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5ECE"/>
    <a:srgbClr val="CE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0FD8FF-B1BF-E41B-F492-69F77E331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B61D89-E7DA-5FC1-6F53-887BE481A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E4C2A9-F103-A582-3B28-CC76CA5A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52BBE9-BD70-A02C-F6D3-C61C047C0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11BF3F-DF84-9151-1F08-73E914713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5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66A4AE-DA5A-B9BF-9A3B-B118FE55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90642E-D5FF-B2A1-6358-57CA9E83D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83DB8D-A8E9-B1CB-9F64-A9AECA13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A81E7C-95C6-6783-5F5F-AD0FA8AD5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5D9244-1413-8C86-3291-D5A8FBD96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86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307B8A7-14E6-5B5B-27F2-FF7B729E2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9D6506F-A982-EDDC-C0CF-11920EDA7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EFFEEA-2BF1-71E7-C155-C6BD0B8BB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1BE2C2-27FD-C38F-3E79-9962ED5F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CC7233-280E-AA26-6B3A-A94535E1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36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A23ADF-6512-77B1-8978-9BF201188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1F2C39-5131-48D3-50BF-71DB6BC1B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76A881-7132-7E47-544D-A946AFD5F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F6F260-88D3-7DBB-A33E-248C10E7C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1D5FE9-DA74-5761-6650-C6AEA6B1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93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D93C62-B2E9-4166-C9EF-DF8F06698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9F5266-4E1D-79BC-37EC-9B1E39104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B43D81-2E88-A442-0AE5-BB3E1C01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9341F9-55F5-221A-E745-2D8DC93D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29BBC6-1DD8-97E0-3E13-1B32E392E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11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9A427A-D6AC-7370-EDCB-6DBD07FC3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F26AE1-3E3F-87E6-7299-8973E984B6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C10126-80A1-6F46-25BC-C7B150558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B43705-23B3-4091-4608-0506C54BF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72ED5F-E256-BD8B-D787-EDE4BF9D3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96BD20-B889-585F-EEF9-53CEDD60F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389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78695E-D54D-4E4E-C7ED-6422DA4B1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8B5835-F757-9346-DD7B-09F23A6DF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B04191-8063-ED08-FD0A-79FA80A6F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9AEA15A-5A62-ED1B-8852-391A4651AB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694B129-0745-EEB3-5F45-E9736113FB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A27BB5F-1AE3-C550-9C6A-4F69FE31A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6FE8608-D2F0-4780-143A-1394C556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3A2B808-7567-9E16-B200-B6755B4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32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BAF5F3-9FB5-C98B-CBC4-A4B62ED38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809E9E-EE6B-9390-C4C4-87C2CFDD1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38EEEEE-7873-C588-F371-D4B5ED8D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9BDEF7-14AC-92FD-0574-AB5022E7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73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DE64AE-0FAE-0044-DF01-19B4A0C97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E31B6A7-FCC9-764A-C0BD-7BF362EAF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9F5691-3F96-4ADE-A0D4-672A6FFC9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67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1C90B6-31AF-7FB9-93FB-E84F2BBEC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213DDA-0416-5087-CEA3-D0EFB3920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72F6F7-6898-FF98-B68E-5C0164AD8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BC83D4-B548-4177-0F31-7AC4091E9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8092DE-1598-D08A-FC41-0ED9655CD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20F124-150D-D36F-2D2C-5B793FD7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58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0E8D1B-6FAD-7111-FDEF-A39141140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1D155F5-F6DF-B154-DFC4-58D36AF8A1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5269A5-4512-31BF-B9B2-6C6DC8D05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2CEA48-BAB9-4B28-665E-1850DEB79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D33B6B-D445-DE8E-6E9E-8FC7708EC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301C95-72D7-9748-EF53-DE2F0D071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18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61C0F69-9A9E-FAF1-E989-8B9385279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F0A64E-80EB-87C4-D3FB-4C34CFA36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0B5C9D-7C2D-6D05-B249-A02F26389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1F203-7231-476E-8A18-595A805C5BF6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34E7DA-B5C0-05AF-D715-286BDB589E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A807B8-DE47-C326-2521-275426EE1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485C9-CDD5-4FB7-BFF1-4C65AED76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16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B64233EC-0A59-6EAC-3ED0-2D52EA5BC78A}"/>
              </a:ext>
            </a:extLst>
          </p:cNvPr>
          <p:cNvSpPr/>
          <p:nvPr/>
        </p:nvSpPr>
        <p:spPr>
          <a:xfrm>
            <a:off x="2364509" y="332509"/>
            <a:ext cx="6188364" cy="4341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 service de l’urbanisme et </a:t>
            </a:r>
            <a:r>
              <a:rPr lang="fr-FR"/>
              <a:t>de l’environnement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5AC03E65-8381-1228-8FB9-E6C25BA0E008}"/>
              </a:ext>
            </a:extLst>
          </p:cNvPr>
          <p:cNvSpPr/>
          <p:nvPr/>
        </p:nvSpPr>
        <p:spPr>
          <a:xfrm>
            <a:off x="258618" y="1246910"/>
            <a:ext cx="1468582" cy="581890"/>
          </a:xfrm>
          <a:prstGeom prst="roundRect">
            <a:avLst/>
          </a:prstGeom>
          <a:solidFill>
            <a:srgbClr val="CE3A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1 Présentation du service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A1ADDA2C-F51B-3E03-BF40-6ECC25ECAD9F}"/>
              </a:ext>
            </a:extLst>
          </p:cNvPr>
          <p:cNvSpPr/>
          <p:nvPr/>
        </p:nvSpPr>
        <p:spPr>
          <a:xfrm>
            <a:off x="1898071" y="1246910"/>
            <a:ext cx="2918691" cy="5818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 Aspect réglementaire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85111181-3106-1484-3315-A215E2D9E9A4}"/>
              </a:ext>
            </a:extLst>
          </p:cNvPr>
          <p:cNvSpPr/>
          <p:nvPr/>
        </p:nvSpPr>
        <p:spPr>
          <a:xfrm>
            <a:off x="1898071" y="2152074"/>
            <a:ext cx="812800" cy="45258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PLU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1D0D44A-EB14-BE0B-13E4-33B3280B2661}"/>
              </a:ext>
            </a:extLst>
          </p:cNvPr>
          <p:cNvSpPr/>
          <p:nvPr/>
        </p:nvSpPr>
        <p:spPr>
          <a:xfrm>
            <a:off x="2951016" y="2152074"/>
            <a:ext cx="812800" cy="45258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RLP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39ADCD4-82A9-D278-7FBA-53EFBF86476E}"/>
              </a:ext>
            </a:extLst>
          </p:cNvPr>
          <p:cNvSpPr/>
          <p:nvPr/>
        </p:nvSpPr>
        <p:spPr>
          <a:xfrm>
            <a:off x="4003961" y="2152074"/>
            <a:ext cx="812800" cy="45258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PLHi</a:t>
            </a:r>
            <a:endParaRPr lang="fr-FR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39EB298-E30C-2A91-1041-5183CF1D561D}"/>
              </a:ext>
            </a:extLst>
          </p:cNvPr>
          <p:cNvSpPr/>
          <p:nvPr/>
        </p:nvSpPr>
        <p:spPr>
          <a:xfrm>
            <a:off x="4987634" y="1246910"/>
            <a:ext cx="1487058" cy="58189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 Démarches en lignes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565DF843-2F55-B842-35E1-353AFB2CDB8F}"/>
              </a:ext>
            </a:extLst>
          </p:cNvPr>
          <p:cNvSpPr/>
          <p:nvPr/>
        </p:nvSpPr>
        <p:spPr>
          <a:xfrm>
            <a:off x="5079996" y="2152074"/>
            <a:ext cx="628075" cy="452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GNAU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852A29B6-7E7D-CB14-39EC-EAE7CC28249F}"/>
              </a:ext>
            </a:extLst>
          </p:cNvPr>
          <p:cNvSpPr/>
          <p:nvPr/>
        </p:nvSpPr>
        <p:spPr>
          <a:xfrm>
            <a:off x="5971307" y="2152074"/>
            <a:ext cx="503385" cy="452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err="1"/>
              <a:t>Cerfa</a:t>
            </a:r>
            <a:endParaRPr lang="fr-FR" sz="1000" dirty="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80B93EE-65D1-7FD6-ACD8-CFE8477CA31F}"/>
              </a:ext>
            </a:extLst>
          </p:cNvPr>
          <p:cNvSpPr/>
          <p:nvPr/>
        </p:nvSpPr>
        <p:spPr>
          <a:xfrm>
            <a:off x="6645564" y="1246910"/>
            <a:ext cx="3780641" cy="581890"/>
          </a:xfrm>
          <a:prstGeom prst="roundRect">
            <a:avLst/>
          </a:prstGeom>
          <a:solidFill>
            <a:srgbClr val="9E5E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 Grands Projets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4D25CFA-AD6C-3971-4EB2-3607EBBD310A}"/>
              </a:ext>
            </a:extLst>
          </p:cNvPr>
          <p:cNvSpPr/>
          <p:nvPr/>
        </p:nvSpPr>
        <p:spPr>
          <a:xfrm>
            <a:off x="6645563" y="2152074"/>
            <a:ext cx="895923" cy="45258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ZAC de Villarceaux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21F0BFC7-FEE7-3A12-0947-C7924D69DE2C}"/>
              </a:ext>
            </a:extLst>
          </p:cNvPr>
          <p:cNvSpPr/>
          <p:nvPr/>
        </p:nvSpPr>
        <p:spPr>
          <a:xfrm>
            <a:off x="7629236" y="2152074"/>
            <a:ext cx="812800" cy="45258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Multisites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65D4E9D-0AFC-E591-6087-16BA3486199B}"/>
              </a:ext>
            </a:extLst>
          </p:cNvPr>
          <p:cNvCxnSpPr/>
          <p:nvPr/>
        </p:nvCxnSpPr>
        <p:spPr>
          <a:xfrm>
            <a:off x="129309" y="1080655"/>
            <a:ext cx="0" cy="2761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556429B0-3459-AB94-909B-253AE6EFEF20}"/>
              </a:ext>
            </a:extLst>
          </p:cNvPr>
          <p:cNvCxnSpPr/>
          <p:nvPr/>
        </p:nvCxnSpPr>
        <p:spPr>
          <a:xfrm>
            <a:off x="1805709" y="1080655"/>
            <a:ext cx="0" cy="2761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75CE4B2-E3ED-C705-9059-5CE42F45AED5}"/>
              </a:ext>
            </a:extLst>
          </p:cNvPr>
          <p:cNvCxnSpPr/>
          <p:nvPr/>
        </p:nvCxnSpPr>
        <p:spPr>
          <a:xfrm>
            <a:off x="4881418" y="1080655"/>
            <a:ext cx="0" cy="2761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0F6B8515-27FC-0ACE-0FC7-5EE152A29794}"/>
              </a:ext>
            </a:extLst>
          </p:cNvPr>
          <p:cNvCxnSpPr/>
          <p:nvPr/>
        </p:nvCxnSpPr>
        <p:spPr>
          <a:xfrm>
            <a:off x="6562436" y="1080655"/>
            <a:ext cx="0" cy="2761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E869E018-FA8B-86D2-D3B4-C3E83CE5C98F}"/>
              </a:ext>
            </a:extLst>
          </p:cNvPr>
          <p:cNvSpPr/>
          <p:nvPr/>
        </p:nvSpPr>
        <p:spPr>
          <a:xfrm>
            <a:off x="8612908" y="2152074"/>
            <a:ext cx="812800" cy="45258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Quartier des écoles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9F873821-725C-2853-EE27-E203ADD713D2}"/>
              </a:ext>
            </a:extLst>
          </p:cNvPr>
          <p:cNvSpPr/>
          <p:nvPr/>
        </p:nvSpPr>
        <p:spPr>
          <a:xfrm>
            <a:off x="9613405" y="2152074"/>
            <a:ext cx="812800" cy="45258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/>
              <a:t>Ferme Centre Village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E5334BE3-26F4-C7F9-1DA7-08AF4418D85D}"/>
              </a:ext>
            </a:extLst>
          </p:cNvPr>
          <p:cNvCxnSpPr/>
          <p:nvPr/>
        </p:nvCxnSpPr>
        <p:spPr>
          <a:xfrm>
            <a:off x="12093697" y="1080655"/>
            <a:ext cx="0" cy="2761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6A744D69-9975-E0A6-2683-10A96EF26B14}"/>
              </a:ext>
            </a:extLst>
          </p:cNvPr>
          <p:cNvSpPr/>
          <p:nvPr/>
        </p:nvSpPr>
        <p:spPr>
          <a:xfrm>
            <a:off x="10544961" y="1246910"/>
            <a:ext cx="1460991" cy="58189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5 Fibre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35AFED00-21F6-7438-F29B-0DBBBB92B44D}"/>
              </a:ext>
            </a:extLst>
          </p:cNvPr>
          <p:cNvSpPr/>
          <p:nvPr/>
        </p:nvSpPr>
        <p:spPr>
          <a:xfrm>
            <a:off x="2424545" y="2816103"/>
            <a:ext cx="812800" cy="45258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Contrat de mixité social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297023C-E5E0-8471-74A1-EB134D672DC7}"/>
              </a:ext>
            </a:extLst>
          </p:cNvPr>
          <p:cNvSpPr txBox="1"/>
          <p:nvPr/>
        </p:nvSpPr>
        <p:spPr>
          <a:xfrm>
            <a:off x="4969163" y="2816103"/>
            <a:ext cx="149232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800" dirty="0"/>
              <a:t>Faire un rappel des formabilités pour les démarches, intégrer tous les </a:t>
            </a:r>
            <a:r>
              <a:rPr lang="fr-FR" sz="800" dirty="0" err="1"/>
              <a:t>cerfas</a:t>
            </a:r>
            <a:r>
              <a:rPr lang="fr-FR" sz="800" dirty="0"/>
              <a:t> ainsi que les DOC et DAACT. </a:t>
            </a:r>
          </a:p>
          <a:p>
            <a:pPr algn="just"/>
            <a:r>
              <a:rPr lang="fr-FR" sz="800" dirty="0"/>
              <a:t>Rappel sur l’affichage obligatoire.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EC96AC9D-E080-797D-EF98-DFC76572E5F4}"/>
              </a:ext>
            </a:extLst>
          </p:cNvPr>
          <p:cNvSpPr txBox="1"/>
          <p:nvPr/>
        </p:nvSpPr>
        <p:spPr>
          <a:xfrm>
            <a:off x="3270507" y="2870201"/>
            <a:ext cx="149232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800" dirty="0"/>
              <a:t>Reprendre la description du site internet actuel et faire les rajouts nécessaires en détails certains points</a:t>
            </a:r>
          </a:p>
          <a:p>
            <a:pPr algn="just"/>
            <a:endParaRPr lang="fr-FR" sz="800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E43FD5B-D178-420C-F862-FB16CF419544}"/>
              </a:ext>
            </a:extLst>
          </p:cNvPr>
          <p:cNvSpPr txBox="1"/>
          <p:nvPr/>
        </p:nvSpPr>
        <p:spPr>
          <a:xfrm>
            <a:off x="214099" y="2024422"/>
            <a:ext cx="149232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800" dirty="0"/>
              <a:t>Présenter les membres du services, mettre à jour les horaires d’ouverture et les contacts</a:t>
            </a:r>
          </a:p>
          <a:p>
            <a:pPr algn="just"/>
            <a:endParaRPr lang="fr-FR" sz="800" dirty="0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EB53B5CA-17E8-5C84-61F2-5C3FC9A48BDC}"/>
              </a:ext>
            </a:extLst>
          </p:cNvPr>
          <p:cNvCxnSpPr/>
          <p:nvPr/>
        </p:nvCxnSpPr>
        <p:spPr>
          <a:xfrm>
            <a:off x="10478592" y="1120728"/>
            <a:ext cx="0" cy="2761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688AF069-AEB9-12EB-75D9-5CD71CC68F57}"/>
              </a:ext>
            </a:extLst>
          </p:cNvPr>
          <p:cNvSpPr txBox="1"/>
          <p:nvPr/>
        </p:nvSpPr>
        <p:spPr>
          <a:xfrm>
            <a:off x="6754933" y="2816102"/>
            <a:ext cx="353915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800" dirty="0"/>
              <a:t>Faire le détail de chaque projet avec si possible une frise pour la temporalité.</a:t>
            </a:r>
          </a:p>
          <a:p>
            <a:pPr algn="just"/>
            <a:r>
              <a:rPr lang="fr-FR" sz="800" dirty="0"/>
              <a:t>Rajouté des visuels pour chaque projet si possible.</a:t>
            </a:r>
          </a:p>
          <a:p>
            <a:pPr algn="just"/>
            <a:r>
              <a:rPr lang="fr-FR" sz="800" dirty="0"/>
              <a:t>A voir ce qu’on peut communiquer ou non.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B4C67B0-E4B7-3258-8B7A-EE6921039EC4}"/>
              </a:ext>
            </a:extLst>
          </p:cNvPr>
          <p:cNvSpPr txBox="1"/>
          <p:nvPr/>
        </p:nvSpPr>
        <p:spPr>
          <a:xfrm>
            <a:off x="10699330" y="2070588"/>
            <a:ext cx="108000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800" dirty="0"/>
              <a:t>Reprendre l’article réaliser par marie.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80224381-7AC9-9F4F-D43B-05F996C89CF2}"/>
              </a:ext>
            </a:extLst>
          </p:cNvPr>
          <p:cNvSpPr/>
          <p:nvPr/>
        </p:nvSpPr>
        <p:spPr>
          <a:xfrm>
            <a:off x="2710870" y="4072251"/>
            <a:ext cx="6714837" cy="58189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6 Cellule Environnement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4931A19B-14AC-FC39-CB12-F51284CED0ED}"/>
              </a:ext>
            </a:extLst>
          </p:cNvPr>
          <p:cNvSpPr/>
          <p:nvPr/>
        </p:nvSpPr>
        <p:spPr>
          <a:xfrm>
            <a:off x="3710215" y="4819391"/>
            <a:ext cx="812800" cy="45258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Déchets</a:t>
            </a: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A12285E3-B23E-B101-0D65-DEF0F9151055}"/>
              </a:ext>
            </a:extLst>
          </p:cNvPr>
          <p:cNvSpPr/>
          <p:nvPr/>
        </p:nvSpPr>
        <p:spPr>
          <a:xfrm>
            <a:off x="6532312" y="4819391"/>
            <a:ext cx="812800" cy="45258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Nuisances aériennes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8C320193-8674-2B0A-8157-F4C2D697E12B}"/>
              </a:ext>
            </a:extLst>
          </p:cNvPr>
          <p:cNvSpPr/>
          <p:nvPr/>
        </p:nvSpPr>
        <p:spPr>
          <a:xfrm>
            <a:off x="5592622" y="4819391"/>
            <a:ext cx="812800" cy="45258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Assainissement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FC0F8BF6-384C-BB09-F72C-20167EE7ADE5}"/>
              </a:ext>
            </a:extLst>
          </p:cNvPr>
          <p:cNvSpPr/>
          <p:nvPr/>
        </p:nvSpPr>
        <p:spPr>
          <a:xfrm>
            <a:off x="4652106" y="4819391"/>
            <a:ext cx="812800" cy="45258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Déchèterie</a:t>
            </a:r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CA93146A-A276-69DE-9FEF-0DA692137209}"/>
              </a:ext>
            </a:extLst>
          </p:cNvPr>
          <p:cNvCxnSpPr/>
          <p:nvPr/>
        </p:nvCxnSpPr>
        <p:spPr>
          <a:xfrm>
            <a:off x="2591088" y="3985780"/>
            <a:ext cx="0" cy="2761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DD166DBE-A3E6-9715-7A79-14FEAEA31C91}"/>
              </a:ext>
            </a:extLst>
          </p:cNvPr>
          <p:cNvCxnSpPr/>
          <p:nvPr/>
        </p:nvCxnSpPr>
        <p:spPr>
          <a:xfrm>
            <a:off x="9502569" y="4072251"/>
            <a:ext cx="0" cy="2761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A0B615B5-A563-3954-3888-45E664954213}"/>
              </a:ext>
            </a:extLst>
          </p:cNvPr>
          <p:cNvSpPr txBox="1"/>
          <p:nvPr/>
        </p:nvSpPr>
        <p:spPr>
          <a:xfrm>
            <a:off x="2898446" y="5396857"/>
            <a:ext cx="371045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800" dirty="0"/>
              <a:t>Reprendre d’ancien articles afin peut-être de remettre au gout du jour. </a:t>
            </a:r>
          </a:p>
          <a:p>
            <a:pPr algn="just"/>
            <a:endParaRPr lang="fr-FR" sz="800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D2A0F31E-8AE5-91C8-5875-A8F8BBE5DD1C}"/>
              </a:ext>
            </a:extLst>
          </p:cNvPr>
          <p:cNvSpPr/>
          <p:nvPr/>
        </p:nvSpPr>
        <p:spPr>
          <a:xfrm>
            <a:off x="7472002" y="4819391"/>
            <a:ext cx="900762" cy="45258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Rénovation énergétique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506A8895-7C1A-3084-AFFE-123D99EB282B}"/>
              </a:ext>
            </a:extLst>
          </p:cNvPr>
          <p:cNvSpPr/>
          <p:nvPr/>
        </p:nvSpPr>
        <p:spPr>
          <a:xfrm>
            <a:off x="8499654" y="4819391"/>
            <a:ext cx="926053" cy="45258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Catastrophes naturelles</a:t>
            </a:r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24C189EB-00C4-76CD-31B3-0DE190BB8E21}"/>
              </a:ext>
            </a:extLst>
          </p:cNvPr>
          <p:cNvSpPr/>
          <p:nvPr/>
        </p:nvSpPr>
        <p:spPr>
          <a:xfrm>
            <a:off x="2766293" y="4817400"/>
            <a:ext cx="812800" cy="45258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14919050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163</Words>
  <Application>Microsoft Office PowerPoint</Application>
  <PresentationFormat>Grand écran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collombier</dc:creator>
  <cp:lastModifiedBy>paul collombier</cp:lastModifiedBy>
  <cp:revision>3</cp:revision>
  <cp:lastPrinted>2022-12-05T12:38:38Z</cp:lastPrinted>
  <dcterms:created xsi:type="dcterms:W3CDTF">2022-12-02T10:59:08Z</dcterms:created>
  <dcterms:modified xsi:type="dcterms:W3CDTF">2022-12-05T16:32:06Z</dcterms:modified>
</cp:coreProperties>
</file>