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8"/>
  </p:notesMasterIdLst>
  <p:handoutMasterIdLst>
    <p:handoutMasterId r:id="rId19"/>
  </p:handoutMasterIdLst>
  <p:sldIdLst>
    <p:sldId id="270" r:id="rId5"/>
    <p:sldId id="277" r:id="rId6"/>
    <p:sldId id="265" r:id="rId7"/>
    <p:sldId id="266" r:id="rId8"/>
    <p:sldId id="273" r:id="rId9"/>
    <p:sldId id="267" r:id="rId10"/>
    <p:sldId id="269" r:id="rId11"/>
    <p:sldId id="271" r:id="rId12"/>
    <p:sldId id="278" r:id="rId13"/>
    <p:sldId id="280" r:id="rId14"/>
    <p:sldId id="281" r:id="rId15"/>
    <p:sldId id="282" r:id="rId16"/>
    <p:sldId id="283" r:id="rId17"/>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2F2F2"/>
    <a:srgbClr val="462340"/>
    <a:srgbClr val="4B374B"/>
    <a:srgbClr val="4A7260"/>
    <a:srgbClr val="8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696"/>
  </p:normalViewPr>
  <p:slideViewPr>
    <p:cSldViewPr snapToGrid="0">
      <p:cViewPr varScale="1">
        <p:scale>
          <a:sx n="103" d="100"/>
          <a:sy n="103" d="100"/>
        </p:scale>
        <p:origin x="138" y="4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07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 xmlns:a16="http://schemas.microsoft.com/office/drawing/2014/main" id="{DE1F9995-ABA5-4B84-A110-13D73B9367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a:extLst>
              <a:ext uri="{FF2B5EF4-FFF2-40B4-BE49-F238E27FC236}">
                <a16:creationId xmlns="" xmlns:a16="http://schemas.microsoft.com/office/drawing/2014/main" id="{BB0FC55C-A306-4A55-B35A-6BA5203CC3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91D3C1B-BF8F-42A0-84F7-22A3F63472AF}" type="datetime1">
              <a:rPr lang="fr-FR" smtClean="0"/>
              <a:t>03/04/2023</a:t>
            </a:fld>
            <a:endParaRPr lang="fr-FR" dirty="0"/>
          </a:p>
        </p:txBody>
      </p:sp>
      <p:sp>
        <p:nvSpPr>
          <p:cNvPr id="4" name="Espace réservé du pied de page 3">
            <a:extLst>
              <a:ext uri="{FF2B5EF4-FFF2-40B4-BE49-F238E27FC236}">
                <a16:creationId xmlns="" xmlns:a16="http://schemas.microsoft.com/office/drawing/2014/main" id="{9CBC51AC-ACC0-4B35-8350-D8EA48E4E6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dirty="0"/>
          </a:p>
        </p:txBody>
      </p:sp>
      <p:sp>
        <p:nvSpPr>
          <p:cNvPr id="5" name="Espace réservé du numéro de diapositive 4">
            <a:extLst>
              <a:ext uri="{FF2B5EF4-FFF2-40B4-BE49-F238E27FC236}">
                <a16:creationId xmlns="" xmlns:a16="http://schemas.microsoft.com/office/drawing/2014/main" id="{CEE2F829-76AE-4D6B-A09B-E771F87F6D6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1ECB224-3C4D-493C-AEF6-51FAC3CC7C4B}" type="slidenum">
              <a:rPr lang="fr-FR" smtClean="0"/>
              <a:t>‹N°›</a:t>
            </a:fld>
            <a:endParaRPr lang="fr-FR" dirty="0"/>
          </a:p>
        </p:txBody>
      </p:sp>
    </p:spTree>
    <p:extLst>
      <p:ext uri="{BB962C8B-B14F-4D97-AF65-F5344CB8AC3E}">
        <p14:creationId xmlns:p14="http://schemas.microsoft.com/office/powerpoint/2010/main" val="209119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D0A103-E045-4DBA-A8CE-9218DB8AE4FE}" type="datetime1">
              <a:rPr lang="fr-FR" smtClean="0"/>
              <a:pPr/>
              <a:t>03/04/2023</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dirty="0" smtClean="0"/>
              <a:t>Modifiez les styles du texte du masque</a:t>
            </a:r>
          </a:p>
          <a:p>
            <a:pPr lvl="1" rtl="0"/>
            <a:r>
              <a:rPr lang="fr-FR" noProof="0" dirty="0" smtClean="0"/>
              <a:t>Deuxième niveau</a:t>
            </a:r>
          </a:p>
          <a:p>
            <a:pPr lvl="2" rtl="0"/>
            <a:r>
              <a:rPr lang="fr-FR" noProof="0" dirty="0" smtClean="0"/>
              <a:t>Troisième niveau</a:t>
            </a:r>
          </a:p>
          <a:p>
            <a:pPr lvl="3" rtl="0"/>
            <a:r>
              <a:rPr lang="fr-FR" noProof="0" dirty="0" smtClean="0"/>
              <a:t>Quatrième niveau</a:t>
            </a:r>
          </a:p>
          <a:p>
            <a:pPr lvl="4" rtl="0"/>
            <a:r>
              <a:rPr lang="fr-FR" noProof="0" dirty="0" smtClean="0"/>
              <a:t>Cinquième niveau</a:t>
            </a:r>
            <a:endParaRPr lang="fr-FR" noProof="0" dirty="0"/>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5C09F48-E3F7-4432-94C0-BC9DA42EACBA}" type="slidenum">
              <a:rPr lang="fr-FR" noProof="0" smtClean="0"/>
              <a:t>‹N°›</a:t>
            </a:fld>
            <a:endParaRPr lang="fr-FR" noProof="0" dirty="0"/>
          </a:p>
        </p:txBody>
      </p:sp>
    </p:spTree>
    <p:extLst>
      <p:ext uri="{BB962C8B-B14F-4D97-AF65-F5344CB8AC3E}">
        <p14:creationId xmlns:p14="http://schemas.microsoft.com/office/powerpoint/2010/main" val="194910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45C09F48-E3F7-4432-94C0-BC9DA42EACBA}" type="slidenum">
              <a:rPr lang="fr-FR" smtClean="0"/>
              <a:t>1</a:t>
            </a:fld>
            <a:endParaRPr lang="fr-FR" dirty="0"/>
          </a:p>
        </p:txBody>
      </p:sp>
    </p:spTree>
    <p:extLst>
      <p:ext uri="{BB962C8B-B14F-4D97-AF65-F5344CB8AC3E}">
        <p14:creationId xmlns:p14="http://schemas.microsoft.com/office/powerpoint/2010/main" val="2626697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45C09F48-E3F7-4432-94C0-BC9DA42EACBA}" type="slidenum">
              <a:rPr lang="fr-FR" smtClean="0"/>
              <a:t>2</a:t>
            </a:fld>
            <a:endParaRPr lang="fr-FR" dirty="0"/>
          </a:p>
        </p:txBody>
      </p:sp>
    </p:spTree>
    <p:extLst>
      <p:ext uri="{BB962C8B-B14F-4D97-AF65-F5344CB8AC3E}">
        <p14:creationId xmlns:p14="http://schemas.microsoft.com/office/powerpoint/2010/main" val="4277802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45C09F48-E3F7-4432-94C0-BC9DA42EACBA}" type="slidenum">
              <a:rPr lang="fr-FR" smtClean="0"/>
              <a:t>3</a:t>
            </a:fld>
            <a:endParaRPr lang="fr-FR" dirty="0"/>
          </a:p>
        </p:txBody>
      </p:sp>
    </p:spTree>
    <p:extLst>
      <p:ext uri="{BB962C8B-B14F-4D97-AF65-F5344CB8AC3E}">
        <p14:creationId xmlns:p14="http://schemas.microsoft.com/office/powerpoint/2010/main" val="2404633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45C09F48-E3F7-4432-94C0-BC9DA42EACBA}" type="slidenum">
              <a:rPr lang="fr-FR" smtClean="0"/>
              <a:t>4</a:t>
            </a:fld>
            <a:endParaRPr lang="fr-FR" dirty="0"/>
          </a:p>
        </p:txBody>
      </p:sp>
    </p:spTree>
    <p:extLst>
      <p:ext uri="{BB962C8B-B14F-4D97-AF65-F5344CB8AC3E}">
        <p14:creationId xmlns:p14="http://schemas.microsoft.com/office/powerpoint/2010/main" val="1859066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45C09F48-E3F7-4432-94C0-BC9DA42EACBA}" type="slidenum">
              <a:rPr lang="fr-FR" smtClean="0"/>
              <a:t>5</a:t>
            </a:fld>
            <a:endParaRPr lang="fr-FR" dirty="0"/>
          </a:p>
        </p:txBody>
      </p:sp>
    </p:spTree>
    <p:extLst>
      <p:ext uri="{BB962C8B-B14F-4D97-AF65-F5344CB8AC3E}">
        <p14:creationId xmlns:p14="http://schemas.microsoft.com/office/powerpoint/2010/main" val="332634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45C09F48-E3F7-4432-94C0-BC9DA42EACBA}" type="slidenum">
              <a:rPr lang="fr-FR" smtClean="0"/>
              <a:t>6</a:t>
            </a:fld>
            <a:endParaRPr lang="fr-FR" dirty="0"/>
          </a:p>
        </p:txBody>
      </p:sp>
    </p:spTree>
    <p:extLst>
      <p:ext uri="{BB962C8B-B14F-4D97-AF65-F5344CB8AC3E}">
        <p14:creationId xmlns:p14="http://schemas.microsoft.com/office/powerpoint/2010/main" val="1974076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45C09F48-E3F7-4432-94C0-BC9DA42EACBA}" type="slidenum">
              <a:rPr lang="fr-FR" smtClean="0"/>
              <a:t>7</a:t>
            </a:fld>
            <a:endParaRPr lang="fr-FR" dirty="0"/>
          </a:p>
        </p:txBody>
      </p:sp>
    </p:spTree>
    <p:extLst>
      <p:ext uri="{BB962C8B-B14F-4D97-AF65-F5344CB8AC3E}">
        <p14:creationId xmlns:p14="http://schemas.microsoft.com/office/powerpoint/2010/main" val="512876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45C09F48-E3F7-4432-94C0-BC9DA42EACBA}" type="slidenum">
              <a:rPr lang="fr-FR" smtClean="0"/>
              <a:t>8</a:t>
            </a:fld>
            <a:endParaRPr lang="fr-FR" dirty="0"/>
          </a:p>
        </p:txBody>
      </p:sp>
    </p:spTree>
    <p:extLst>
      <p:ext uri="{BB962C8B-B14F-4D97-AF65-F5344CB8AC3E}">
        <p14:creationId xmlns:p14="http://schemas.microsoft.com/office/powerpoint/2010/main" val="1626766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avec image">
    <p:spTree>
      <p:nvGrpSpPr>
        <p:cNvPr id="1" name=""/>
        <p:cNvGrpSpPr/>
        <p:nvPr/>
      </p:nvGrpSpPr>
      <p:grpSpPr>
        <a:xfrm>
          <a:off x="0" y="0"/>
          <a:ext cx="0" cy="0"/>
          <a:chOff x="0" y="0"/>
          <a:chExt cx="0" cy="0"/>
        </a:xfrm>
      </p:grpSpPr>
      <p:grpSp>
        <p:nvGrpSpPr>
          <p:cNvPr id="7" name="Groupe 6">
            <a:extLst>
              <a:ext uri="{FF2B5EF4-FFF2-40B4-BE49-F238E27FC236}">
                <a16:creationId xmlns="" xmlns:a16="http://schemas.microsoft.com/office/drawing/2014/main" id="{887D6B07-9595-4D7C-A1C7-EE4327E86C4F}"/>
              </a:ext>
            </a:extLst>
          </p:cNvPr>
          <p:cNvGrpSpPr/>
          <p:nvPr userDrawn="1"/>
        </p:nvGrpSpPr>
        <p:grpSpPr>
          <a:xfrm>
            <a:off x="0" y="1770061"/>
            <a:ext cx="12192000" cy="3255962"/>
            <a:chOff x="0" y="1770061"/>
            <a:chExt cx="12192000" cy="3255962"/>
          </a:xfrm>
          <a:solidFill>
            <a:schemeClr val="bg2"/>
          </a:solidFill>
        </p:grpSpPr>
        <p:sp>
          <p:nvSpPr>
            <p:cNvPr id="8" name="Rectangle 7">
              <a:extLst>
                <a:ext uri="{FF2B5EF4-FFF2-40B4-BE49-F238E27FC236}">
                  <a16:creationId xmlns="" xmlns:a16="http://schemas.microsoft.com/office/drawing/2014/main" id="{71EAC7A8-37E9-4B9E-B736-A22B168C80E4}"/>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9" name="Rectangle 8">
              <a:extLst>
                <a:ext uri="{FF2B5EF4-FFF2-40B4-BE49-F238E27FC236}">
                  <a16:creationId xmlns="" xmlns:a16="http://schemas.microsoft.com/office/drawing/2014/main" id="{072B49C9-D888-4DFD-821C-C8761C791457}"/>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0" name="Rectangle 9">
              <a:extLst>
                <a:ext uri="{FF2B5EF4-FFF2-40B4-BE49-F238E27FC236}">
                  <a16:creationId xmlns="" xmlns:a16="http://schemas.microsoft.com/office/drawing/2014/main" id="{377C6874-A790-4966-9E2B-1615E67A53D2}"/>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1" name="Rectangle 10">
              <a:extLst>
                <a:ext uri="{FF2B5EF4-FFF2-40B4-BE49-F238E27FC236}">
                  <a16:creationId xmlns="" xmlns:a16="http://schemas.microsoft.com/office/drawing/2014/main" id="{76B2B5D3-CC1C-45E2-BB10-D1175A138A49}"/>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2" name="Rectangle 11">
              <a:extLst>
                <a:ext uri="{FF2B5EF4-FFF2-40B4-BE49-F238E27FC236}">
                  <a16:creationId xmlns="" xmlns:a16="http://schemas.microsoft.com/office/drawing/2014/main" id="{45994648-15A7-4F74-9BE2-5A7A9FF67672}"/>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26" name="Forme libre : Forme 25">
            <a:extLst>
              <a:ext uri="{FF2B5EF4-FFF2-40B4-BE49-F238E27FC236}">
                <a16:creationId xmlns="" xmlns:a16="http://schemas.microsoft.com/office/drawing/2014/main" id="{58E98649-FB1E-484B-911E-90A1B1AE58F1}"/>
              </a:ext>
            </a:extLst>
          </p:cNvPr>
          <p:cNvSpPr/>
          <p:nvPr userDrawn="1"/>
        </p:nvSpPr>
        <p:spPr>
          <a:xfrm>
            <a:off x="2387600" y="1"/>
            <a:ext cx="7416800" cy="6858001"/>
          </a:xfrm>
          <a:custGeom>
            <a:avLst/>
            <a:gdLst>
              <a:gd name="connsiteX0" fmla="*/ 2297777 w 7416800"/>
              <a:gd name="connsiteY0" fmla="*/ 0 h 6858001"/>
              <a:gd name="connsiteX1" fmla="*/ 5119024 w 7416800"/>
              <a:gd name="connsiteY1" fmla="*/ 0 h 6858001"/>
              <a:gd name="connsiteX2" fmla="*/ 5151877 w 7416800"/>
              <a:gd name="connsiteY2" fmla="*/ 12024 h 6858001"/>
              <a:gd name="connsiteX3" fmla="*/ 7416800 w 7416800"/>
              <a:gd name="connsiteY3" fmla="*/ 3429000 h 6858001"/>
              <a:gd name="connsiteX4" fmla="*/ 5151877 w 7416800"/>
              <a:gd name="connsiteY4" fmla="*/ 6845976 h 6858001"/>
              <a:gd name="connsiteX5" fmla="*/ 5119021 w 7416800"/>
              <a:gd name="connsiteY5" fmla="*/ 6858001 h 6858001"/>
              <a:gd name="connsiteX6" fmla="*/ 2297779 w 7416800"/>
              <a:gd name="connsiteY6" fmla="*/ 6858001 h 6858001"/>
              <a:gd name="connsiteX7" fmla="*/ 2264924 w 7416800"/>
              <a:gd name="connsiteY7" fmla="*/ 6845976 h 6858001"/>
              <a:gd name="connsiteX8" fmla="*/ 0 w 7416800"/>
              <a:gd name="connsiteY8" fmla="*/ 3429000 h 6858001"/>
              <a:gd name="connsiteX9" fmla="*/ 2264924 w 7416800"/>
              <a:gd name="connsiteY9" fmla="*/ 1202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6800" h="6858001">
                <a:moveTo>
                  <a:pt x="2297777" y="0"/>
                </a:moveTo>
                <a:lnTo>
                  <a:pt x="5119024" y="0"/>
                </a:lnTo>
                <a:lnTo>
                  <a:pt x="5151877" y="12024"/>
                </a:lnTo>
                <a:cubicBezTo>
                  <a:pt x="6482877" y="574990"/>
                  <a:pt x="7416800" y="1892930"/>
                  <a:pt x="7416800" y="3429000"/>
                </a:cubicBezTo>
                <a:cubicBezTo>
                  <a:pt x="7416800" y="4965070"/>
                  <a:pt x="6482877" y="6283010"/>
                  <a:pt x="5151877" y="6845976"/>
                </a:cubicBezTo>
                <a:lnTo>
                  <a:pt x="5119021" y="6858001"/>
                </a:lnTo>
                <a:lnTo>
                  <a:pt x="2297779" y="6858001"/>
                </a:lnTo>
                <a:lnTo>
                  <a:pt x="2264924" y="6845976"/>
                </a:lnTo>
                <a:cubicBezTo>
                  <a:pt x="933923" y="6283010"/>
                  <a:pt x="0" y="4965070"/>
                  <a:pt x="0" y="3429000"/>
                </a:cubicBezTo>
                <a:cubicBezTo>
                  <a:pt x="0" y="1892930"/>
                  <a:pt x="933923" y="574990"/>
                  <a:pt x="2264924" y="12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dirty="0"/>
          </a:p>
        </p:txBody>
      </p:sp>
      <p:sp>
        <p:nvSpPr>
          <p:cNvPr id="22" name="Espace réservé d’image 21">
            <a:extLst>
              <a:ext uri="{FF2B5EF4-FFF2-40B4-BE49-F238E27FC236}">
                <a16:creationId xmlns="" xmlns:a16="http://schemas.microsoft.com/office/drawing/2014/main" id="{94FE51EC-6EEE-4E9B-95E0-8B3BEC6560A1}"/>
              </a:ext>
            </a:extLst>
          </p:cNvPr>
          <p:cNvSpPr>
            <a:spLocks noGrp="1"/>
          </p:cNvSpPr>
          <p:nvPr>
            <p:ph type="pic" sz="quarter" idx="14" hasCustomPrompt="1"/>
          </p:nvPr>
        </p:nvSpPr>
        <p:spPr>
          <a:xfrm>
            <a:off x="2667000" y="0"/>
            <a:ext cx="6858000" cy="6858000"/>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rtl="0">
              <a:buNone/>
            </a:pPr>
            <a:r>
              <a:rPr lang="fr-FR" noProof="0" dirty="0" smtClean="0"/>
              <a:t>Insérer une image</a:t>
            </a:r>
            <a:endParaRPr lang="fr-FR" noProof="0" dirty="0"/>
          </a:p>
        </p:txBody>
      </p:sp>
      <p:cxnSp>
        <p:nvCxnSpPr>
          <p:cNvPr id="15" name="Connecteur droit 14">
            <a:extLst>
              <a:ext uri="{FF2B5EF4-FFF2-40B4-BE49-F238E27FC236}">
                <a16:creationId xmlns="" xmlns:a16="http://schemas.microsoft.com/office/drawing/2014/main" id="{1FEC2E97-8DAA-48A7-AC52-B4B5AD2C486E}"/>
              </a:ext>
            </a:extLst>
          </p:cNvPr>
          <p:cNvCxnSpPr/>
          <p:nvPr userDrawn="1"/>
        </p:nvCxnSpPr>
        <p:spPr>
          <a:xfrm>
            <a:off x="5791785" y="3949699"/>
            <a:ext cx="60843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 xmlns:a16="http://schemas.microsoft.com/office/drawing/2014/main" id="{55002804-57E2-4379-9103-073F4D46F016}"/>
              </a:ext>
            </a:extLst>
          </p:cNvPr>
          <p:cNvSpPr>
            <a:spLocks noGrp="1"/>
          </p:cNvSpPr>
          <p:nvPr>
            <p:ph type="ctrTitle" hasCustomPrompt="1"/>
          </p:nvPr>
        </p:nvSpPr>
        <p:spPr>
          <a:xfrm>
            <a:off x="3127248" y="1124712"/>
            <a:ext cx="5943600" cy="2596896"/>
          </a:xfrm>
        </p:spPr>
        <p:txBody>
          <a:bodyPr vert="horz" lIns="91440" tIns="45720" rIns="91440" bIns="45720" rtlCol="0" anchor="b" anchorCtr="1">
            <a:noAutofit/>
          </a:bodyPr>
          <a:lstStyle>
            <a:lvl1pPr algn="ctr">
              <a:defRPr lang="en-GB" sz="5400" b="0">
                <a:solidFill>
                  <a:schemeClr val="bg1"/>
                </a:solidFill>
                <a:latin typeface="+mj-lt"/>
              </a:defRPr>
            </a:lvl1pPr>
          </a:lstStyle>
          <a:p>
            <a:pPr lvl="0" algn="ctr" rtl="0">
              <a:lnSpc>
                <a:spcPct val="80000"/>
              </a:lnSpc>
            </a:pPr>
            <a:r>
              <a:rPr lang="fr-FR" noProof="0" dirty="0" smtClean="0"/>
              <a:t>Titre</a:t>
            </a:r>
            <a:endParaRPr lang="fr-FR" noProof="0" dirty="0"/>
          </a:p>
        </p:txBody>
      </p:sp>
      <p:sp>
        <p:nvSpPr>
          <p:cNvPr id="3" name="Sous-titre 2">
            <a:extLst>
              <a:ext uri="{FF2B5EF4-FFF2-40B4-BE49-F238E27FC236}">
                <a16:creationId xmlns="" xmlns:a16="http://schemas.microsoft.com/office/drawing/2014/main" id="{DD109CAD-EBE3-4421-954D-A76C885B2753}"/>
              </a:ext>
            </a:extLst>
          </p:cNvPr>
          <p:cNvSpPr>
            <a:spLocks noGrp="1"/>
          </p:cNvSpPr>
          <p:nvPr>
            <p:ph type="subTitle" idx="1" hasCustomPrompt="1"/>
          </p:nvPr>
        </p:nvSpPr>
        <p:spPr>
          <a:xfrm>
            <a:off x="3584448" y="4315968"/>
            <a:ext cx="5029200" cy="886968"/>
          </a:xfrm>
        </p:spPr>
        <p:txBody>
          <a:bodyPr vert="horz" lIns="91440" tIns="45720" rIns="91440" bIns="45720" rtlCol="0" anchor="t" anchorCtr="0">
            <a:noAutofit/>
          </a:bodyPr>
          <a:lstStyle>
            <a:lvl1pPr marL="0" indent="0" algn="ctr">
              <a:buNone/>
              <a:defRPr lang="en-GB" sz="1800" b="1" spc="300" dirty="0">
                <a:solidFill>
                  <a:schemeClr val="bg1"/>
                </a:solidFill>
                <a:latin typeface="+mn-lt"/>
                <a:cs typeface="Arial" panose="020B0604020202020204" pitchFamily="34" charset="0"/>
              </a:defRPr>
            </a:lvl1pPr>
          </a:lstStyle>
          <a:p>
            <a:pPr marL="228600" lvl="0" indent="-228600" algn="ctr" rtl="0"/>
            <a:r>
              <a:rPr lang="fr-FR" noProof="0" dirty="0" smtClean="0"/>
              <a:t>Sous-titre</a:t>
            </a:r>
            <a:endParaRPr lang="fr-FR" noProof="0" dirty="0"/>
          </a:p>
        </p:txBody>
      </p:sp>
      <p:sp>
        <p:nvSpPr>
          <p:cNvPr id="20" name="Espace réservé du texte 19">
            <a:extLst>
              <a:ext uri="{FF2B5EF4-FFF2-40B4-BE49-F238E27FC236}">
                <a16:creationId xmlns="" xmlns:a16="http://schemas.microsoft.com/office/drawing/2014/main" id="{49085F81-D49A-4915-8EEC-2A1A96AC0B38}"/>
              </a:ext>
            </a:extLst>
          </p:cNvPr>
          <p:cNvSpPr>
            <a:spLocks noGrp="1"/>
          </p:cNvSpPr>
          <p:nvPr>
            <p:ph type="body" sz="quarter" idx="13" hasCustomPrompt="1"/>
          </p:nvPr>
        </p:nvSpPr>
        <p:spPr>
          <a:xfrm>
            <a:off x="4641140" y="5795479"/>
            <a:ext cx="2915816" cy="258532"/>
          </a:xfrm>
        </p:spPr>
        <p:txBody>
          <a:bodyPr vert="horz" wrap="square" lIns="91440" tIns="45720" rIns="91440" bIns="45720" rtlCol="0" anchor="ctr" anchorCtr="1">
            <a:spAutoFit/>
          </a:bodyPr>
          <a:lstStyle>
            <a:lvl1pPr marL="0" indent="0">
              <a:buNone/>
              <a:defRPr lang="en-US" sz="1200" b="0" spc="300" smtClean="0">
                <a:solidFill>
                  <a:schemeClr val="bg1"/>
                </a:solidFill>
                <a:latin typeface="+mn-lt"/>
                <a:cs typeface="Arial" panose="020B0604020202020204" pitchFamily="34" charset="0"/>
              </a:defRPr>
            </a:lvl1pPr>
            <a:lvl2pPr>
              <a:defRPr lang="en-US" smtClean="0"/>
            </a:lvl2pPr>
            <a:lvl3pPr>
              <a:defRPr lang="en-US" smtClean="0"/>
            </a:lvl3pPr>
            <a:lvl4pPr>
              <a:defRPr lang="en-US" smtClean="0"/>
            </a:lvl4pPr>
            <a:lvl5pPr>
              <a:defRPr lang="en-GB"/>
            </a:lvl5pPr>
          </a:lstStyle>
          <a:p>
            <a:pPr marL="228600" lvl="0" indent="-228600" algn="ctr" rtl="0"/>
            <a:r>
              <a:rPr lang="fr-FR" noProof="0" dirty="0" smtClean="0"/>
              <a:t>Date</a:t>
            </a:r>
            <a:endParaRPr lang="fr-FR" noProof="0" dirty="0"/>
          </a:p>
        </p:txBody>
      </p:sp>
    </p:spTree>
    <p:extLst>
      <p:ext uri="{BB962C8B-B14F-4D97-AF65-F5344CB8AC3E}">
        <p14:creationId xmlns:p14="http://schemas.microsoft.com/office/powerpoint/2010/main" val="250136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tête de section avec image rouge">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275E893-B909-4F92-896C-1901CA75CC67}"/>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nvGrpSpPr>
          <p:cNvPr id="8" name="Groupe 7">
            <a:extLst>
              <a:ext uri="{FF2B5EF4-FFF2-40B4-BE49-F238E27FC236}">
                <a16:creationId xmlns="" xmlns:a16="http://schemas.microsoft.com/office/drawing/2014/main" id="{CF112A8F-331B-4802-920C-B687B9108DB9}"/>
              </a:ext>
            </a:extLst>
          </p:cNvPr>
          <p:cNvGrpSpPr/>
          <p:nvPr userDrawn="1"/>
        </p:nvGrpSpPr>
        <p:grpSpPr>
          <a:xfrm>
            <a:off x="0" y="0"/>
            <a:ext cx="12192000" cy="3255962"/>
            <a:chOff x="0" y="1770061"/>
            <a:chExt cx="12192000" cy="3255962"/>
          </a:xfrm>
          <a:solidFill>
            <a:schemeClr val="accent3"/>
          </a:solidFill>
        </p:grpSpPr>
        <p:sp>
          <p:nvSpPr>
            <p:cNvPr id="9" name="Rectangle 8">
              <a:extLst>
                <a:ext uri="{FF2B5EF4-FFF2-40B4-BE49-F238E27FC236}">
                  <a16:creationId xmlns="" xmlns:a16="http://schemas.microsoft.com/office/drawing/2014/main" id="{A7A887D8-B543-4BB8-8D6E-605A1E5C80FD}"/>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0" name="Rectangle 9">
              <a:extLst>
                <a:ext uri="{FF2B5EF4-FFF2-40B4-BE49-F238E27FC236}">
                  <a16:creationId xmlns="" xmlns:a16="http://schemas.microsoft.com/office/drawing/2014/main" id="{BCC35E9C-9E03-4FFE-B868-4D04E8E7C1F3}"/>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1" name="Rectangle 10">
              <a:extLst>
                <a:ext uri="{FF2B5EF4-FFF2-40B4-BE49-F238E27FC236}">
                  <a16:creationId xmlns="" xmlns:a16="http://schemas.microsoft.com/office/drawing/2014/main" id="{574E81BF-ADCA-4D13-BE06-476741FE55C0}"/>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2" name="Rectangle 11">
              <a:extLst>
                <a:ext uri="{FF2B5EF4-FFF2-40B4-BE49-F238E27FC236}">
                  <a16:creationId xmlns="" xmlns:a16="http://schemas.microsoft.com/office/drawing/2014/main" id="{063D872D-8369-4426-A311-7F054F9DB5E1}"/>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3" name="Rectangle 12">
              <a:extLst>
                <a:ext uri="{FF2B5EF4-FFF2-40B4-BE49-F238E27FC236}">
                  <a16:creationId xmlns="" xmlns:a16="http://schemas.microsoft.com/office/drawing/2014/main" id="{D8C819C9-B789-44A8-9B98-F466EE191F5D}"/>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2" name="Titre 1">
            <a:extLst>
              <a:ext uri="{FF2B5EF4-FFF2-40B4-BE49-F238E27FC236}">
                <a16:creationId xmlns="" xmlns:a16="http://schemas.microsoft.com/office/drawing/2014/main" id="{CBE30369-1DF2-4ABA-B24A-6BFD5F61E22A}"/>
              </a:ext>
            </a:extLst>
          </p:cNvPr>
          <p:cNvSpPr>
            <a:spLocks noGrp="1"/>
          </p:cNvSpPr>
          <p:nvPr userDrawn="1">
            <p:ph type="title" hasCustomPrompt="1"/>
          </p:nvPr>
        </p:nvSpPr>
        <p:spPr>
          <a:xfrm>
            <a:off x="831849" y="3387725"/>
            <a:ext cx="5680075" cy="1700866"/>
          </a:xfrm>
        </p:spPr>
        <p:txBody>
          <a:bodyPr vert="horz" lIns="91440" tIns="45720" rIns="91440" bIns="45720" rtlCol="0" anchor="b">
            <a:noAutofit/>
          </a:bodyPr>
          <a:lstStyle>
            <a:lvl1pPr>
              <a:defRPr lang="en-GB" sz="4600" b="1" spc="-150">
                <a:solidFill>
                  <a:schemeClr val="bg1"/>
                </a:solidFill>
                <a:latin typeface="+mj-lt"/>
              </a:defRPr>
            </a:lvl1pPr>
          </a:lstStyle>
          <a:p>
            <a:pPr marL="0" lvl="0" rtl="0"/>
            <a:r>
              <a:rPr lang="fr-FR" noProof="0" dirty="0" smtClean="0"/>
              <a:t>En-tête de section</a:t>
            </a:r>
            <a:endParaRPr lang="fr-FR" noProof="0" dirty="0"/>
          </a:p>
        </p:txBody>
      </p:sp>
      <p:sp>
        <p:nvSpPr>
          <p:cNvPr id="19" name="Triangle droit 18">
            <a:extLst>
              <a:ext uri="{FF2B5EF4-FFF2-40B4-BE49-F238E27FC236}">
                <a16:creationId xmlns="" xmlns:a16="http://schemas.microsoft.com/office/drawing/2014/main" id="{B2B3AD73-9CBC-4740-A178-7CA91A791E40}"/>
              </a:ext>
            </a:extLst>
          </p:cNvPr>
          <p:cNvSpPr/>
          <p:nvPr userDrawn="1"/>
        </p:nvSpPr>
        <p:spPr>
          <a:xfrm rot="18900000" flipH="1">
            <a:off x="436216" y="4610094"/>
            <a:ext cx="218598" cy="21859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solidFill>
                <a:schemeClr val="bg1"/>
              </a:solidFill>
            </a:endParaRPr>
          </a:p>
        </p:txBody>
      </p:sp>
      <p:sp>
        <p:nvSpPr>
          <p:cNvPr id="3" name="Espace réservé du texte 2">
            <a:extLst>
              <a:ext uri="{FF2B5EF4-FFF2-40B4-BE49-F238E27FC236}">
                <a16:creationId xmlns="" xmlns:a16="http://schemas.microsoft.com/office/drawing/2014/main" id="{DFD4FDF2-DE4E-4F8D-98CE-1DD90825B0A4}"/>
              </a:ext>
            </a:extLst>
          </p:cNvPr>
          <p:cNvSpPr>
            <a:spLocks noGrp="1"/>
          </p:cNvSpPr>
          <p:nvPr userDrawn="1">
            <p:ph type="body" idx="1" hasCustomPrompt="1"/>
          </p:nvPr>
        </p:nvSpPr>
        <p:spPr>
          <a:xfrm>
            <a:off x="831849" y="5164364"/>
            <a:ext cx="5680075" cy="1078588"/>
          </a:xfrm>
        </p:spPr>
        <p:txBody>
          <a:bodyPr vert="horz" lIns="91440" tIns="45720" rIns="91440" bIns="45720" rtlCol="0">
            <a:noAutofit/>
          </a:bodyPr>
          <a:lstStyle>
            <a:lvl1pPr marL="0" indent="0">
              <a:buNone/>
              <a:defRPr lang="en-US" sz="1600" spc="300" dirty="0">
                <a:solidFill>
                  <a:schemeClr val="bg1"/>
                </a:solidFill>
                <a:latin typeface="+mj-lt"/>
                <a:cs typeface="Arial" panose="020B0604020202020204" pitchFamily="34" charset="0"/>
              </a:defRPr>
            </a:lvl1pPr>
          </a:lstStyle>
          <a:p>
            <a:pPr lvl="0" rtl="0"/>
            <a:r>
              <a:rPr lang="fr-FR" noProof="0" dirty="0" smtClean="0"/>
              <a:t>Sous-titre</a:t>
            </a:r>
            <a:endParaRPr lang="fr-FR" noProof="0" dirty="0"/>
          </a:p>
        </p:txBody>
      </p:sp>
      <p:sp>
        <p:nvSpPr>
          <p:cNvPr id="17" name="Ovale 16">
            <a:extLst>
              <a:ext uri="{FF2B5EF4-FFF2-40B4-BE49-F238E27FC236}">
                <a16:creationId xmlns="" xmlns:a16="http://schemas.microsoft.com/office/drawing/2014/main" id="{811B3AF5-0AF9-445C-9B18-5CED755A048F}"/>
              </a:ext>
            </a:extLst>
          </p:cNvPr>
          <p:cNvSpPr/>
          <p:nvPr/>
        </p:nvSpPr>
        <p:spPr>
          <a:xfrm>
            <a:off x="6511925" y="131762"/>
            <a:ext cx="5416549" cy="54165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0" name="Espace réservé d’image 21">
            <a:extLst>
              <a:ext uri="{FF2B5EF4-FFF2-40B4-BE49-F238E27FC236}">
                <a16:creationId xmlns="" xmlns:a16="http://schemas.microsoft.com/office/drawing/2014/main" id="{FF97C0E2-E15D-4EB9-9FF8-CB859892B95B}"/>
              </a:ext>
            </a:extLst>
          </p:cNvPr>
          <p:cNvSpPr>
            <a:spLocks noGrp="1"/>
          </p:cNvSpPr>
          <p:nvPr userDrawn="1">
            <p:ph type="pic" sz="quarter" idx="14" hasCustomPrompt="1"/>
          </p:nvPr>
        </p:nvSpPr>
        <p:spPr>
          <a:xfrm>
            <a:off x="6715973" y="335810"/>
            <a:ext cx="5010912" cy="5010912"/>
          </a:xfrm>
          <a:prstGeom prst="ellipse">
            <a:avLst/>
          </a:prstGeom>
          <a:pattFill prst="dkUpDiag">
            <a:fgClr>
              <a:schemeClr val="accent3"/>
            </a:fgClr>
            <a:bgClr>
              <a:schemeClr val="accent3">
                <a:lumMod val="50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rtl="0">
              <a:buNone/>
            </a:pPr>
            <a:r>
              <a:rPr lang="fr-FR" noProof="0" dirty="0" smtClean="0"/>
              <a:t>Insérer une image</a:t>
            </a:r>
            <a:endParaRPr lang="fr-FR" noProof="0" dirty="0"/>
          </a:p>
        </p:txBody>
      </p:sp>
    </p:spTree>
    <p:extLst>
      <p:ext uri="{BB962C8B-B14F-4D97-AF65-F5344CB8AC3E}">
        <p14:creationId xmlns:p14="http://schemas.microsoft.com/office/powerpoint/2010/main" val="380094042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 xmlns:a16="http://schemas.microsoft.com/office/drawing/2014/main" id="{E5FBE8C2-A941-4BA0-AB92-8B9DAEA8D920}"/>
              </a:ext>
            </a:extLst>
          </p:cNvPr>
          <p:cNvSpPr>
            <a:spLocks noGrp="1"/>
          </p:cNvSpPr>
          <p:nvPr>
            <p:ph type="sldNum" sz="quarter" idx="10"/>
          </p:nvPr>
        </p:nvSpPr>
        <p:spPr/>
        <p:txBody>
          <a:bodyPr rtlCol="0"/>
          <a:lstStyle/>
          <a:p>
            <a:pPr rtl="0"/>
            <a:fld id="{DCB4E619-4CA9-4A22-920F-20396BF50470}" type="slidenum">
              <a:rPr lang="fr-FR" noProof="0" smtClean="0"/>
              <a:pPr/>
              <a:t>‹N°›</a:t>
            </a:fld>
            <a:endParaRPr lang="fr-FR" noProof="0" dirty="0"/>
          </a:p>
        </p:txBody>
      </p:sp>
      <p:sp>
        <p:nvSpPr>
          <p:cNvPr id="2" name="Titre 1">
            <a:extLst>
              <a:ext uri="{FF2B5EF4-FFF2-40B4-BE49-F238E27FC236}">
                <a16:creationId xmlns="" xmlns:a16="http://schemas.microsoft.com/office/drawing/2014/main" id="{8E1EE7A0-1D71-4AE9-A7A8-91F84FED27F7}"/>
              </a:ext>
            </a:extLst>
          </p:cNvPr>
          <p:cNvSpPr>
            <a:spLocks noGrp="1"/>
          </p:cNvSpPr>
          <p:nvPr>
            <p:ph type="title"/>
          </p:nvPr>
        </p:nvSpPr>
        <p:spPr>
          <a:xfrm>
            <a:off x="640079" y="500492"/>
            <a:ext cx="10980413" cy="493421"/>
          </a:xfrm>
        </p:spPr>
        <p:txBody>
          <a:bodyPr rtlCol="0"/>
          <a:lstStyle/>
          <a:p>
            <a:pPr rtl="0"/>
            <a:r>
              <a:rPr lang="fr-FR" noProof="0" smtClean="0"/>
              <a:t>Modifiez le style du titre</a:t>
            </a:r>
            <a:endParaRPr lang="fr-FR" noProof="0" dirty="0"/>
          </a:p>
        </p:txBody>
      </p:sp>
    </p:spTree>
    <p:extLst>
      <p:ext uri="{BB962C8B-B14F-4D97-AF65-F5344CB8AC3E}">
        <p14:creationId xmlns:p14="http://schemas.microsoft.com/office/powerpoint/2010/main" val="2214736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apositive rouge de citation">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275E893-B909-4F92-896C-1901CA75CC67}"/>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2" name="Forme libre : Forme 21">
            <a:extLst>
              <a:ext uri="{FF2B5EF4-FFF2-40B4-BE49-F238E27FC236}">
                <a16:creationId xmlns="" xmlns:a16="http://schemas.microsoft.com/office/drawing/2014/main" id="{64A6DB18-4C6E-41E3-B11B-1FE933E84ABD}"/>
              </a:ext>
            </a:extLst>
          </p:cNvPr>
          <p:cNvSpPr/>
          <p:nvPr userDrawn="1"/>
        </p:nvSpPr>
        <p:spPr>
          <a:xfrm rot="19800000">
            <a:off x="-1368850" y="-967093"/>
            <a:ext cx="8283042" cy="3255962"/>
          </a:xfrm>
          <a:custGeom>
            <a:avLst/>
            <a:gdLst>
              <a:gd name="connsiteX0" fmla="*/ 8159309 w 8283042"/>
              <a:gd name="connsiteY0" fmla="*/ 3184525 h 3255962"/>
              <a:gd name="connsiteX1" fmla="*/ 8283042 w 8283042"/>
              <a:gd name="connsiteY1" fmla="*/ 3255962 h 3255962"/>
              <a:gd name="connsiteX2" fmla="*/ 0 w 8283042"/>
              <a:gd name="connsiteY2" fmla="*/ 3255962 h 3255962"/>
              <a:gd name="connsiteX3" fmla="*/ 41244 w 8283042"/>
              <a:gd name="connsiteY3" fmla="*/ 3184525 h 3255962"/>
              <a:gd name="connsiteX4" fmla="*/ 7284932 w 8283042"/>
              <a:gd name="connsiteY4" fmla="*/ 2679703 h 3255962"/>
              <a:gd name="connsiteX5" fmla="*/ 7408664 w 8283042"/>
              <a:gd name="connsiteY5" fmla="*/ 2751140 h 3255962"/>
              <a:gd name="connsiteX6" fmla="*/ 291459 w 8283042"/>
              <a:gd name="connsiteY6" fmla="*/ 2751140 h 3255962"/>
              <a:gd name="connsiteX7" fmla="*/ 332703 w 8283042"/>
              <a:gd name="connsiteY7" fmla="*/ 2679703 h 3255962"/>
              <a:gd name="connsiteX8" fmla="*/ 6121836 w 8283042"/>
              <a:gd name="connsiteY8" fmla="*/ 2008189 h 3255962"/>
              <a:gd name="connsiteX9" fmla="*/ 720402 w 8283042"/>
              <a:gd name="connsiteY9" fmla="*/ 2008189 h 3255962"/>
              <a:gd name="connsiteX10" fmla="*/ 1123681 w 8283042"/>
              <a:gd name="connsiteY10" fmla="*/ 1309689 h 3255962"/>
              <a:gd name="connsiteX11" fmla="*/ 4911998 w 8283042"/>
              <a:gd name="connsiteY11" fmla="*/ 1309689 h 3255962"/>
              <a:gd name="connsiteX12" fmla="*/ 4716772 w 8283042"/>
              <a:gd name="connsiteY12" fmla="*/ 1196975 h 3255962"/>
              <a:gd name="connsiteX13" fmla="*/ 1188756 w 8283042"/>
              <a:gd name="connsiteY13" fmla="*/ 1196976 h 3255962"/>
              <a:gd name="connsiteX14" fmla="*/ 1879830 w 8283042"/>
              <a:gd name="connsiteY14" fmla="*/ 0 h 3255962"/>
              <a:gd name="connsiteX15" fmla="*/ 2643550 w 8283042"/>
              <a:gd name="connsiteY15" fmla="*/ 0 h 3255962"/>
              <a:gd name="connsiteX16" fmla="*/ 6462789 w 8283042"/>
              <a:gd name="connsiteY16" fmla="*/ 2205038 h 3255962"/>
              <a:gd name="connsiteX17" fmla="*/ 6897231 w 8283042"/>
              <a:gd name="connsiteY17" fmla="*/ 2455864 h 3255962"/>
              <a:gd name="connsiteX18" fmla="*/ 461936 w 8283042"/>
              <a:gd name="connsiteY18" fmla="*/ 2455864 h 3255962"/>
              <a:gd name="connsiteX19" fmla="*/ 606750 w 8283042"/>
              <a:gd name="connsiteY19" fmla="*/ 2205039 h 325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83042" h="3255962">
                <a:moveTo>
                  <a:pt x="8159309" y="3184525"/>
                </a:moveTo>
                <a:lnTo>
                  <a:pt x="8283042" y="3255962"/>
                </a:lnTo>
                <a:lnTo>
                  <a:pt x="0" y="3255962"/>
                </a:lnTo>
                <a:lnTo>
                  <a:pt x="41244" y="3184525"/>
                </a:lnTo>
                <a:close/>
                <a:moveTo>
                  <a:pt x="7284932" y="2679703"/>
                </a:moveTo>
                <a:lnTo>
                  <a:pt x="7408664" y="2751140"/>
                </a:lnTo>
                <a:lnTo>
                  <a:pt x="291459" y="2751140"/>
                </a:lnTo>
                <a:lnTo>
                  <a:pt x="332703" y="2679703"/>
                </a:lnTo>
                <a:close/>
                <a:moveTo>
                  <a:pt x="6121836" y="2008189"/>
                </a:moveTo>
                <a:lnTo>
                  <a:pt x="720402" y="2008189"/>
                </a:lnTo>
                <a:lnTo>
                  <a:pt x="1123681" y="1309689"/>
                </a:lnTo>
                <a:lnTo>
                  <a:pt x="4911998" y="1309689"/>
                </a:lnTo>
                <a:close/>
                <a:moveTo>
                  <a:pt x="4716772" y="1196975"/>
                </a:moveTo>
                <a:lnTo>
                  <a:pt x="1188756" y="1196976"/>
                </a:lnTo>
                <a:lnTo>
                  <a:pt x="1879830" y="0"/>
                </a:lnTo>
                <a:lnTo>
                  <a:pt x="2643550" y="0"/>
                </a:lnTo>
                <a:close/>
                <a:moveTo>
                  <a:pt x="6462789" y="2205038"/>
                </a:moveTo>
                <a:lnTo>
                  <a:pt x="6897231" y="2455864"/>
                </a:lnTo>
                <a:lnTo>
                  <a:pt x="461936" y="2455864"/>
                </a:lnTo>
                <a:lnTo>
                  <a:pt x="606750" y="220503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dirty="0"/>
          </a:p>
        </p:txBody>
      </p:sp>
      <p:sp>
        <p:nvSpPr>
          <p:cNvPr id="2" name="Titre 1">
            <a:extLst>
              <a:ext uri="{FF2B5EF4-FFF2-40B4-BE49-F238E27FC236}">
                <a16:creationId xmlns="" xmlns:a16="http://schemas.microsoft.com/office/drawing/2014/main" id="{CBE30369-1DF2-4ABA-B24A-6BFD5F61E22A}"/>
              </a:ext>
            </a:extLst>
          </p:cNvPr>
          <p:cNvSpPr>
            <a:spLocks noGrp="1"/>
          </p:cNvSpPr>
          <p:nvPr userDrawn="1">
            <p:ph type="title" hasCustomPrompt="1"/>
          </p:nvPr>
        </p:nvSpPr>
        <p:spPr>
          <a:xfrm>
            <a:off x="5124562" y="2409371"/>
            <a:ext cx="6354526" cy="3577863"/>
          </a:xfrm>
        </p:spPr>
        <p:txBody>
          <a:bodyPr vert="horz" lIns="91440" tIns="45720" rIns="91440" bIns="45720" rtlCol="0" anchor="t">
            <a:noAutofit/>
          </a:bodyPr>
          <a:lstStyle>
            <a:lvl1pPr>
              <a:lnSpc>
                <a:spcPct val="100000"/>
              </a:lnSpc>
              <a:defRPr lang="en-GB" sz="3200" b="1" spc="0">
                <a:solidFill>
                  <a:schemeClr val="bg1"/>
                </a:solidFill>
                <a:latin typeface="+mj-lt"/>
              </a:defRPr>
            </a:lvl1pPr>
          </a:lstStyle>
          <a:p>
            <a:pPr marL="0" lvl="0" rtl="0"/>
            <a:r>
              <a:rPr lang="fr-FR" noProof="0" dirty="0" smtClean="0"/>
              <a:t>Citation</a:t>
            </a:r>
            <a:endParaRPr lang="fr-FR" noProof="0" dirty="0"/>
          </a:p>
        </p:txBody>
      </p:sp>
      <p:sp>
        <p:nvSpPr>
          <p:cNvPr id="17" name="Ovale 16">
            <a:extLst>
              <a:ext uri="{FF2B5EF4-FFF2-40B4-BE49-F238E27FC236}">
                <a16:creationId xmlns="" xmlns:a16="http://schemas.microsoft.com/office/drawing/2014/main" id="{811B3AF5-0AF9-445C-9B18-5CED755A048F}"/>
              </a:ext>
            </a:extLst>
          </p:cNvPr>
          <p:cNvSpPr/>
          <p:nvPr userDrawn="1"/>
        </p:nvSpPr>
        <p:spPr>
          <a:xfrm>
            <a:off x="424005" y="1400629"/>
            <a:ext cx="3698738" cy="36987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0" name="Espace réservé d’image 21">
            <a:extLst>
              <a:ext uri="{FF2B5EF4-FFF2-40B4-BE49-F238E27FC236}">
                <a16:creationId xmlns="" xmlns:a16="http://schemas.microsoft.com/office/drawing/2014/main" id="{FF97C0E2-E15D-4EB9-9FF8-CB859892B95B}"/>
              </a:ext>
            </a:extLst>
          </p:cNvPr>
          <p:cNvSpPr>
            <a:spLocks noGrp="1"/>
          </p:cNvSpPr>
          <p:nvPr userDrawn="1">
            <p:ph type="pic" sz="quarter" idx="14" hasCustomPrompt="1"/>
          </p:nvPr>
        </p:nvSpPr>
        <p:spPr>
          <a:xfrm>
            <a:off x="562502" y="1539126"/>
            <a:ext cx="3421745" cy="3421745"/>
          </a:xfrm>
          <a:prstGeom prst="ellipse">
            <a:avLst/>
          </a:prstGeom>
          <a:pattFill prst="dkUpDiag">
            <a:fgClr>
              <a:schemeClr val="accent3"/>
            </a:fgClr>
            <a:bgClr>
              <a:schemeClr val="accent3">
                <a:lumMod val="50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rtl="0">
              <a:buNone/>
            </a:pPr>
            <a:r>
              <a:rPr lang="fr-FR" noProof="0" dirty="0" smtClean="0"/>
              <a:t>Insérer une image</a:t>
            </a:r>
            <a:endParaRPr lang="fr-FR" noProof="0" dirty="0"/>
          </a:p>
        </p:txBody>
      </p:sp>
      <p:sp>
        <p:nvSpPr>
          <p:cNvPr id="23" name="Espace réservé du texte 2">
            <a:extLst>
              <a:ext uri="{FF2B5EF4-FFF2-40B4-BE49-F238E27FC236}">
                <a16:creationId xmlns="" xmlns:a16="http://schemas.microsoft.com/office/drawing/2014/main" id="{1482934F-D15B-433B-8563-5A4037ECB287}"/>
              </a:ext>
            </a:extLst>
          </p:cNvPr>
          <p:cNvSpPr txBox="1">
            <a:spLocks/>
          </p:cNvSpPr>
          <p:nvPr userDrawn="1"/>
        </p:nvSpPr>
        <p:spPr bwMode="auto">
          <a:xfrm>
            <a:off x="4411650" y="1923750"/>
            <a:ext cx="800100" cy="1505250"/>
          </a:xfrm>
          <a:prstGeom prst="rect">
            <a:avLst/>
          </a:prstGeom>
          <a:noFill/>
          <a:extLst/>
        </p:spPr>
        <p:txBody>
          <a:bodyPr wrap="square" lIns="91440" tIns="45720" rIns="91440" bIns="45720" numCol="1" rtlCol="0" anchor="ctr" anchorCtr="0" compatLnSpc="1">
            <a:prstTxWarp prst="textNoShape">
              <a:avLst/>
            </a:prstTxWarp>
            <a:noAutofit/>
          </a:bodyPr>
          <a:lstStyle>
            <a:lvl1pPr marL="172800" indent="-180000" algn="l" defTabSz="684213" rtl="0" eaLnBrk="1" fontAlgn="base" hangingPunct="1">
              <a:lnSpc>
                <a:spcPts val="3680"/>
              </a:lnSpc>
              <a:spcBef>
                <a:spcPts val="0"/>
              </a:spcBef>
              <a:spcAft>
                <a:spcPct val="0"/>
              </a:spcAft>
              <a:buClr>
                <a:schemeClr val="tx2"/>
              </a:buClr>
              <a:buSzPct val="90000"/>
              <a:buFont typeface="Arial" charset="0"/>
              <a:buNone/>
              <a:defRPr lang="en-US" sz="3200" i="1"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6675" indent="-91440" algn="ctr" rtl="0">
              <a:lnSpc>
                <a:spcPct val="105000"/>
              </a:lnSpc>
              <a:spcAft>
                <a:spcPts val="800"/>
              </a:spcAft>
            </a:pPr>
            <a:r>
              <a:rPr lang="fr-FR" sz="9600" b="1" i="0" noProof="0" dirty="0" smtClean="0">
                <a:solidFill>
                  <a:schemeClr val="bg1"/>
                </a:solidFill>
              </a:rPr>
              <a:t>« </a:t>
            </a:r>
            <a:endParaRPr lang="fr-FR" sz="9600" b="1" i="0" noProof="0" dirty="0">
              <a:solidFill>
                <a:schemeClr val="bg1"/>
              </a:solidFill>
            </a:endParaRPr>
          </a:p>
        </p:txBody>
      </p:sp>
      <p:sp>
        <p:nvSpPr>
          <p:cNvPr id="24" name="Ovale 23">
            <a:extLst>
              <a:ext uri="{FF2B5EF4-FFF2-40B4-BE49-F238E27FC236}">
                <a16:creationId xmlns="" xmlns:a16="http://schemas.microsoft.com/office/drawing/2014/main" id="{1BD117CE-38D2-4C42-9DB4-4A2E280B0DDF}"/>
              </a:ext>
            </a:extLst>
          </p:cNvPr>
          <p:cNvSpPr/>
          <p:nvPr userDrawn="1"/>
        </p:nvSpPr>
        <p:spPr>
          <a:xfrm>
            <a:off x="11230815" y="6327865"/>
            <a:ext cx="389686" cy="38968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cxnSp>
        <p:nvCxnSpPr>
          <p:cNvPr id="25" name="Connecteur droit 24">
            <a:extLst>
              <a:ext uri="{FF2B5EF4-FFF2-40B4-BE49-F238E27FC236}">
                <a16:creationId xmlns="" xmlns:a16="http://schemas.microsoft.com/office/drawing/2014/main" id="{B8537828-887B-41E4-BAE4-D56B689E999B}"/>
              </a:ext>
            </a:extLst>
          </p:cNvPr>
          <p:cNvCxnSpPr/>
          <p:nvPr userDrawn="1"/>
        </p:nvCxnSpPr>
        <p:spPr>
          <a:xfrm>
            <a:off x="11107057" y="6294459"/>
            <a:ext cx="0" cy="4572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6" name="Espace réservé du numéro de diapositive 13">
            <a:extLst>
              <a:ext uri="{FF2B5EF4-FFF2-40B4-BE49-F238E27FC236}">
                <a16:creationId xmlns="" xmlns:a16="http://schemas.microsoft.com/office/drawing/2014/main" id="{C30B13EC-FDE4-4948-916D-4C19A15AA25F}"/>
              </a:ext>
            </a:extLst>
          </p:cNvPr>
          <p:cNvSpPr>
            <a:spLocks noGrp="1"/>
          </p:cNvSpPr>
          <p:nvPr>
            <p:ph type="sldNum" sz="quarter" idx="19"/>
          </p:nvPr>
        </p:nvSpPr>
        <p:spPr>
          <a:xfrm>
            <a:off x="11230806" y="6327866"/>
            <a:ext cx="389686" cy="393610"/>
          </a:xfrm>
          <a:prstGeom prst="rect">
            <a:avLst/>
          </a:prstGeom>
        </p:spPr>
        <p:txBody>
          <a:bodyPr lIns="0" rIns="0" rtlCol="0" anchor="ctr" anchorCtr="1"/>
          <a:lstStyle>
            <a:lvl1pPr algn="ctr">
              <a:defRPr sz="1000">
                <a:solidFill>
                  <a:schemeClr val="bg1"/>
                </a:solidFill>
                <a:latin typeface="+mn-lt"/>
                <a:cs typeface="Arial" panose="020B0604020202020204" pitchFamily="34" charset="0"/>
              </a:defRPr>
            </a:lvl1pPr>
          </a:lstStyle>
          <a:p>
            <a:pPr rtl="0"/>
            <a:fld id="{DCB4E619-4CA9-4A22-920F-20396BF50470}" type="slidenum">
              <a:rPr lang="fr-FR" noProof="0" smtClean="0"/>
              <a:pPr/>
              <a:t>‹N°›</a:t>
            </a:fld>
            <a:endParaRPr lang="fr-FR" noProof="0" dirty="0"/>
          </a:p>
        </p:txBody>
      </p:sp>
      <p:cxnSp>
        <p:nvCxnSpPr>
          <p:cNvPr id="27" name="Connecteur droit 26">
            <a:extLst>
              <a:ext uri="{FF2B5EF4-FFF2-40B4-BE49-F238E27FC236}">
                <a16:creationId xmlns="" xmlns:a16="http://schemas.microsoft.com/office/drawing/2014/main" id="{1DCB14C0-E2E4-43A3-BF4F-3245EC9D047E}"/>
              </a:ext>
            </a:extLst>
          </p:cNvPr>
          <p:cNvCxnSpPr/>
          <p:nvPr userDrawn="1"/>
        </p:nvCxnSpPr>
        <p:spPr>
          <a:xfrm>
            <a:off x="0" y="6523059"/>
            <a:ext cx="1110996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Espace réservé du texte 2">
            <a:extLst>
              <a:ext uri="{FF2B5EF4-FFF2-40B4-BE49-F238E27FC236}">
                <a16:creationId xmlns="" xmlns:a16="http://schemas.microsoft.com/office/drawing/2014/main" id="{D516461C-8B84-4627-8299-8DFD1F62E422}"/>
              </a:ext>
            </a:extLst>
          </p:cNvPr>
          <p:cNvSpPr txBox="1">
            <a:spLocks/>
          </p:cNvSpPr>
          <p:nvPr userDrawn="1"/>
        </p:nvSpPr>
        <p:spPr bwMode="auto">
          <a:xfrm>
            <a:off x="11348306" y="4289291"/>
            <a:ext cx="800100" cy="1198025"/>
          </a:xfrm>
          <a:prstGeom prst="rect">
            <a:avLst/>
          </a:prstGeom>
          <a:noFill/>
          <a:extLst/>
        </p:spPr>
        <p:txBody>
          <a:bodyPr wrap="square" lIns="91440" tIns="45720" rIns="91440" bIns="45720" numCol="1" rtlCol="0" anchor="ctr" anchorCtr="0" compatLnSpc="1">
            <a:prstTxWarp prst="textNoShape">
              <a:avLst/>
            </a:prstTxWarp>
            <a:noAutofit/>
          </a:bodyPr>
          <a:lstStyle>
            <a:lvl1pPr marL="172800" indent="-180000" algn="l" defTabSz="684213" rtl="0" eaLnBrk="1" fontAlgn="base" hangingPunct="1">
              <a:lnSpc>
                <a:spcPts val="3680"/>
              </a:lnSpc>
              <a:spcBef>
                <a:spcPts val="0"/>
              </a:spcBef>
              <a:spcAft>
                <a:spcPct val="0"/>
              </a:spcAft>
              <a:buClr>
                <a:schemeClr val="tx2"/>
              </a:buClr>
              <a:buSzPct val="90000"/>
              <a:buFont typeface="Arial" charset="0"/>
              <a:buNone/>
              <a:defRPr lang="en-US" sz="3200" i="1"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6675" indent="-91440" algn="ctr" rtl="0">
              <a:lnSpc>
                <a:spcPct val="105000"/>
              </a:lnSpc>
              <a:spcAft>
                <a:spcPts val="800"/>
              </a:spcAft>
            </a:pPr>
            <a:r>
              <a:rPr lang="fr-FR" sz="9600" b="1" i="0" noProof="0" dirty="0" smtClean="0">
                <a:solidFill>
                  <a:schemeClr val="bg1"/>
                </a:solidFill>
              </a:rPr>
              <a:t> »</a:t>
            </a:r>
            <a:endParaRPr lang="fr-FR" sz="9600" b="1" i="0" noProof="0" dirty="0">
              <a:solidFill>
                <a:schemeClr val="bg1"/>
              </a:solidFill>
            </a:endParaRPr>
          </a:p>
        </p:txBody>
      </p:sp>
    </p:spTree>
    <p:extLst>
      <p:ext uri="{BB962C8B-B14F-4D97-AF65-F5344CB8AC3E}">
        <p14:creationId xmlns:p14="http://schemas.microsoft.com/office/powerpoint/2010/main" val="370310515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apositive blanche de citation">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275E893-B909-4F92-896C-1901CA75CC6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2" name="Forme libre : Forme 21">
            <a:extLst>
              <a:ext uri="{FF2B5EF4-FFF2-40B4-BE49-F238E27FC236}">
                <a16:creationId xmlns="" xmlns:a16="http://schemas.microsoft.com/office/drawing/2014/main" id="{64A6DB18-4C6E-41E3-B11B-1FE933E84ABD}"/>
              </a:ext>
            </a:extLst>
          </p:cNvPr>
          <p:cNvSpPr/>
          <p:nvPr userDrawn="1"/>
        </p:nvSpPr>
        <p:spPr>
          <a:xfrm rot="19800000">
            <a:off x="-1368850" y="-967093"/>
            <a:ext cx="8283042" cy="3255962"/>
          </a:xfrm>
          <a:custGeom>
            <a:avLst/>
            <a:gdLst>
              <a:gd name="connsiteX0" fmla="*/ 8159309 w 8283042"/>
              <a:gd name="connsiteY0" fmla="*/ 3184525 h 3255962"/>
              <a:gd name="connsiteX1" fmla="*/ 8283042 w 8283042"/>
              <a:gd name="connsiteY1" fmla="*/ 3255962 h 3255962"/>
              <a:gd name="connsiteX2" fmla="*/ 0 w 8283042"/>
              <a:gd name="connsiteY2" fmla="*/ 3255962 h 3255962"/>
              <a:gd name="connsiteX3" fmla="*/ 41244 w 8283042"/>
              <a:gd name="connsiteY3" fmla="*/ 3184525 h 3255962"/>
              <a:gd name="connsiteX4" fmla="*/ 7284932 w 8283042"/>
              <a:gd name="connsiteY4" fmla="*/ 2679703 h 3255962"/>
              <a:gd name="connsiteX5" fmla="*/ 7408664 w 8283042"/>
              <a:gd name="connsiteY5" fmla="*/ 2751140 h 3255962"/>
              <a:gd name="connsiteX6" fmla="*/ 291459 w 8283042"/>
              <a:gd name="connsiteY6" fmla="*/ 2751140 h 3255962"/>
              <a:gd name="connsiteX7" fmla="*/ 332703 w 8283042"/>
              <a:gd name="connsiteY7" fmla="*/ 2679703 h 3255962"/>
              <a:gd name="connsiteX8" fmla="*/ 6121836 w 8283042"/>
              <a:gd name="connsiteY8" fmla="*/ 2008189 h 3255962"/>
              <a:gd name="connsiteX9" fmla="*/ 720402 w 8283042"/>
              <a:gd name="connsiteY9" fmla="*/ 2008189 h 3255962"/>
              <a:gd name="connsiteX10" fmla="*/ 1123681 w 8283042"/>
              <a:gd name="connsiteY10" fmla="*/ 1309689 h 3255962"/>
              <a:gd name="connsiteX11" fmla="*/ 4911998 w 8283042"/>
              <a:gd name="connsiteY11" fmla="*/ 1309689 h 3255962"/>
              <a:gd name="connsiteX12" fmla="*/ 4716772 w 8283042"/>
              <a:gd name="connsiteY12" fmla="*/ 1196975 h 3255962"/>
              <a:gd name="connsiteX13" fmla="*/ 1188756 w 8283042"/>
              <a:gd name="connsiteY13" fmla="*/ 1196976 h 3255962"/>
              <a:gd name="connsiteX14" fmla="*/ 1879830 w 8283042"/>
              <a:gd name="connsiteY14" fmla="*/ 0 h 3255962"/>
              <a:gd name="connsiteX15" fmla="*/ 2643550 w 8283042"/>
              <a:gd name="connsiteY15" fmla="*/ 0 h 3255962"/>
              <a:gd name="connsiteX16" fmla="*/ 6462789 w 8283042"/>
              <a:gd name="connsiteY16" fmla="*/ 2205038 h 3255962"/>
              <a:gd name="connsiteX17" fmla="*/ 6897231 w 8283042"/>
              <a:gd name="connsiteY17" fmla="*/ 2455864 h 3255962"/>
              <a:gd name="connsiteX18" fmla="*/ 461936 w 8283042"/>
              <a:gd name="connsiteY18" fmla="*/ 2455864 h 3255962"/>
              <a:gd name="connsiteX19" fmla="*/ 606750 w 8283042"/>
              <a:gd name="connsiteY19" fmla="*/ 2205039 h 325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83042" h="3255962">
                <a:moveTo>
                  <a:pt x="8159309" y="3184525"/>
                </a:moveTo>
                <a:lnTo>
                  <a:pt x="8283042" y="3255962"/>
                </a:lnTo>
                <a:lnTo>
                  <a:pt x="0" y="3255962"/>
                </a:lnTo>
                <a:lnTo>
                  <a:pt x="41244" y="3184525"/>
                </a:lnTo>
                <a:close/>
                <a:moveTo>
                  <a:pt x="7284932" y="2679703"/>
                </a:moveTo>
                <a:lnTo>
                  <a:pt x="7408664" y="2751140"/>
                </a:lnTo>
                <a:lnTo>
                  <a:pt x="291459" y="2751140"/>
                </a:lnTo>
                <a:lnTo>
                  <a:pt x="332703" y="2679703"/>
                </a:lnTo>
                <a:close/>
                <a:moveTo>
                  <a:pt x="6121836" y="2008189"/>
                </a:moveTo>
                <a:lnTo>
                  <a:pt x="720402" y="2008189"/>
                </a:lnTo>
                <a:lnTo>
                  <a:pt x="1123681" y="1309689"/>
                </a:lnTo>
                <a:lnTo>
                  <a:pt x="4911998" y="1309689"/>
                </a:lnTo>
                <a:close/>
                <a:moveTo>
                  <a:pt x="4716772" y="1196975"/>
                </a:moveTo>
                <a:lnTo>
                  <a:pt x="1188756" y="1196976"/>
                </a:lnTo>
                <a:lnTo>
                  <a:pt x="1879830" y="0"/>
                </a:lnTo>
                <a:lnTo>
                  <a:pt x="2643550" y="0"/>
                </a:lnTo>
                <a:close/>
                <a:moveTo>
                  <a:pt x="6462789" y="2205038"/>
                </a:moveTo>
                <a:lnTo>
                  <a:pt x="6897231" y="2455864"/>
                </a:lnTo>
                <a:lnTo>
                  <a:pt x="461936" y="2455864"/>
                </a:lnTo>
                <a:lnTo>
                  <a:pt x="606750" y="220503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dirty="0"/>
          </a:p>
        </p:txBody>
      </p:sp>
      <p:sp>
        <p:nvSpPr>
          <p:cNvPr id="2" name="Titre 1">
            <a:extLst>
              <a:ext uri="{FF2B5EF4-FFF2-40B4-BE49-F238E27FC236}">
                <a16:creationId xmlns="" xmlns:a16="http://schemas.microsoft.com/office/drawing/2014/main" id="{CBE30369-1DF2-4ABA-B24A-6BFD5F61E22A}"/>
              </a:ext>
            </a:extLst>
          </p:cNvPr>
          <p:cNvSpPr>
            <a:spLocks noGrp="1"/>
          </p:cNvSpPr>
          <p:nvPr userDrawn="1">
            <p:ph type="title" hasCustomPrompt="1"/>
          </p:nvPr>
        </p:nvSpPr>
        <p:spPr>
          <a:xfrm>
            <a:off x="5124562" y="2409371"/>
            <a:ext cx="6354526" cy="3577863"/>
          </a:xfrm>
        </p:spPr>
        <p:txBody>
          <a:bodyPr vert="horz" lIns="91440" tIns="45720" rIns="91440" bIns="45720" rtlCol="0" anchor="t">
            <a:noAutofit/>
          </a:bodyPr>
          <a:lstStyle>
            <a:lvl1pPr>
              <a:lnSpc>
                <a:spcPct val="100000"/>
              </a:lnSpc>
              <a:defRPr lang="en-GB" sz="3200" b="1" spc="0">
                <a:solidFill>
                  <a:schemeClr val="tx2"/>
                </a:solidFill>
                <a:latin typeface="+mj-lt"/>
              </a:defRPr>
            </a:lvl1pPr>
          </a:lstStyle>
          <a:p>
            <a:pPr marL="0" lvl="0" rtl="0"/>
            <a:r>
              <a:rPr lang="fr-FR" noProof="0" dirty="0" smtClean="0"/>
              <a:t>Citation</a:t>
            </a:r>
            <a:endParaRPr lang="fr-FR" noProof="0" dirty="0"/>
          </a:p>
        </p:txBody>
      </p:sp>
      <p:sp>
        <p:nvSpPr>
          <p:cNvPr id="17" name="Ovale 16">
            <a:extLst>
              <a:ext uri="{FF2B5EF4-FFF2-40B4-BE49-F238E27FC236}">
                <a16:creationId xmlns="" xmlns:a16="http://schemas.microsoft.com/office/drawing/2014/main" id="{811B3AF5-0AF9-445C-9B18-5CED755A048F}"/>
              </a:ext>
            </a:extLst>
          </p:cNvPr>
          <p:cNvSpPr/>
          <p:nvPr userDrawn="1"/>
        </p:nvSpPr>
        <p:spPr>
          <a:xfrm>
            <a:off x="424005" y="1400629"/>
            <a:ext cx="3698738" cy="36987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0" name="Espace réservé d’image 21">
            <a:extLst>
              <a:ext uri="{FF2B5EF4-FFF2-40B4-BE49-F238E27FC236}">
                <a16:creationId xmlns="" xmlns:a16="http://schemas.microsoft.com/office/drawing/2014/main" id="{FF97C0E2-E15D-4EB9-9FF8-CB859892B95B}"/>
              </a:ext>
            </a:extLst>
          </p:cNvPr>
          <p:cNvSpPr>
            <a:spLocks noGrp="1"/>
          </p:cNvSpPr>
          <p:nvPr userDrawn="1">
            <p:ph type="pic" sz="quarter" idx="14" hasCustomPrompt="1"/>
          </p:nvPr>
        </p:nvSpPr>
        <p:spPr>
          <a:xfrm>
            <a:off x="562502" y="1539126"/>
            <a:ext cx="3421745" cy="3421745"/>
          </a:xfrm>
          <a:prstGeom prst="ellipse">
            <a:avLst/>
          </a:prstGeom>
          <a:pattFill prst="dkUpDiag">
            <a:fgClr>
              <a:schemeClr val="accent3"/>
            </a:fgClr>
            <a:bgClr>
              <a:schemeClr val="accent3">
                <a:lumMod val="50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rtl="0">
              <a:buNone/>
            </a:pPr>
            <a:r>
              <a:rPr lang="fr-FR" noProof="0" dirty="0" smtClean="0"/>
              <a:t>Insérer une image</a:t>
            </a:r>
            <a:endParaRPr lang="fr-FR" noProof="0" dirty="0"/>
          </a:p>
        </p:txBody>
      </p:sp>
      <p:sp>
        <p:nvSpPr>
          <p:cNvPr id="23" name="Espace réservé du texte 2">
            <a:extLst>
              <a:ext uri="{FF2B5EF4-FFF2-40B4-BE49-F238E27FC236}">
                <a16:creationId xmlns="" xmlns:a16="http://schemas.microsoft.com/office/drawing/2014/main" id="{1482934F-D15B-433B-8563-5A4037ECB287}"/>
              </a:ext>
            </a:extLst>
          </p:cNvPr>
          <p:cNvSpPr txBox="1">
            <a:spLocks/>
          </p:cNvSpPr>
          <p:nvPr userDrawn="1"/>
        </p:nvSpPr>
        <p:spPr bwMode="auto">
          <a:xfrm>
            <a:off x="4411650" y="1923750"/>
            <a:ext cx="800100" cy="1505250"/>
          </a:xfrm>
          <a:prstGeom prst="rect">
            <a:avLst/>
          </a:prstGeom>
          <a:noFill/>
          <a:extLst/>
        </p:spPr>
        <p:txBody>
          <a:bodyPr wrap="square" lIns="91440" tIns="45720" rIns="91440" bIns="45720" numCol="1" rtlCol="0" anchor="ctr" anchorCtr="0" compatLnSpc="1">
            <a:prstTxWarp prst="textNoShape">
              <a:avLst/>
            </a:prstTxWarp>
            <a:noAutofit/>
          </a:bodyPr>
          <a:lstStyle>
            <a:lvl1pPr marL="172800" indent="-180000" algn="l" defTabSz="684213" rtl="0" eaLnBrk="1" fontAlgn="base" hangingPunct="1">
              <a:lnSpc>
                <a:spcPts val="3680"/>
              </a:lnSpc>
              <a:spcBef>
                <a:spcPts val="0"/>
              </a:spcBef>
              <a:spcAft>
                <a:spcPct val="0"/>
              </a:spcAft>
              <a:buClr>
                <a:schemeClr val="tx2"/>
              </a:buClr>
              <a:buSzPct val="90000"/>
              <a:buFont typeface="Arial" charset="0"/>
              <a:buNone/>
              <a:defRPr lang="en-US" sz="3200" i="1"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6675" indent="-91440" algn="ctr" rtl="0">
              <a:lnSpc>
                <a:spcPct val="105000"/>
              </a:lnSpc>
              <a:spcAft>
                <a:spcPts val="800"/>
              </a:spcAft>
            </a:pPr>
            <a:r>
              <a:rPr lang="fr-FR" sz="9600" b="1" i="0" noProof="0" dirty="0" smtClean="0">
                <a:solidFill>
                  <a:schemeClr val="tx2"/>
                </a:solidFill>
              </a:rPr>
              <a:t>« </a:t>
            </a:r>
            <a:endParaRPr lang="fr-FR" sz="9600" b="1" i="0" noProof="0" dirty="0">
              <a:solidFill>
                <a:schemeClr val="tx2"/>
              </a:solidFill>
            </a:endParaRPr>
          </a:p>
        </p:txBody>
      </p:sp>
      <p:sp>
        <p:nvSpPr>
          <p:cNvPr id="8" name="Ovale 7">
            <a:extLst>
              <a:ext uri="{FF2B5EF4-FFF2-40B4-BE49-F238E27FC236}">
                <a16:creationId xmlns="" xmlns:a16="http://schemas.microsoft.com/office/drawing/2014/main" id="{F4F7B2FA-9CC6-4114-86A4-1AFC7AB8DC4E}"/>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cxnSp>
        <p:nvCxnSpPr>
          <p:cNvPr id="9" name="Connecteur droit 8">
            <a:extLst>
              <a:ext uri="{FF2B5EF4-FFF2-40B4-BE49-F238E27FC236}">
                <a16:creationId xmlns="" xmlns:a16="http://schemas.microsoft.com/office/drawing/2014/main" id="{95CEB9D3-1AE0-4506-94BF-5A0560B20E83}"/>
              </a:ext>
            </a:extLst>
          </p:cNvPr>
          <p:cNvCxnSpPr/>
          <p:nvPr userDrawn="1"/>
        </p:nvCxnSpPr>
        <p:spPr>
          <a:xfrm>
            <a:off x="11107057" y="6294459"/>
            <a:ext cx="0" cy="4572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Espace réservé du numéro de diapositive 13">
            <a:extLst>
              <a:ext uri="{FF2B5EF4-FFF2-40B4-BE49-F238E27FC236}">
                <a16:creationId xmlns="" xmlns:a16="http://schemas.microsoft.com/office/drawing/2014/main" id="{C22B8D4B-39B9-4EAD-AE41-4C1E961EAF81}"/>
              </a:ext>
            </a:extLst>
          </p:cNvPr>
          <p:cNvSpPr>
            <a:spLocks noGrp="1"/>
          </p:cNvSpPr>
          <p:nvPr>
            <p:ph type="sldNum" sz="quarter" idx="19"/>
          </p:nvPr>
        </p:nvSpPr>
        <p:spPr>
          <a:xfrm>
            <a:off x="11230806" y="6327866"/>
            <a:ext cx="389686" cy="393610"/>
          </a:xfrm>
          <a:prstGeom prst="rect">
            <a:avLst/>
          </a:prstGeom>
        </p:spPr>
        <p:txBody>
          <a:bodyPr lIns="0" rIns="0" rtlCol="0" anchor="ctr" anchorCtr="1"/>
          <a:lstStyle>
            <a:lvl1pPr algn="ctr">
              <a:defRPr sz="1000">
                <a:solidFill>
                  <a:schemeClr val="bg1"/>
                </a:solidFill>
                <a:latin typeface="+mn-lt"/>
                <a:cs typeface="Arial" panose="020B0604020202020204" pitchFamily="34" charset="0"/>
              </a:defRPr>
            </a:lvl1pPr>
          </a:lstStyle>
          <a:p>
            <a:pPr rtl="0"/>
            <a:fld id="{DCB4E619-4CA9-4A22-920F-20396BF50470}" type="slidenum">
              <a:rPr lang="fr-FR" noProof="0" smtClean="0"/>
              <a:pPr/>
              <a:t>‹N°›</a:t>
            </a:fld>
            <a:endParaRPr lang="fr-FR" noProof="0" dirty="0"/>
          </a:p>
        </p:txBody>
      </p:sp>
      <p:cxnSp>
        <p:nvCxnSpPr>
          <p:cNvPr id="11" name="Connecteur droit 10">
            <a:extLst>
              <a:ext uri="{FF2B5EF4-FFF2-40B4-BE49-F238E27FC236}">
                <a16:creationId xmlns="" xmlns:a16="http://schemas.microsoft.com/office/drawing/2014/main" id="{BEEF5E30-7D94-4346-8B55-79B1AFC23045}"/>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Espace réservé du texte 2">
            <a:extLst>
              <a:ext uri="{FF2B5EF4-FFF2-40B4-BE49-F238E27FC236}">
                <a16:creationId xmlns="" xmlns:a16="http://schemas.microsoft.com/office/drawing/2014/main" id="{36BAC041-FA01-4D2F-A1F7-AD6EB72E1FDB}"/>
              </a:ext>
            </a:extLst>
          </p:cNvPr>
          <p:cNvSpPr txBox="1">
            <a:spLocks/>
          </p:cNvSpPr>
          <p:nvPr userDrawn="1"/>
        </p:nvSpPr>
        <p:spPr bwMode="auto">
          <a:xfrm>
            <a:off x="11347704" y="4292246"/>
            <a:ext cx="800100" cy="1197864"/>
          </a:xfrm>
          <a:prstGeom prst="rect">
            <a:avLst/>
          </a:prstGeom>
          <a:noFill/>
          <a:extLst/>
        </p:spPr>
        <p:txBody>
          <a:bodyPr wrap="square" lIns="91440" tIns="45720" rIns="91440" bIns="45720" numCol="1" rtlCol="0" anchor="ctr" anchorCtr="0" compatLnSpc="1">
            <a:prstTxWarp prst="textNoShape">
              <a:avLst/>
            </a:prstTxWarp>
            <a:noAutofit/>
          </a:bodyPr>
          <a:lstStyle>
            <a:lvl1pPr marL="172800" indent="-180000" algn="l" defTabSz="684213" rtl="0" eaLnBrk="1" fontAlgn="base" hangingPunct="1">
              <a:lnSpc>
                <a:spcPts val="3680"/>
              </a:lnSpc>
              <a:spcBef>
                <a:spcPts val="0"/>
              </a:spcBef>
              <a:spcAft>
                <a:spcPct val="0"/>
              </a:spcAft>
              <a:buClr>
                <a:schemeClr val="tx2"/>
              </a:buClr>
              <a:buSzPct val="90000"/>
              <a:buFont typeface="Arial" charset="0"/>
              <a:buNone/>
              <a:defRPr lang="en-US" sz="3200" i="1"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6675" indent="-91440" algn="ctr" rtl="0">
              <a:lnSpc>
                <a:spcPct val="105000"/>
              </a:lnSpc>
              <a:spcAft>
                <a:spcPts val="800"/>
              </a:spcAft>
            </a:pPr>
            <a:r>
              <a:rPr lang="fr-FR" sz="9600" b="1" i="0" noProof="0" dirty="0" smtClean="0">
                <a:solidFill>
                  <a:schemeClr val="tx2"/>
                </a:solidFill>
              </a:rPr>
              <a:t> »</a:t>
            </a:r>
            <a:endParaRPr lang="fr-FR" sz="9600" b="1" i="0" noProof="0" dirty="0">
              <a:solidFill>
                <a:schemeClr val="tx2"/>
              </a:solidFill>
            </a:endParaRPr>
          </a:p>
        </p:txBody>
      </p:sp>
    </p:spTree>
    <p:extLst>
      <p:ext uri="{BB962C8B-B14F-4D97-AF65-F5344CB8AC3E}">
        <p14:creationId xmlns:p14="http://schemas.microsoft.com/office/powerpoint/2010/main" val="407281651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apositive courbe de cstation">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275E893-B909-4F92-896C-1901CA75CC6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0" name="Forme libre : Forme 29">
            <a:extLst>
              <a:ext uri="{FF2B5EF4-FFF2-40B4-BE49-F238E27FC236}">
                <a16:creationId xmlns="" xmlns:a16="http://schemas.microsoft.com/office/drawing/2014/main" id="{2E5F57C8-1811-4EED-A1DD-F65E022CFF71}"/>
              </a:ext>
            </a:extLst>
          </p:cNvPr>
          <p:cNvSpPr>
            <a:spLocks/>
          </p:cNvSpPr>
          <p:nvPr/>
        </p:nvSpPr>
        <p:spPr bwMode="auto">
          <a:xfrm rot="20994946">
            <a:off x="-308388" y="270107"/>
            <a:ext cx="12759629" cy="3500921"/>
          </a:xfrm>
          <a:custGeom>
            <a:avLst/>
            <a:gdLst>
              <a:gd name="connsiteX0" fmla="*/ 10516035 w 12759629"/>
              <a:gd name="connsiteY0" fmla="*/ 2541856 h 3500921"/>
              <a:gd name="connsiteX1" fmla="*/ 12070532 w 12759629"/>
              <a:gd name="connsiteY1" fmla="*/ 3047516 h 3500921"/>
              <a:gd name="connsiteX2" fmla="*/ 12340450 w 12759629"/>
              <a:gd name="connsiteY2" fmla="*/ 3189806 h 3500921"/>
              <a:gd name="connsiteX3" fmla="*/ 12320059 w 12759629"/>
              <a:gd name="connsiteY3" fmla="*/ 3304463 h 3500921"/>
              <a:gd name="connsiteX4" fmla="*/ 12187055 w 12759629"/>
              <a:gd name="connsiteY4" fmla="*/ 3237627 h 3500921"/>
              <a:gd name="connsiteX5" fmla="*/ 9703854 w 12759629"/>
              <a:gd name="connsiteY5" fmla="*/ 2636906 h 3500921"/>
              <a:gd name="connsiteX6" fmla="*/ 6410869 w 12759629"/>
              <a:gd name="connsiteY6" fmla="*/ 3114646 h 3500921"/>
              <a:gd name="connsiteX7" fmla="*/ 3103029 w 12759629"/>
              <a:gd name="connsiteY7" fmla="*/ 3500820 h 3500921"/>
              <a:gd name="connsiteX8" fmla="*/ 27535 w 12759629"/>
              <a:gd name="connsiteY8" fmla="*/ 2961569 h 3500921"/>
              <a:gd name="connsiteX9" fmla="*/ 0 w 12759629"/>
              <a:gd name="connsiteY9" fmla="*/ 2948829 h 3500921"/>
              <a:gd name="connsiteX10" fmla="*/ 6084 w 12759629"/>
              <a:gd name="connsiteY10" fmla="*/ 2914623 h 3500921"/>
              <a:gd name="connsiteX11" fmla="*/ 36566 w 12759629"/>
              <a:gd name="connsiteY11" fmla="*/ 2929330 h 3500921"/>
              <a:gd name="connsiteX12" fmla="*/ 3107981 w 12759629"/>
              <a:gd name="connsiteY12" fmla="*/ 3484895 h 3500921"/>
              <a:gd name="connsiteX13" fmla="*/ 6410869 w 12759629"/>
              <a:gd name="connsiteY13" fmla="*/ 3035023 h 3500921"/>
              <a:gd name="connsiteX14" fmla="*/ 9693950 w 12759629"/>
              <a:gd name="connsiteY14" fmla="*/ 2477659 h 3500921"/>
              <a:gd name="connsiteX15" fmla="*/ 10516035 w 12759629"/>
              <a:gd name="connsiteY15" fmla="*/ 2541856 h 3500921"/>
              <a:gd name="connsiteX16" fmla="*/ 10663864 w 12759629"/>
              <a:gd name="connsiteY16" fmla="*/ 1743885 h 3500921"/>
              <a:gd name="connsiteX17" fmla="*/ 12361031 w 12759629"/>
              <a:gd name="connsiteY17" fmla="*/ 2490300 h 3500921"/>
              <a:gd name="connsiteX18" fmla="*/ 12452364 w 12759629"/>
              <a:gd name="connsiteY18" fmla="*/ 2560519 h 3500921"/>
              <a:gd name="connsiteX19" fmla="*/ 12394470 w 12759629"/>
              <a:gd name="connsiteY19" fmla="*/ 2886055 h 3500921"/>
              <a:gd name="connsiteX20" fmla="*/ 12350704 w 12759629"/>
              <a:gd name="connsiteY20" fmla="*/ 2856440 h 3500921"/>
              <a:gd name="connsiteX21" fmla="*/ 9674113 w 12759629"/>
              <a:gd name="connsiteY21" fmla="*/ 2079999 h 3500921"/>
              <a:gd name="connsiteX22" fmla="*/ 6410950 w 12759629"/>
              <a:gd name="connsiteY22" fmla="*/ 2820279 h 3500921"/>
              <a:gd name="connsiteX23" fmla="*/ 3123029 w 12759629"/>
              <a:gd name="connsiteY23" fmla="*/ 3433200 h 3500921"/>
              <a:gd name="connsiteX24" fmla="*/ 64774 w 12759629"/>
              <a:gd name="connsiteY24" fmla="*/ 2832803 h 3500921"/>
              <a:gd name="connsiteX25" fmla="*/ 24504 w 12759629"/>
              <a:gd name="connsiteY25" fmla="*/ 2811044 h 3500921"/>
              <a:gd name="connsiteX26" fmla="*/ 47732 w 12759629"/>
              <a:gd name="connsiteY26" fmla="*/ 2680435 h 3500921"/>
              <a:gd name="connsiteX27" fmla="*/ 97636 w 12759629"/>
              <a:gd name="connsiteY27" fmla="*/ 2708386 h 3500921"/>
              <a:gd name="connsiteX28" fmla="*/ 3137884 w 12759629"/>
              <a:gd name="connsiteY28" fmla="*/ 3361559 h 3500921"/>
              <a:gd name="connsiteX29" fmla="*/ 6410950 w 12759629"/>
              <a:gd name="connsiteY29" fmla="*/ 2565559 h 3500921"/>
              <a:gd name="connsiteX30" fmla="*/ 9649354 w 12759629"/>
              <a:gd name="connsiteY30" fmla="*/ 1697920 h 3500921"/>
              <a:gd name="connsiteX31" fmla="*/ 10663864 w 12759629"/>
              <a:gd name="connsiteY31" fmla="*/ 1743885 h 3500921"/>
              <a:gd name="connsiteX32" fmla="*/ 10969792 w 12759629"/>
              <a:gd name="connsiteY32" fmla="*/ 889041 h 3500921"/>
              <a:gd name="connsiteX33" fmla="*/ 12565593 w 12759629"/>
              <a:gd name="connsiteY33" fmla="*/ 1623395 h 3500921"/>
              <a:gd name="connsiteX34" fmla="*/ 12612354 w 12759629"/>
              <a:gd name="connsiteY34" fmla="*/ 1660905 h 3500921"/>
              <a:gd name="connsiteX35" fmla="*/ 12489095 w 12759629"/>
              <a:gd name="connsiteY35" fmla="*/ 2353982 h 3500921"/>
              <a:gd name="connsiteX36" fmla="*/ 12488942 w 12759629"/>
              <a:gd name="connsiteY36" fmla="*/ 2353851 h 3500921"/>
              <a:gd name="connsiteX37" fmla="*/ 9633837 w 12759629"/>
              <a:gd name="connsiteY37" fmla="*/ 1455647 h 3500921"/>
              <a:gd name="connsiteX38" fmla="*/ 6410394 w 12759629"/>
              <a:gd name="connsiteY38" fmla="*/ 2398498 h 3500921"/>
              <a:gd name="connsiteX39" fmla="*/ 3147339 w 12759629"/>
              <a:gd name="connsiteY39" fmla="*/ 3281676 h 3500921"/>
              <a:gd name="connsiteX40" fmla="*/ 120302 w 12759629"/>
              <a:gd name="connsiteY40" fmla="*/ 2620525 h 3500921"/>
              <a:gd name="connsiteX41" fmla="*/ 64391 w 12759629"/>
              <a:gd name="connsiteY41" fmla="*/ 2586765 h 3500921"/>
              <a:gd name="connsiteX42" fmla="*/ 129014 w 12759629"/>
              <a:gd name="connsiteY42" fmla="*/ 2223396 h 3500921"/>
              <a:gd name="connsiteX43" fmla="*/ 207516 w 12759629"/>
              <a:gd name="connsiteY43" fmla="*/ 2271822 h 3500921"/>
              <a:gd name="connsiteX44" fmla="*/ 3196854 w 12759629"/>
              <a:gd name="connsiteY44" fmla="*/ 2875891 h 3500921"/>
              <a:gd name="connsiteX45" fmla="*/ 6410395 w 12759629"/>
              <a:gd name="connsiteY45" fmla="*/ 1805735 h 3500921"/>
              <a:gd name="connsiteX46" fmla="*/ 9579371 w 12759629"/>
              <a:gd name="connsiteY46" fmla="*/ 846970 h 3500921"/>
              <a:gd name="connsiteX47" fmla="*/ 10969792 w 12759629"/>
              <a:gd name="connsiteY47" fmla="*/ 889041 h 3500921"/>
              <a:gd name="connsiteX48" fmla="*/ 12695153 w 12759629"/>
              <a:gd name="connsiteY48" fmla="*/ 821327 h 3500921"/>
              <a:gd name="connsiteX49" fmla="*/ 12759629 w 12759629"/>
              <a:gd name="connsiteY49" fmla="*/ 832794 h 3500921"/>
              <a:gd name="connsiteX50" fmla="*/ 12754040 w 12759629"/>
              <a:gd name="connsiteY50" fmla="*/ 864218 h 3500921"/>
              <a:gd name="connsiteX51" fmla="*/ 9634801 w 12759629"/>
              <a:gd name="connsiteY51" fmla="*/ 277064 h 3500921"/>
              <a:gd name="connsiteX52" fmla="*/ 12174055 w 12759629"/>
              <a:gd name="connsiteY52" fmla="*/ 728654 h 3500921"/>
              <a:gd name="connsiteX53" fmla="*/ 12314087 w 12759629"/>
              <a:gd name="connsiteY53" fmla="*/ 809460 h 3500921"/>
              <a:gd name="connsiteX54" fmla="*/ 12513862 w 12759629"/>
              <a:gd name="connsiteY54" fmla="*/ 939924 h 3500921"/>
              <a:gd name="connsiteX55" fmla="*/ 12714277 w 12759629"/>
              <a:gd name="connsiteY55" fmla="*/ 1087803 h 3500921"/>
              <a:gd name="connsiteX56" fmla="*/ 12643623 w 12759629"/>
              <a:gd name="connsiteY56" fmla="*/ 1485082 h 3500921"/>
              <a:gd name="connsiteX57" fmla="*/ 12600454 w 12759629"/>
              <a:gd name="connsiteY57" fmla="*/ 1452040 h 3500921"/>
              <a:gd name="connsiteX58" fmla="*/ 9589210 w 12759629"/>
              <a:gd name="connsiteY58" fmla="*/ 735230 h 3500921"/>
              <a:gd name="connsiteX59" fmla="*/ 6425088 w 12759629"/>
              <a:gd name="connsiteY59" fmla="*/ 1694315 h 3500921"/>
              <a:gd name="connsiteX60" fmla="*/ 3221352 w 12759629"/>
              <a:gd name="connsiteY60" fmla="*/ 2804625 h 3500921"/>
              <a:gd name="connsiteX61" fmla="*/ 227896 w 12759629"/>
              <a:gd name="connsiteY61" fmla="*/ 2237254 h 3500921"/>
              <a:gd name="connsiteX62" fmla="*/ 136311 w 12759629"/>
              <a:gd name="connsiteY62" fmla="*/ 2182365 h 3500921"/>
              <a:gd name="connsiteX63" fmla="*/ 209053 w 12759629"/>
              <a:gd name="connsiteY63" fmla="*/ 1773343 h 3500921"/>
              <a:gd name="connsiteX64" fmla="*/ 316297 w 12759629"/>
              <a:gd name="connsiteY64" fmla="*/ 1834690 h 3500921"/>
              <a:gd name="connsiteX65" fmla="*/ 3216401 w 12759629"/>
              <a:gd name="connsiteY65" fmla="*/ 2350950 h 3500921"/>
              <a:gd name="connsiteX66" fmla="*/ 6425087 w 12759629"/>
              <a:gd name="connsiteY66" fmla="*/ 1240640 h 3500921"/>
              <a:gd name="connsiteX67" fmla="*/ 8321580 w 12759629"/>
              <a:gd name="connsiteY67" fmla="*/ 548189 h 3500921"/>
              <a:gd name="connsiteX68" fmla="*/ 9584258 w 12759629"/>
              <a:gd name="connsiteY68" fmla="*/ 281555 h 3500921"/>
              <a:gd name="connsiteX69" fmla="*/ 8076887 w 12759629"/>
              <a:gd name="connsiteY69" fmla="*/ 0 h 3500921"/>
              <a:gd name="connsiteX70" fmla="*/ 9077142 w 12759629"/>
              <a:gd name="connsiteY70" fmla="*/ 177888 h 3500921"/>
              <a:gd name="connsiteX71" fmla="*/ 8801496 w 12759629"/>
              <a:gd name="connsiteY71" fmla="*/ 241291 h 3500921"/>
              <a:gd name="connsiteX72" fmla="*/ 6485520 w 12759629"/>
              <a:gd name="connsiteY72" fmla="*/ 1101274 h 3500921"/>
              <a:gd name="connsiteX73" fmla="*/ 3365985 w 12759629"/>
              <a:gd name="connsiteY73" fmla="*/ 2267067 h 3500921"/>
              <a:gd name="connsiteX74" fmla="*/ 393929 w 12759629"/>
              <a:gd name="connsiteY74" fmla="*/ 1766952 h 3500921"/>
              <a:gd name="connsiteX75" fmla="*/ 227146 w 12759629"/>
              <a:gd name="connsiteY75" fmla="*/ 1671603 h 3500921"/>
              <a:gd name="connsiteX76" fmla="*/ 298125 w 12759629"/>
              <a:gd name="connsiteY76" fmla="*/ 1272495 h 3500921"/>
              <a:gd name="connsiteX77" fmla="*/ 466713 w 12759629"/>
              <a:gd name="connsiteY77" fmla="*/ 1365124 h 3500921"/>
              <a:gd name="connsiteX78" fmla="*/ 3346178 w 12759629"/>
              <a:gd name="connsiteY78" fmla="*/ 1817461 h 3500921"/>
              <a:gd name="connsiteX79" fmla="*/ 6470665 w 12759629"/>
              <a:gd name="connsiteY79" fmla="*/ 651668 h 3500921"/>
              <a:gd name="connsiteX80" fmla="*/ 7856352 w 12759629"/>
              <a:gd name="connsiteY80" fmla="*/ 73683 h 350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2759629" h="3500921">
                <a:moveTo>
                  <a:pt x="10516035" y="2541856"/>
                </a:moveTo>
                <a:cubicBezTo>
                  <a:pt x="11030903" y="2624900"/>
                  <a:pt x="11548218" y="2790173"/>
                  <a:pt x="12070532" y="3047516"/>
                </a:cubicBezTo>
                <a:lnTo>
                  <a:pt x="12340450" y="3189806"/>
                </a:lnTo>
                <a:lnTo>
                  <a:pt x="12320059" y="3304463"/>
                </a:lnTo>
                <a:lnTo>
                  <a:pt x="12187055" y="3237627"/>
                </a:lnTo>
                <a:cubicBezTo>
                  <a:pt x="11350964" y="2834721"/>
                  <a:pt x="10524624" y="2642878"/>
                  <a:pt x="9703854" y="2636906"/>
                </a:cubicBezTo>
                <a:cubicBezTo>
                  <a:pt x="8604542" y="2609038"/>
                  <a:pt x="7510181" y="2915588"/>
                  <a:pt x="6410869" y="3114646"/>
                </a:cubicBezTo>
                <a:cubicBezTo>
                  <a:pt x="5311558" y="3349536"/>
                  <a:pt x="4207293" y="3484895"/>
                  <a:pt x="3103029" y="3500820"/>
                </a:cubicBezTo>
                <a:cubicBezTo>
                  <a:pt x="2072424" y="3504552"/>
                  <a:pt x="1041819" y="3406811"/>
                  <a:pt x="27535" y="2961569"/>
                </a:cubicBezTo>
                <a:lnTo>
                  <a:pt x="0" y="2948829"/>
                </a:lnTo>
                <a:lnTo>
                  <a:pt x="6084" y="2914623"/>
                </a:lnTo>
                <a:lnTo>
                  <a:pt x="36566" y="2929330"/>
                </a:lnTo>
                <a:cubicBezTo>
                  <a:pt x="1046771" y="3391821"/>
                  <a:pt x="2077376" y="3496093"/>
                  <a:pt x="3107981" y="3484895"/>
                </a:cubicBezTo>
                <a:cubicBezTo>
                  <a:pt x="4212245" y="3461008"/>
                  <a:pt x="5311557" y="3305743"/>
                  <a:pt x="6410869" y="3035023"/>
                </a:cubicBezTo>
                <a:cubicBezTo>
                  <a:pt x="7510181" y="2808097"/>
                  <a:pt x="8599590" y="2469697"/>
                  <a:pt x="9693950" y="2477659"/>
                </a:cubicBezTo>
                <a:cubicBezTo>
                  <a:pt x="9967541" y="2476664"/>
                  <a:pt x="10241440" y="2497565"/>
                  <a:pt x="10516035" y="2541856"/>
                </a:cubicBezTo>
                <a:close/>
                <a:moveTo>
                  <a:pt x="10663864" y="1743885"/>
                </a:moveTo>
                <a:cubicBezTo>
                  <a:pt x="11223806" y="1839737"/>
                  <a:pt x="11787945" y="2065808"/>
                  <a:pt x="12361031" y="2490300"/>
                </a:cubicBezTo>
                <a:lnTo>
                  <a:pt x="12452364" y="2560519"/>
                </a:lnTo>
                <a:lnTo>
                  <a:pt x="12394470" y="2886055"/>
                </a:lnTo>
                <a:lnTo>
                  <a:pt x="12350704" y="2856440"/>
                </a:lnTo>
                <a:cubicBezTo>
                  <a:pt x="11444342" y="2270184"/>
                  <a:pt x="10559227" y="2047662"/>
                  <a:pt x="9674113" y="2079999"/>
                </a:cubicBezTo>
                <a:cubicBezTo>
                  <a:pt x="8584741" y="2107859"/>
                  <a:pt x="7505273" y="2521779"/>
                  <a:pt x="6410950" y="2820279"/>
                </a:cubicBezTo>
                <a:cubicBezTo>
                  <a:pt x="5321578" y="3162559"/>
                  <a:pt x="4222304" y="3385439"/>
                  <a:pt x="3123029" y="3433200"/>
                </a:cubicBezTo>
                <a:cubicBezTo>
                  <a:pt x="2092458" y="3466780"/>
                  <a:pt x="1066240" y="3346448"/>
                  <a:pt x="64774" y="2832803"/>
                </a:cubicBezTo>
                <a:lnTo>
                  <a:pt x="24504" y="2811044"/>
                </a:lnTo>
                <a:lnTo>
                  <a:pt x="47732" y="2680435"/>
                </a:lnTo>
                <a:lnTo>
                  <a:pt x="97636" y="2708386"/>
                </a:lnTo>
                <a:cubicBezTo>
                  <a:pt x="1090380" y="3240061"/>
                  <a:pt x="2111955" y="3424990"/>
                  <a:pt x="3137884" y="3361559"/>
                </a:cubicBezTo>
                <a:cubicBezTo>
                  <a:pt x="4232207" y="3297879"/>
                  <a:pt x="5326530" y="2951619"/>
                  <a:pt x="6410950" y="2565559"/>
                </a:cubicBezTo>
                <a:cubicBezTo>
                  <a:pt x="7495369" y="2191439"/>
                  <a:pt x="8569886" y="1777519"/>
                  <a:pt x="9649354" y="1697920"/>
                </a:cubicBezTo>
                <a:cubicBezTo>
                  <a:pt x="9986687" y="1675532"/>
                  <a:pt x="10324505" y="1685793"/>
                  <a:pt x="10663864" y="1743885"/>
                </a:cubicBezTo>
                <a:close/>
                <a:moveTo>
                  <a:pt x="10969792" y="889041"/>
                </a:moveTo>
                <a:cubicBezTo>
                  <a:pt x="11494753" y="992910"/>
                  <a:pt x="12025114" y="1215559"/>
                  <a:pt x="12565593" y="1623395"/>
                </a:cubicBezTo>
                <a:lnTo>
                  <a:pt x="12612354" y="1660905"/>
                </a:lnTo>
                <a:lnTo>
                  <a:pt x="12489095" y="2353982"/>
                </a:lnTo>
                <a:lnTo>
                  <a:pt x="12488942" y="2353851"/>
                </a:lnTo>
                <a:cubicBezTo>
                  <a:pt x="11517970" y="1566603"/>
                  <a:pt x="10574007" y="1375584"/>
                  <a:pt x="9633837" y="1455647"/>
                </a:cubicBezTo>
                <a:cubicBezTo>
                  <a:pt x="8559356" y="1547147"/>
                  <a:pt x="7489826" y="1988736"/>
                  <a:pt x="6410394" y="2398498"/>
                </a:cubicBezTo>
                <a:cubicBezTo>
                  <a:pt x="5330962" y="2812239"/>
                  <a:pt x="4236674" y="3198132"/>
                  <a:pt x="3147339" y="3281676"/>
                </a:cubicBezTo>
                <a:cubicBezTo>
                  <a:pt x="2126087" y="3367457"/>
                  <a:pt x="1104834" y="3187502"/>
                  <a:pt x="120302" y="2620525"/>
                </a:cubicBezTo>
                <a:lnTo>
                  <a:pt x="64391" y="2586765"/>
                </a:lnTo>
                <a:lnTo>
                  <a:pt x="129014" y="2223396"/>
                </a:lnTo>
                <a:lnTo>
                  <a:pt x="207516" y="2271822"/>
                </a:lnTo>
                <a:cubicBezTo>
                  <a:pt x="1182202" y="2845122"/>
                  <a:pt x="2189528" y="3021347"/>
                  <a:pt x="3196854" y="2875891"/>
                </a:cubicBezTo>
                <a:cubicBezTo>
                  <a:pt x="4271335" y="2732674"/>
                  <a:pt x="5345816" y="2227432"/>
                  <a:pt x="6410395" y="1805735"/>
                </a:cubicBezTo>
                <a:cubicBezTo>
                  <a:pt x="7474973" y="1348233"/>
                  <a:pt x="8524696" y="978253"/>
                  <a:pt x="9579371" y="846970"/>
                </a:cubicBezTo>
                <a:cubicBezTo>
                  <a:pt x="10040791" y="798236"/>
                  <a:pt x="10503160" y="796713"/>
                  <a:pt x="10969792" y="889041"/>
                </a:cubicBezTo>
                <a:close/>
                <a:moveTo>
                  <a:pt x="12695153" y="821327"/>
                </a:moveTo>
                <a:lnTo>
                  <a:pt x="12759629" y="832794"/>
                </a:lnTo>
                <a:lnTo>
                  <a:pt x="12754040" y="864218"/>
                </a:lnTo>
                <a:close/>
                <a:moveTo>
                  <a:pt x="9634801" y="277064"/>
                </a:moveTo>
                <a:lnTo>
                  <a:pt x="12174055" y="728654"/>
                </a:lnTo>
                <a:lnTo>
                  <a:pt x="12314087" y="809460"/>
                </a:lnTo>
                <a:cubicBezTo>
                  <a:pt x="12380513" y="850280"/>
                  <a:pt x="12447102" y="893724"/>
                  <a:pt x="12513862" y="939924"/>
                </a:cubicBezTo>
                <a:lnTo>
                  <a:pt x="12714277" y="1087803"/>
                </a:lnTo>
                <a:lnTo>
                  <a:pt x="12643623" y="1485082"/>
                </a:lnTo>
                <a:lnTo>
                  <a:pt x="12600454" y="1452040"/>
                </a:lnTo>
                <a:cubicBezTo>
                  <a:pt x="11566786" y="703751"/>
                  <a:pt x="10577998" y="623304"/>
                  <a:pt x="9589210" y="735230"/>
                </a:cubicBezTo>
                <a:cubicBezTo>
                  <a:pt x="8534502" y="874516"/>
                  <a:pt x="7484746" y="1232681"/>
                  <a:pt x="6425088" y="1694315"/>
                </a:cubicBezTo>
                <a:cubicBezTo>
                  <a:pt x="5365430" y="2120133"/>
                  <a:pt x="4295867" y="2649420"/>
                  <a:pt x="3221352" y="2804625"/>
                </a:cubicBezTo>
                <a:cubicBezTo>
                  <a:pt x="2218638" y="2965053"/>
                  <a:pt x="1207219" y="2796697"/>
                  <a:pt x="227896" y="2237254"/>
                </a:cubicBezTo>
                <a:lnTo>
                  <a:pt x="136311" y="2182365"/>
                </a:lnTo>
                <a:lnTo>
                  <a:pt x="209053" y="1773343"/>
                </a:lnTo>
                <a:lnTo>
                  <a:pt x="316297" y="1834690"/>
                </a:lnTo>
                <a:cubicBezTo>
                  <a:pt x="1266678" y="2353048"/>
                  <a:pt x="2241539" y="2507646"/>
                  <a:pt x="3216401" y="2350950"/>
                </a:cubicBezTo>
                <a:cubicBezTo>
                  <a:pt x="4290915" y="2195745"/>
                  <a:pt x="5365428" y="1666458"/>
                  <a:pt x="6425087" y="1240640"/>
                </a:cubicBezTo>
                <a:cubicBezTo>
                  <a:pt x="7058903" y="966047"/>
                  <a:pt x="7687765" y="723291"/>
                  <a:pt x="8321580" y="548189"/>
                </a:cubicBezTo>
                <a:cubicBezTo>
                  <a:pt x="8742473" y="428801"/>
                  <a:pt x="9163364" y="337269"/>
                  <a:pt x="9584258" y="281555"/>
                </a:cubicBezTo>
                <a:close/>
                <a:moveTo>
                  <a:pt x="8076887" y="0"/>
                </a:moveTo>
                <a:lnTo>
                  <a:pt x="9077142" y="177888"/>
                </a:lnTo>
                <a:lnTo>
                  <a:pt x="8801496" y="241291"/>
                </a:lnTo>
                <a:cubicBezTo>
                  <a:pt x="8029504" y="437310"/>
                  <a:pt x="7261690" y="740197"/>
                  <a:pt x="6485520" y="1101274"/>
                </a:cubicBezTo>
                <a:cubicBezTo>
                  <a:pt x="5455578" y="1546902"/>
                  <a:pt x="4420685" y="2091999"/>
                  <a:pt x="3365985" y="2267067"/>
                </a:cubicBezTo>
                <a:cubicBezTo>
                  <a:pt x="2377204" y="2449844"/>
                  <a:pt x="1379719" y="2303903"/>
                  <a:pt x="393929" y="1766952"/>
                </a:cubicBezTo>
                <a:lnTo>
                  <a:pt x="227146" y="1671603"/>
                </a:lnTo>
                <a:lnTo>
                  <a:pt x="298125" y="1272495"/>
                </a:lnTo>
                <a:lnTo>
                  <a:pt x="466713" y="1365124"/>
                </a:lnTo>
                <a:cubicBezTo>
                  <a:pt x="1420551" y="1863855"/>
                  <a:pt x="2389893" y="1992778"/>
                  <a:pt x="3346178" y="1817461"/>
                </a:cubicBezTo>
                <a:cubicBezTo>
                  <a:pt x="4400879" y="1642393"/>
                  <a:pt x="5440723" y="1097296"/>
                  <a:pt x="6470665" y="651668"/>
                </a:cubicBezTo>
                <a:cubicBezTo>
                  <a:pt x="6931168" y="433828"/>
                  <a:pt x="7394457" y="238369"/>
                  <a:pt x="7856352" y="73683"/>
                </a:cubicBezTo>
                <a:close/>
              </a:path>
            </a:pathLst>
          </a:custGeom>
          <a:gradFill flip="none" rotWithShape="1">
            <a:gsLst>
              <a:gs pos="23000">
                <a:schemeClr val="bg2">
                  <a:alpha val="0"/>
                </a:schemeClr>
              </a:gs>
              <a:gs pos="100000">
                <a:schemeClr val="bg2"/>
              </a:gs>
            </a:gsLst>
            <a:lin ang="0" scaled="1"/>
            <a:tileRect/>
          </a:gradFill>
          <a:ln>
            <a:noFill/>
          </a:ln>
        </p:spPr>
        <p:txBody>
          <a:bodyPr vert="horz" wrap="square" lIns="91440" tIns="45720" rIns="91440" bIns="45720" numCol="1" rtlCol="0" anchor="t" anchorCtr="0" compatLnSpc="1">
            <a:prstTxWarp prst="textNoShape">
              <a:avLst/>
            </a:prstTxWarp>
            <a:noAutofit/>
          </a:bodyPr>
          <a:lstStyle/>
          <a:p>
            <a:pPr rtl="0"/>
            <a:endParaRPr lang="fr-FR" noProof="0" dirty="0"/>
          </a:p>
        </p:txBody>
      </p:sp>
      <p:sp>
        <p:nvSpPr>
          <p:cNvPr id="2" name="Titre 1">
            <a:extLst>
              <a:ext uri="{FF2B5EF4-FFF2-40B4-BE49-F238E27FC236}">
                <a16:creationId xmlns="" xmlns:a16="http://schemas.microsoft.com/office/drawing/2014/main" id="{CBE30369-1DF2-4ABA-B24A-6BFD5F61E22A}"/>
              </a:ext>
            </a:extLst>
          </p:cNvPr>
          <p:cNvSpPr>
            <a:spLocks noGrp="1"/>
          </p:cNvSpPr>
          <p:nvPr userDrawn="1">
            <p:ph type="title" hasCustomPrompt="1"/>
          </p:nvPr>
        </p:nvSpPr>
        <p:spPr>
          <a:xfrm>
            <a:off x="1776770" y="4752155"/>
            <a:ext cx="9680574" cy="1310968"/>
          </a:xfrm>
        </p:spPr>
        <p:txBody>
          <a:bodyPr vert="horz" lIns="91440" tIns="45720" rIns="91440" bIns="45720" rtlCol="0" anchor="t">
            <a:noAutofit/>
          </a:bodyPr>
          <a:lstStyle>
            <a:lvl1pPr>
              <a:lnSpc>
                <a:spcPct val="100000"/>
              </a:lnSpc>
              <a:defRPr lang="en-GB" sz="2400" b="0" i="1" spc="0">
                <a:solidFill>
                  <a:schemeClr val="tx2"/>
                </a:solidFill>
                <a:latin typeface="+mj-lt"/>
              </a:defRPr>
            </a:lvl1pPr>
          </a:lstStyle>
          <a:p>
            <a:pPr marL="0" lvl="0" rtl="0"/>
            <a:r>
              <a:rPr lang="fr-FR" noProof="0" dirty="0" smtClean="0"/>
              <a:t>Citation</a:t>
            </a:r>
            <a:endParaRPr lang="fr-FR" noProof="0" dirty="0"/>
          </a:p>
        </p:txBody>
      </p:sp>
      <p:sp>
        <p:nvSpPr>
          <p:cNvPr id="37" name="Forme libre : Forme 36">
            <a:extLst>
              <a:ext uri="{FF2B5EF4-FFF2-40B4-BE49-F238E27FC236}">
                <a16:creationId xmlns="" xmlns:a16="http://schemas.microsoft.com/office/drawing/2014/main" id="{85BDC404-2F32-43B2-8FF8-F44E737B7739}"/>
              </a:ext>
            </a:extLst>
          </p:cNvPr>
          <p:cNvSpPr/>
          <p:nvPr userDrawn="1"/>
        </p:nvSpPr>
        <p:spPr>
          <a:xfrm>
            <a:off x="1" y="1"/>
            <a:ext cx="4716581" cy="4149353"/>
          </a:xfrm>
          <a:custGeom>
            <a:avLst/>
            <a:gdLst>
              <a:gd name="connsiteX0" fmla="*/ 0 w 4716581"/>
              <a:gd name="connsiteY0" fmla="*/ 0 h 4149353"/>
              <a:gd name="connsiteX1" fmla="*/ 4324798 w 4716581"/>
              <a:gd name="connsiteY1" fmla="*/ 0 h 4149353"/>
              <a:gd name="connsiteX2" fmla="*/ 4385617 w 4716581"/>
              <a:gd name="connsiteY2" fmla="*/ 100111 h 4149353"/>
              <a:gd name="connsiteX3" fmla="*/ 4716581 w 4716581"/>
              <a:gd name="connsiteY3" fmla="*/ 1407189 h 4149353"/>
              <a:gd name="connsiteX4" fmla="*/ 1974417 w 4716581"/>
              <a:gd name="connsiteY4" fmla="*/ 4149353 h 4149353"/>
              <a:gd name="connsiteX5" fmla="*/ 35414 w 4716581"/>
              <a:gd name="connsiteY5" fmla="*/ 3346192 h 4149353"/>
              <a:gd name="connsiteX6" fmla="*/ 0 w 4716581"/>
              <a:gd name="connsiteY6" fmla="*/ 3307226 h 414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6581" h="4149353">
                <a:moveTo>
                  <a:pt x="0" y="0"/>
                </a:moveTo>
                <a:lnTo>
                  <a:pt x="4324798" y="0"/>
                </a:lnTo>
                <a:lnTo>
                  <a:pt x="4385617" y="100111"/>
                </a:lnTo>
                <a:cubicBezTo>
                  <a:pt x="4596688" y="488657"/>
                  <a:pt x="4716581" y="933922"/>
                  <a:pt x="4716581" y="1407189"/>
                </a:cubicBezTo>
                <a:cubicBezTo>
                  <a:pt x="4716581" y="2921644"/>
                  <a:pt x="3488872" y="4149353"/>
                  <a:pt x="1974417" y="4149353"/>
                </a:cubicBezTo>
                <a:cubicBezTo>
                  <a:pt x="1217190" y="4149353"/>
                  <a:pt x="531649" y="3842426"/>
                  <a:pt x="35414" y="3346192"/>
                </a:cubicBezTo>
                <a:lnTo>
                  <a:pt x="0" y="330722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dirty="0"/>
          </a:p>
        </p:txBody>
      </p:sp>
      <p:sp>
        <p:nvSpPr>
          <p:cNvPr id="35" name="Espace réservé d’image 34">
            <a:extLst>
              <a:ext uri="{FF2B5EF4-FFF2-40B4-BE49-F238E27FC236}">
                <a16:creationId xmlns="" xmlns:a16="http://schemas.microsoft.com/office/drawing/2014/main" id="{87D3D51C-EF1C-4FF2-AB62-ADC1DF32A287}"/>
              </a:ext>
            </a:extLst>
          </p:cNvPr>
          <p:cNvSpPr>
            <a:spLocks noGrp="1"/>
          </p:cNvSpPr>
          <p:nvPr userDrawn="1">
            <p:ph type="pic" sz="quarter" idx="14" hasCustomPrompt="1"/>
          </p:nvPr>
        </p:nvSpPr>
        <p:spPr>
          <a:xfrm>
            <a:off x="1" y="0"/>
            <a:ext cx="4524507" cy="3957278"/>
          </a:xfrm>
          <a:custGeom>
            <a:avLst/>
            <a:gdLst>
              <a:gd name="connsiteX0" fmla="*/ 8414 w 4524507"/>
              <a:gd name="connsiteY0" fmla="*/ 0 h 3957278"/>
              <a:gd name="connsiteX1" fmla="*/ 4048912 w 4524507"/>
              <a:gd name="connsiteY1" fmla="*/ 0 h 3957278"/>
              <a:gd name="connsiteX2" fmla="*/ 4098256 w 4524507"/>
              <a:gd name="connsiteY2" fmla="*/ 65987 h 3957278"/>
              <a:gd name="connsiteX3" fmla="*/ 4524507 w 4524507"/>
              <a:gd name="connsiteY3" fmla="*/ 1461436 h 3957278"/>
              <a:gd name="connsiteX4" fmla="*/ 2028663 w 4524507"/>
              <a:gd name="connsiteY4" fmla="*/ 3957278 h 3957278"/>
              <a:gd name="connsiteX5" fmla="*/ 102748 w 4524507"/>
              <a:gd name="connsiteY5" fmla="*/ 3049023 h 3957278"/>
              <a:gd name="connsiteX6" fmla="*/ 0 w 4524507"/>
              <a:gd name="connsiteY6" fmla="*/ 2911620 h 3957278"/>
              <a:gd name="connsiteX7" fmla="*/ 0 w 4524507"/>
              <a:gd name="connsiteY7" fmla="*/ 11253 h 3957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4507" h="3957278">
                <a:moveTo>
                  <a:pt x="8414" y="0"/>
                </a:moveTo>
                <a:lnTo>
                  <a:pt x="4048912" y="0"/>
                </a:lnTo>
                <a:lnTo>
                  <a:pt x="4098256" y="65987"/>
                </a:lnTo>
                <a:cubicBezTo>
                  <a:pt x="4367369" y="464326"/>
                  <a:pt x="4524507" y="944530"/>
                  <a:pt x="4524507" y="1461436"/>
                </a:cubicBezTo>
                <a:cubicBezTo>
                  <a:pt x="4524507" y="2839851"/>
                  <a:pt x="3407080" y="3957278"/>
                  <a:pt x="2028663" y="3957278"/>
                </a:cubicBezTo>
                <a:cubicBezTo>
                  <a:pt x="1253303" y="3957278"/>
                  <a:pt x="560523" y="3603717"/>
                  <a:pt x="102748" y="3049023"/>
                </a:cubicBezTo>
                <a:lnTo>
                  <a:pt x="0" y="2911620"/>
                </a:lnTo>
                <a:lnTo>
                  <a:pt x="0" y="11253"/>
                </a:lnTo>
                <a:close/>
              </a:path>
            </a:pathLst>
          </a:custGeom>
          <a:pattFill prst="dkUpDiag">
            <a:fgClr>
              <a:schemeClr val="accent3"/>
            </a:fgClr>
            <a:bgClr>
              <a:schemeClr val="accent3">
                <a:lumMod val="50000"/>
              </a:schemeClr>
            </a:bgClr>
          </a:pattFill>
        </p:spPr>
        <p:txBody>
          <a:bodyPr vert="horz" wrap="square" lIns="91440" tIns="457200" rIns="91440" bIns="45720" rtlCol="0" anchor="t" anchorCtr="1">
            <a:noAutofit/>
          </a:bodyPr>
          <a:lstStyle>
            <a:lvl1pPr>
              <a:defRPr lang="en-GB" sz="1200" dirty="0">
                <a:solidFill>
                  <a:schemeClr val="bg1"/>
                </a:solidFill>
                <a:latin typeface="+mn-lt"/>
                <a:cs typeface="Arial" panose="020B0604020202020204" pitchFamily="34" charset="0"/>
              </a:defRPr>
            </a:lvl1pPr>
          </a:lstStyle>
          <a:p>
            <a:pPr marL="0" lvl="0" indent="0" algn="ctr" rtl="0">
              <a:buNone/>
            </a:pPr>
            <a:r>
              <a:rPr lang="fr-FR" noProof="0" dirty="0" smtClean="0"/>
              <a:t>Insérer une image</a:t>
            </a:r>
            <a:endParaRPr lang="fr-FR" noProof="0" dirty="0"/>
          </a:p>
        </p:txBody>
      </p:sp>
      <p:sp>
        <p:nvSpPr>
          <p:cNvPr id="23" name="Espace réservé du texte 2">
            <a:extLst>
              <a:ext uri="{FF2B5EF4-FFF2-40B4-BE49-F238E27FC236}">
                <a16:creationId xmlns="" xmlns:a16="http://schemas.microsoft.com/office/drawing/2014/main" id="{1482934F-D15B-433B-8563-5A4037ECB287}"/>
              </a:ext>
            </a:extLst>
          </p:cNvPr>
          <p:cNvSpPr txBox="1">
            <a:spLocks/>
          </p:cNvSpPr>
          <p:nvPr userDrawn="1"/>
        </p:nvSpPr>
        <p:spPr bwMode="auto">
          <a:xfrm>
            <a:off x="976670" y="4475195"/>
            <a:ext cx="800100" cy="1505250"/>
          </a:xfrm>
          <a:prstGeom prst="rect">
            <a:avLst/>
          </a:prstGeom>
          <a:noFill/>
          <a:extLst/>
        </p:spPr>
        <p:txBody>
          <a:bodyPr wrap="square" lIns="91440" tIns="45720" rIns="91440" bIns="45720" numCol="1" rtlCol="0" anchor="ctr" anchorCtr="0" compatLnSpc="1">
            <a:prstTxWarp prst="textNoShape">
              <a:avLst/>
            </a:prstTxWarp>
            <a:noAutofit/>
          </a:bodyPr>
          <a:lstStyle>
            <a:lvl1pPr marL="172800" indent="-180000" algn="l" defTabSz="684213" rtl="0" eaLnBrk="1" fontAlgn="base" hangingPunct="1">
              <a:lnSpc>
                <a:spcPts val="3680"/>
              </a:lnSpc>
              <a:spcBef>
                <a:spcPts val="0"/>
              </a:spcBef>
              <a:spcAft>
                <a:spcPct val="0"/>
              </a:spcAft>
              <a:buClr>
                <a:schemeClr val="tx2"/>
              </a:buClr>
              <a:buSzPct val="90000"/>
              <a:buFont typeface="Arial" charset="0"/>
              <a:buNone/>
              <a:defRPr lang="en-US" sz="3200" i="1"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6675" indent="-91440" algn="ctr" rtl="0">
              <a:lnSpc>
                <a:spcPct val="105000"/>
              </a:lnSpc>
              <a:spcAft>
                <a:spcPts val="800"/>
              </a:spcAft>
            </a:pPr>
            <a:r>
              <a:rPr lang="fr-FR" sz="9600" b="1" i="0" noProof="0" dirty="0" smtClean="0">
                <a:solidFill>
                  <a:schemeClr val="tx2"/>
                </a:solidFill>
              </a:rPr>
              <a:t>« </a:t>
            </a:r>
            <a:endParaRPr lang="fr-FR" sz="9600" b="1" i="0" noProof="0" dirty="0">
              <a:solidFill>
                <a:schemeClr val="tx2"/>
              </a:solidFill>
            </a:endParaRPr>
          </a:p>
        </p:txBody>
      </p:sp>
      <p:sp>
        <p:nvSpPr>
          <p:cNvPr id="38" name="Ovale 37">
            <a:extLst>
              <a:ext uri="{FF2B5EF4-FFF2-40B4-BE49-F238E27FC236}">
                <a16:creationId xmlns="" xmlns:a16="http://schemas.microsoft.com/office/drawing/2014/main" id="{C8AD67CF-75C0-4B27-B3F2-C99382A990DA}"/>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cxnSp>
        <p:nvCxnSpPr>
          <p:cNvPr id="39" name="Connecteur droit 38">
            <a:extLst>
              <a:ext uri="{FF2B5EF4-FFF2-40B4-BE49-F238E27FC236}">
                <a16:creationId xmlns="" xmlns:a16="http://schemas.microsoft.com/office/drawing/2014/main" id="{9AD26E31-DFC7-4619-9B7C-D90ABC8CCB4A}"/>
              </a:ext>
            </a:extLst>
          </p:cNvPr>
          <p:cNvCxnSpPr/>
          <p:nvPr userDrawn="1"/>
        </p:nvCxnSpPr>
        <p:spPr>
          <a:xfrm>
            <a:off x="11107057" y="6294459"/>
            <a:ext cx="0" cy="4572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0" name="Espace réservé du numéro de diapositive 13">
            <a:extLst>
              <a:ext uri="{FF2B5EF4-FFF2-40B4-BE49-F238E27FC236}">
                <a16:creationId xmlns="" xmlns:a16="http://schemas.microsoft.com/office/drawing/2014/main" id="{BBB6659B-6CE0-4853-BB6C-1DAC306ED289}"/>
              </a:ext>
            </a:extLst>
          </p:cNvPr>
          <p:cNvSpPr>
            <a:spLocks noGrp="1"/>
          </p:cNvSpPr>
          <p:nvPr>
            <p:ph type="sldNum" sz="quarter" idx="19"/>
          </p:nvPr>
        </p:nvSpPr>
        <p:spPr>
          <a:xfrm>
            <a:off x="11230806" y="6327866"/>
            <a:ext cx="389686" cy="393610"/>
          </a:xfrm>
          <a:prstGeom prst="rect">
            <a:avLst/>
          </a:prstGeom>
        </p:spPr>
        <p:txBody>
          <a:bodyPr lIns="0" rIns="0" rtlCol="0" anchor="ctr" anchorCtr="1"/>
          <a:lstStyle>
            <a:lvl1pPr algn="ctr">
              <a:defRPr sz="1000">
                <a:solidFill>
                  <a:schemeClr val="bg1"/>
                </a:solidFill>
                <a:latin typeface="+mn-lt"/>
                <a:cs typeface="Arial" panose="020B0604020202020204" pitchFamily="34" charset="0"/>
              </a:defRPr>
            </a:lvl1pPr>
          </a:lstStyle>
          <a:p>
            <a:pPr rtl="0"/>
            <a:fld id="{DCB4E619-4CA9-4A22-920F-20396BF50470}" type="slidenum">
              <a:rPr lang="fr-FR" noProof="0" smtClean="0"/>
              <a:pPr/>
              <a:t>‹N°›</a:t>
            </a:fld>
            <a:endParaRPr lang="fr-FR" noProof="0" dirty="0"/>
          </a:p>
        </p:txBody>
      </p:sp>
      <p:cxnSp>
        <p:nvCxnSpPr>
          <p:cNvPr id="41" name="Connecteur droit 40">
            <a:extLst>
              <a:ext uri="{FF2B5EF4-FFF2-40B4-BE49-F238E27FC236}">
                <a16:creationId xmlns="" xmlns:a16="http://schemas.microsoft.com/office/drawing/2014/main" id="{8C57D515-267D-428B-AD8D-9917FC8D1170}"/>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Espace réservé du texte 2">
            <a:extLst>
              <a:ext uri="{FF2B5EF4-FFF2-40B4-BE49-F238E27FC236}">
                <a16:creationId xmlns="" xmlns:a16="http://schemas.microsoft.com/office/drawing/2014/main" id="{451F8E2D-8F9C-4055-B0F4-F1ABEDBB60AF}"/>
              </a:ext>
            </a:extLst>
          </p:cNvPr>
          <p:cNvSpPr txBox="1">
            <a:spLocks/>
          </p:cNvSpPr>
          <p:nvPr userDrawn="1"/>
        </p:nvSpPr>
        <p:spPr bwMode="auto">
          <a:xfrm>
            <a:off x="11290885" y="4423911"/>
            <a:ext cx="800100" cy="1109183"/>
          </a:xfrm>
          <a:prstGeom prst="rect">
            <a:avLst/>
          </a:prstGeom>
          <a:noFill/>
          <a:extLst/>
        </p:spPr>
        <p:txBody>
          <a:bodyPr wrap="square" lIns="91440" tIns="45720" rIns="91440" bIns="45720" numCol="1" rtlCol="0" anchor="ctr" anchorCtr="0" compatLnSpc="1">
            <a:prstTxWarp prst="textNoShape">
              <a:avLst/>
            </a:prstTxWarp>
            <a:noAutofit/>
          </a:bodyPr>
          <a:lstStyle>
            <a:lvl1pPr marL="172800" indent="-180000" algn="l" defTabSz="684213" rtl="0" eaLnBrk="1" fontAlgn="base" hangingPunct="1">
              <a:lnSpc>
                <a:spcPts val="3680"/>
              </a:lnSpc>
              <a:spcBef>
                <a:spcPts val="0"/>
              </a:spcBef>
              <a:spcAft>
                <a:spcPct val="0"/>
              </a:spcAft>
              <a:buClr>
                <a:schemeClr val="tx2"/>
              </a:buClr>
              <a:buSzPct val="90000"/>
              <a:buFont typeface="Arial" charset="0"/>
              <a:buNone/>
              <a:defRPr lang="en-US" sz="3200" i="1"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6675" indent="-91440" algn="ctr" rtl="0">
              <a:lnSpc>
                <a:spcPct val="105000"/>
              </a:lnSpc>
              <a:spcAft>
                <a:spcPts val="800"/>
              </a:spcAft>
            </a:pPr>
            <a:r>
              <a:rPr lang="fr-FR" sz="9600" b="1" i="0" noProof="0" dirty="0" smtClean="0">
                <a:solidFill>
                  <a:schemeClr val="tx2"/>
                </a:solidFill>
              </a:rPr>
              <a:t> »</a:t>
            </a:r>
            <a:endParaRPr lang="fr-FR" sz="9600" b="1" i="0" noProof="0" dirty="0">
              <a:solidFill>
                <a:schemeClr val="tx2"/>
              </a:solidFill>
            </a:endParaRPr>
          </a:p>
        </p:txBody>
      </p:sp>
    </p:spTree>
    <p:extLst>
      <p:ext uri="{BB962C8B-B14F-4D97-AF65-F5344CB8AC3E}">
        <p14:creationId xmlns:p14="http://schemas.microsoft.com/office/powerpoint/2010/main" val="226060236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sp>
        <p:nvSpPr>
          <p:cNvPr id="27" name="Rectangle 26">
            <a:extLst>
              <a:ext uri="{FF2B5EF4-FFF2-40B4-BE49-F238E27FC236}">
                <a16:creationId xmlns="" xmlns:a16="http://schemas.microsoft.com/office/drawing/2014/main" id="{BA87BE54-14DC-472D-8337-75B1A8A35BF6}"/>
              </a:ext>
            </a:extLst>
          </p:cNvPr>
          <p:cNvSpPr/>
          <p:nvPr userDrawn="1"/>
        </p:nvSpPr>
        <p:spPr>
          <a:xfrm>
            <a:off x="0" y="0"/>
            <a:ext cx="12192000" cy="6858000"/>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nvGrpSpPr>
          <p:cNvPr id="7" name="Groupe 6">
            <a:extLst>
              <a:ext uri="{FF2B5EF4-FFF2-40B4-BE49-F238E27FC236}">
                <a16:creationId xmlns="" xmlns:a16="http://schemas.microsoft.com/office/drawing/2014/main" id="{887D6B07-9595-4D7C-A1C7-EE4327E86C4F}"/>
              </a:ext>
            </a:extLst>
          </p:cNvPr>
          <p:cNvGrpSpPr/>
          <p:nvPr userDrawn="1"/>
        </p:nvGrpSpPr>
        <p:grpSpPr>
          <a:xfrm>
            <a:off x="0" y="1770061"/>
            <a:ext cx="12192000" cy="3255962"/>
            <a:chOff x="0" y="1770061"/>
            <a:chExt cx="12192000" cy="3255962"/>
          </a:xfrm>
          <a:solidFill>
            <a:schemeClr val="bg1"/>
          </a:solidFill>
        </p:grpSpPr>
        <p:sp>
          <p:nvSpPr>
            <p:cNvPr id="8" name="Rectangle 7">
              <a:extLst>
                <a:ext uri="{FF2B5EF4-FFF2-40B4-BE49-F238E27FC236}">
                  <a16:creationId xmlns="" xmlns:a16="http://schemas.microsoft.com/office/drawing/2014/main" id="{71EAC7A8-37E9-4B9E-B736-A22B168C80E4}"/>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9" name="Rectangle 8">
              <a:extLst>
                <a:ext uri="{FF2B5EF4-FFF2-40B4-BE49-F238E27FC236}">
                  <a16:creationId xmlns="" xmlns:a16="http://schemas.microsoft.com/office/drawing/2014/main" id="{072B49C9-D888-4DFD-821C-C8761C791457}"/>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0" name="Rectangle 9">
              <a:extLst>
                <a:ext uri="{FF2B5EF4-FFF2-40B4-BE49-F238E27FC236}">
                  <a16:creationId xmlns="" xmlns:a16="http://schemas.microsoft.com/office/drawing/2014/main" id="{377C6874-A790-4966-9E2B-1615E67A53D2}"/>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1" name="Rectangle 10">
              <a:extLst>
                <a:ext uri="{FF2B5EF4-FFF2-40B4-BE49-F238E27FC236}">
                  <a16:creationId xmlns="" xmlns:a16="http://schemas.microsoft.com/office/drawing/2014/main" id="{76B2B5D3-CC1C-45E2-BB10-D1175A138A49}"/>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2" name="Rectangle 11">
              <a:extLst>
                <a:ext uri="{FF2B5EF4-FFF2-40B4-BE49-F238E27FC236}">
                  <a16:creationId xmlns="" xmlns:a16="http://schemas.microsoft.com/office/drawing/2014/main" id="{45994648-15A7-4F74-9BE2-5A7A9FF67672}"/>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14" name="Forme libre : Forme 13">
            <a:extLst>
              <a:ext uri="{FF2B5EF4-FFF2-40B4-BE49-F238E27FC236}">
                <a16:creationId xmlns="" xmlns:a16="http://schemas.microsoft.com/office/drawing/2014/main" id="{7AAA86F4-5F6B-408E-BB3A-E89D057B1437}"/>
              </a:ext>
            </a:extLst>
          </p:cNvPr>
          <p:cNvSpPr/>
          <p:nvPr userDrawn="1"/>
        </p:nvSpPr>
        <p:spPr>
          <a:xfrm>
            <a:off x="2387600" y="1"/>
            <a:ext cx="7416800" cy="6858001"/>
          </a:xfrm>
          <a:custGeom>
            <a:avLst/>
            <a:gdLst>
              <a:gd name="connsiteX0" fmla="*/ 2297777 w 7416800"/>
              <a:gd name="connsiteY0" fmla="*/ 0 h 6858001"/>
              <a:gd name="connsiteX1" fmla="*/ 5119024 w 7416800"/>
              <a:gd name="connsiteY1" fmla="*/ 0 h 6858001"/>
              <a:gd name="connsiteX2" fmla="*/ 5151877 w 7416800"/>
              <a:gd name="connsiteY2" fmla="*/ 12024 h 6858001"/>
              <a:gd name="connsiteX3" fmla="*/ 7416800 w 7416800"/>
              <a:gd name="connsiteY3" fmla="*/ 3429000 h 6858001"/>
              <a:gd name="connsiteX4" fmla="*/ 5151877 w 7416800"/>
              <a:gd name="connsiteY4" fmla="*/ 6845976 h 6858001"/>
              <a:gd name="connsiteX5" fmla="*/ 5119021 w 7416800"/>
              <a:gd name="connsiteY5" fmla="*/ 6858001 h 6858001"/>
              <a:gd name="connsiteX6" fmla="*/ 2297779 w 7416800"/>
              <a:gd name="connsiteY6" fmla="*/ 6858001 h 6858001"/>
              <a:gd name="connsiteX7" fmla="*/ 2264924 w 7416800"/>
              <a:gd name="connsiteY7" fmla="*/ 6845976 h 6858001"/>
              <a:gd name="connsiteX8" fmla="*/ 0 w 7416800"/>
              <a:gd name="connsiteY8" fmla="*/ 3429000 h 6858001"/>
              <a:gd name="connsiteX9" fmla="*/ 2264924 w 7416800"/>
              <a:gd name="connsiteY9" fmla="*/ 1202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6800" h="6858001">
                <a:moveTo>
                  <a:pt x="2297777" y="0"/>
                </a:moveTo>
                <a:lnTo>
                  <a:pt x="5119024" y="0"/>
                </a:lnTo>
                <a:lnTo>
                  <a:pt x="5151877" y="12024"/>
                </a:lnTo>
                <a:cubicBezTo>
                  <a:pt x="6482877" y="574990"/>
                  <a:pt x="7416800" y="1892930"/>
                  <a:pt x="7416800" y="3429000"/>
                </a:cubicBezTo>
                <a:cubicBezTo>
                  <a:pt x="7416800" y="4965070"/>
                  <a:pt x="6482877" y="6283010"/>
                  <a:pt x="5151877" y="6845976"/>
                </a:cubicBezTo>
                <a:lnTo>
                  <a:pt x="5119021" y="6858001"/>
                </a:lnTo>
                <a:lnTo>
                  <a:pt x="2297779" y="6858001"/>
                </a:lnTo>
                <a:lnTo>
                  <a:pt x="2264924" y="6845976"/>
                </a:lnTo>
                <a:cubicBezTo>
                  <a:pt x="933923" y="6283010"/>
                  <a:pt x="0" y="4965070"/>
                  <a:pt x="0" y="3429000"/>
                </a:cubicBezTo>
                <a:cubicBezTo>
                  <a:pt x="0" y="1892930"/>
                  <a:pt x="933923" y="574990"/>
                  <a:pt x="2264924" y="12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dirty="0"/>
          </a:p>
        </p:txBody>
      </p:sp>
      <p:sp>
        <p:nvSpPr>
          <p:cNvPr id="22" name="Espace réservé d’image 21">
            <a:extLst>
              <a:ext uri="{FF2B5EF4-FFF2-40B4-BE49-F238E27FC236}">
                <a16:creationId xmlns="" xmlns:a16="http://schemas.microsoft.com/office/drawing/2014/main" id="{94FE51EC-6EEE-4E9B-95E0-8B3BEC6560A1}"/>
              </a:ext>
            </a:extLst>
          </p:cNvPr>
          <p:cNvSpPr>
            <a:spLocks noGrp="1"/>
          </p:cNvSpPr>
          <p:nvPr>
            <p:ph type="pic" sz="quarter" idx="14" hasCustomPrompt="1"/>
          </p:nvPr>
        </p:nvSpPr>
        <p:spPr>
          <a:xfrm>
            <a:off x="2667000" y="0"/>
            <a:ext cx="6858000" cy="6858000"/>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rtl="0">
              <a:buNone/>
            </a:pPr>
            <a:r>
              <a:rPr lang="fr-FR" noProof="0" dirty="0" smtClean="0"/>
              <a:t>Insérer une image</a:t>
            </a:r>
            <a:endParaRPr lang="fr-FR" noProof="0" dirty="0"/>
          </a:p>
        </p:txBody>
      </p:sp>
      <p:cxnSp>
        <p:nvCxnSpPr>
          <p:cNvPr id="15" name="Connecteur droit 14">
            <a:extLst>
              <a:ext uri="{FF2B5EF4-FFF2-40B4-BE49-F238E27FC236}">
                <a16:creationId xmlns="" xmlns:a16="http://schemas.microsoft.com/office/drawing/2014/main" id="{1FEC2E97-8DAA-48A7-AC52-B4B5AD2C486E}"/>
              </a:ext>
            </a:extLst>
          </p:cNvPr>
          <p:cNvCxnSpPr/>
          <p:nvPr userDrawn="1"/>
        </p:nvCxnSpPr>
        <p:spPr>
          <a:xfrm>
            <a:off x="5791785" y="3949699"/>
            <a:ext cx="60843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 xmlns:a16="http://schemas.microsoft.com/office/drawing/2014/main" id="{55002804-57E2-4379-9103-073F4D46F016}"/>
              </a:ext>
            </a:extLst>
          </p:cNvPr>
          <p:cNvSpPr>
            <a:spLocks noGrp="1"/>
          </p:cNvSpPr>
          <p:nvPr>
            <p:ph type="ctrTitle" hasCustomPrompt="1"/>
          </p:nvPr>
        </p:nvSpPr>
        <p:spPr>
          <a:xfrm>
            <a:off x="3127248" y="1124712"/>
            <a:ext cx="5943600" cy="2596896"/>
          </a:xfrm>
        </p:spPr>
        <p:txBody>
          <a:bodyPr vert="horz" lIns="91440" tIns="45720" rIns="91440" bIns="45720" rtlCol="0" anchor="b" anchorCtr="1">
            <a:noAutofit/>
          </a:bodyPr>
          <a:lstStyle>
            <a:lvl1pPr algn="ctr">
              <a:defRPr lang="en-GB" sz="5400" b="0">
                <a:solidFill>
                  <a:schemeClr val="bg1"/>
                </a:solidFill>
                <a:latin typeface="+mj-lt"/>
              </a:defRPr>
            </a:lvl1pPr>
          </a:lstStyle>
          <a:p>
            <a:pPr lvl="0" algn="ctr" rtl="0">
              <a:lnSpc>
                <a:spcPct val="80000"/>
              </a:lnSpc>
            </a:pPr>
            <a:r>
              <a:rPr lang="fr-FR" noProof="0" dirty="0" smtClean="0"/>
              <a:t>MERCI</a:t>
            </a:r>
            <a:endParaRPr lang="fr-FR" noProof="0" dirty="0"/>
          </a:p>
        </p:txBody>
      </p:sp>
      <p:sp>
        <p:nvSpPr>
          <p:cNvPr id="5" name="Espace réservé du texte 4">
            <a:extLst>
              <a:ext uri="{FF2B5EF4-FFF2-40B4-BE49-F238E27FC236}">
                <a16:creationId xmlns="" xmlns:a16="http://schemas.microsoft.com/office/drawing/2014/main" id="{64182412-18B8-4AC3-AA61-DAFA9BEABEFB}"/>
              </a:ext>
            </a:extLst>
          </p:cNvPr>
          <p:cNvSpPr>
            <a:spLocks noGrp="1"/>
          </p:cNvSpPr>
          <p:nvPr>
            <p:ph type="body" sz="quarter" idx="15" hasCustomPrompt="1"/>
          </p:nvPr>
        </p:nvSpPr>
        <p:spPr>
          <a:xfrm>
            <a:off x="4677266" y="4422773"/>
            <a:ext cx="3695206" cy="276999"/>
          </a:xfrm>
        </p:spPr>
        <p:txBody>
          <a:bodyPr lIns="0" rtlCol="0">
            <a:noAutofit/>
          </a:bodyPr>
          <a:lstStyle>
            <a:lvl1pPr marL="0" indent="0">
              <a:lnSpc>
                <a:spcPct val="100000"/>
              </a:lnSpc>
              <a:buNone/>
              <a:defRPr sz="1200" spc="0">
                <a:solidFill>
                  <a:schemeClr val="bg1"/>
                </a:solidFill>
                <a:latin typeface="+mn-lt"/>
              </a:defRPr>
            </a:lvl1pPr>
          </a:lstStyle>
          <a:p>
            <a:pPr lvl="0" rtl="0"/>
            <a:r>
              <a:rPr lang="fr-FR" noProof="0" dirty="0" smtClean="0"/>
              <a:t>Nom</a:t>
            </a:r>
            <a:endParaRPr lang="fr-FR" noProof="0" dirty="0"/>
          </a:p>
        </p:txBody>
      </p:sp>
      <p:sp>
        <p:nvSpPr>
          <p:cNvPr id="17" name="Espace réservé du texte 4">
            <a:extLst>
              <a:ext uri="{FF2B5EF4-FFF2-40B4-BE49-F238E27FC236}">
                <a16:creationId xmlns="" xmlns:a16="http://schemas.microsoft.com/office/drawing/2014/main" id="{04BD3722-9C29-415A-B4F9-404DF7CA27F8}"/>
              </a:ext>
            </a:extLst>
          </p:cNvPr>
          <p:cNvSpPr>
            <a:spLocks noGrp="1"/>
          </p:cNvSpPr>
          <p:nvPr>
            <p:ph type="body" sz="quarter" idx="16" hasCustomPrompt="1"/>
          </p:nvPr>
        </p:nvSpPr>
        <p:spPr>
          <a:xfrm>
            <a:off x="4677266" y="4859273"/>
            <a:ext cx="3695206" cy="276999"/>
          </a:xfrm>
        </p:spPr>
        <p:txBody>
          <a:bodyPr lIns="0" rtlCol="0">
            <a:noAutofit/>
          </a:bodyPr>
          <a:lstStyle>
            <a:lvl1pPr marL="0" indent="0">
              <a:lnSpc>
                <a:spcPct val="100000"/>
              </a:lnSpc>
              <a:buNone/>
              <a:defRPr sz="1200" spc="0">
                <a:solidFill>
                  <a:schemeClr val="bg1"/>
                </a:solidFill>
                <a:latin typeface="+mn-lt"/>
              </a:defRPr>
            </a:lvl1pPr>
          </a:lstStyle>
          <a:p>
            <a:pPr lvl="0" rtl="0"/>
            <a:r>
              <a:rPr lang="fr-FR" noProof="0" dirty="0" smtClean="0"/>
              <a:t>Téléphone</a:t>
            </a:r>
            <a:endParaRPr lang="fr-FR" noProof="0" dirty="0"/>
          </a:p>
        </p:txBody>
      </p:sp>
      <p:sp>
        <p:nvSpPr>
          <p:cNvPr id="18" name="Espace réservé du texte 4">
            <a:extLst>
              <a:ext uri="{FF2B5EF4-FFF2-40B4-BE49-F238E27FC236}">
                <a16:creationId xmlns="" xmlns:a16="http://schemas.microsoft.com/office/drawing/2014/main" id="{19AB0B4C-135C-4049-A378-55E85A240EF0}"/>
              </a:ext>
            </a:extLst>
          </p:cNvPr>
          <p:cNvSpPr>
            <a:spLocks noGrp="1"/>
          </p:cNvSpPr>
          <p:nvPr>
            <p:ph type="body" sz="quarter" idx="17" hasCustomPrompt="1"/>
          </p:nvPr>
        </p:nvSpPr>
        <p:spPr>
          <a:xfrm>
            <a:off x="4677266" y="5295773"/>
            <a:ext cx="3695206" cy="276999"/>
          </a:xfrm>
        </p:spPr>
        <p:txBody>
          <a:bodyPr lIns="0" rtlCol="0">
            <a:noAutofit/>
          </a:bodyPr>
          <a:lstStyle>
            <a:lvl1pPr marL="0" indent="0">
              <a:lnSpc>
                <a:spcPct val="100000"/>
              </a:lnSpc>
              <a:buNone/>
              <a:defRPr sz="1200" spc="0">
                <a:solidFill>
                  <a:schemeClr val="bg1"/>
                </a:solidFill>
                <a:latin typeface="+mn-lt"/>
              </a:defRPr>
            </a:lvl1pPr>
          </a:lstStyle>
          <a:p>
            <a:pPr lvl="0" rtl="0"/>
            <a:r>
              <a:rPr lang="fr-FR" noProof="0" dirty="0" smtClean="0"/>
              <a:t>E-mail</a:t>
            </a:r>
            <a:endParaRPr lang="fr-FR" noProof="0" dirty="0"/>
          </a:p>
        </p:txBody>
      </p:sp>
      <p:sp>
        <p:nvSpPr>
          <p:cNvPr id="19" name="Espace réservé du texte 4">
            <a:extLst>
              <a:ext uri="{FF2B5EF4-FFF2-40B4-BE49-F238E27FC236}">
                <a16:creationId xmlns="" xmlns:a16="http://schemas.microsoft.com/office/drawing/2014/main" id="{84C52246-1E1E-45D1-870F-11BEF236798C}"/>
              </a:ext>
            </a:extLst>
          </p:cNvPr>
          <p:cNvSpPr>
            <a:spLocks noGrp="1"/>
          </p:cNvSpPr>
          <p:nvPr>
            <p:ph type="body" sz="quarter" idx="18" hasCustomPrompt="1"/>
          </p:nvPr>
        </p:nvSpPr>
        <p:spPr>
          <a:xfrm>
            <a:off x="4677266" y="5732272"/>
            <a:ext cx="3695206" cy="276999"/>
          </a:xfrm>
        </p:spPr>
        <p:txBody>
          <a:bodyPr lIns="0" rtlCol="0">
            <a:noAutofit/>
          </a:bodyPr>
          <a:lstStyle>
            <a:lvl1pPr marL="0" indent="0">
              <a:lnSpc>
                <a:spcPct val="100000"/>
              </a:lnSpc>
              <a:buNone/>
              <a:defRPr sz="1200" spc="0">
                <a:solidFill>
                  <a:schemeClr val="bg1"/>
                </a:solidFill>
                <a:latin typeface="+mn-lt"/>
              </a:defRPr>
            </a:lvl1pPr>
          </a:lstStyle>
          <a:p>
            <a:pPr lvl="0" rtl="0"/>
            <a:r>
              <a:rPr lang="fr-FR" noProof="0" dirty="0" smtClean="0"/>
              <a:t>Site web</a:t>
            </a:r>
            <a:endParaRPr lang="fr-FR" noProof="0" dirty="0"/>
          </a:p>
        </p:txBody>
      </p:sp>
      <p:cxnSp>
        <p:nvCxnSpPr>
          <p:cNvPr id="16" name="Connecteur droit 15">
            <a:extLst>
              <a:ext uri="{FF2B5EF4-FFF2-40B4-BE49-F238E27FC236}">
                <a16:creationId xmlns="" xmlns:a16="http://schemas.microsoft.com/office/drawing/2014/main" id="{1F26A2B2-5127-40E8-8422-F1A7836E061C}"/>
              </a:ext>
            </a:extLst>
          </p:cNvPr>
          <p:cNvCxnSpPr/>
          <p:nvPr userDrawn="1"/>
        </p:nvCxnSpPr>
        <p:spPr>
          <a:xfrm>
            <a:off x="4516210" y="4422773"/>
            <a:ext cx="0" cy="15864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Graphisme 22" descr="Utilisateur" title="Icône - Nom du présentateur">
            <a:extLst>
              <a:ext uri="{FF2B5EF4-FFF2-40B4-BE49-F238E27FC236}">
                <a16:creationId xmlns="" xmlns:a16="http://schemas.microsoft.com/office/drawing/2014/main" id="{D8682255-0CCB-4829-A139-1448962118E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192357" y="4451822"/>
            <a:ext cx="218900" cy="218900"/>
          </a:xfrm>
          <a:prstGeom prst="rect">
            <a:avLst/>
          </a:prstGeom>
        </p:spPr>
      </p:pic>
      <p:pic>
        <p:nvPicPr>
          <p:cNvPr id="24" name="Graphisme 23" descr="Enveloppe" title="Icône d’e-mail du présentateur">
            <a:extLst>
              <a:ext uri="{FF2B5EF4-FFF2-40B4-BE49-F238E27FC236}">
                <a16:creationId xmlns="" xmlns:a16="http://schemas.microsoft.com/office/drawing/2014/main" id="{C70B540F-9BDA-45EE-8344-27F1110D8E2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4192357" y="5324822"/>
            <a:ext cx="218900" cy="218900"/>
          </a:xfrm>
          <a:prstGeom prst="rect">
            <a:avLst/>
          </a:prstGeom>
        </p:spPr>
      </p:pic>
      <p:pic>
        <p:nvPicPr>
          <p:cNvPr id="25" name="Graphisme 24" descr="Smartphone" title="Icône - Numéro de téléphone du présentateur">
            <a:extLst>
              <a:ext uri="{FF2B5EF4-FFF2-40B4-BE49-F238E27FC236}">
                <a16:creationId xmlns="" xmlns:a16="http://schemas.microsoft.com/office/drawing/2014/main" id="{F9F9D3D1-F5F6-4B04-BA68-9B89F0E1FDE6}"/>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192357" y="4888322"/>
            <a:ext cx="218900" cy="218900"/>
          </a:xfrm>
          <a:prstGeom prst="rect">
            <a:avLst/>
          </a:prstGeom>
        </p:spPr>
      </p:pic>
      <p:pic>
        <p:nvPicPr>
          <p:cNvPr id="26" name="Graphisme 25" descr="Lien">
            <a:extLst>
              <a:ext uri="{FF2B5EF4-FFF2-40B4-BE49-F238E27FC236}">
                <a16:creationId xmlns="" xmlns:a16="http://schemas.microsoft.com/office/drawing/2014/main" id="{0A350BC5-221A-4142-86A1-5B33F3184E8B}"/>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4179414" y="5748378"/>
            <a:ext cx="244786" cy="244786"/>
          </a:xfrm>
          <a:prstGeom prst="rect">
            <a:avLst/>
          </a:prstGeom>
        </p:spPr>
      </p:pic>
    </p:spTree>
    <p:extLst>
      <p:ext uri="{BB962C8B-B14F-4D97-AF65-F5344CB8AC3E}">
        <p14:creationId xmlns:p14="http://schemas.microsoft.com/office/powerpoint/2010/main" val="1567461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Diapositive de titre">
    <p:spTree>
      <p:nvGrpSpPr>
        <p:cNvPr id="1" name=""/>
        <p:cNvGrpSpPr/>
        <p:nvPr/>
      </p:nvGrpSpPr>
      <p:grpSpPr>
        <a:xfrm>
          <a:off x="0" y="0"/>
          <a:ext cx="0" cy="0"/>
          <a:chOff x="0" y="0"/>
          <a:chExt cx="0" cy="0"/>
        </a:xfrm>
      </p:grpSpPr>
      <p:sp>
        <p:nvSpPr>
          <p:cNvPr id="27" name="Rectangle 26">
            <a:extLst>
              <a:ext uri="{FF2B5EF4-FFF2-40B4-BE49-F238E27FC236}">
                <a16:creationId xmlns="" xmlns:a16="http://schemas.microsoft.com/office/drawing/2014/main" id="{BA87BE54-14DC-472D-8337-75B1A8A35BF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nvGrpSpPr>
          <p:cNvPr id="7" name="Groupe 6">
            <a:extLst>
              <a:ext uri="{FF2B5EF4-FFF2-40B4-BE49-F238E27FC236}">
                <a16:creationId xmlns="" xmlns:a16="http://schemas.microsoft.com/office/drawing/2014/main" id="{887D6B07-9595-4D7C-A1C7-EE4327E86C4F}"/>
              </a:ext>
            </a:extLst>
          </p:cNvPr>
          <p:cNvGrpSpPr/>
          <p:nvPr userDrawn="1"/>
        </p:nvGrpSpPr>
        <p:grpSpPr>
          <a:xfrm>
            <a:off x="0" y="1770061"/>
            <a:ext cx="12192000" cy="3255962"/>
            <a:chOff x="0" y="1770061"/>
            <a:chExt cx="12192000" cy="3255962"/>
          </a:xfrm>
          <a:solidFill>
            <a:schemeClr val="bg2"/>
          </a:solidFill>
        </p:grpSpPr>
        <p:sp>
          <p:nvSpPr>
            <p:cNvPr id="8" name="Rectangle 7">
              <a:extLst>
                <a:ext uri="{FF2B5EF4-FFF2-40B4-BE49-F238E27FC236}">
                  <a16:creationId xmlns="" xmlns:a16="http://schemas.microsoft.com/office/drawing/2014/main" id="{71EAC7A8-37E9-4B9E-B736-A22B168C80E4}"/>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9" name="Rectangle 8">
              <a:extLst>
                <a:ext uri="{FF2B5EF4-FFF2-40B4-BE49-F238E27FC236}">
                  <a16:creationId xmlns="" xmlns:a16="http://schemas.microsoft.com/office/drawing/2014/main" id="{072B49C9-D888-4DFD-821C-C8761C791457}"/>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0" name="Rectangle 9">
              <a:extLst>
                <a:ext uri="{FF2B5EF4-FFF2-40B4-BE49-F238E27FC236}">
                  <a16:creationId xmlns="" xmlns:a16="http://schemas.microsoft.com/office/drawing/2014/main" id="{377C6874-A790-4966-9E2B-1615E67A53D2}"/>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1" name="Rectangle 10">
              <a:extLst>
                <a:ext uri="{FF2B5EF4-FFF2-40B4-BE49-F238E27FC236}">
                  <a16:creationId xmlns="" xmlns:a16="http://schemas.microsoft.com/office/drawing/2014/main" id="{76B2B5D3-CC1C-45E2-BB10-D1175A138A49}"/>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2" name="Rectangle 11">
              <a:extLst>
                <a:ext uri="{FF2B5EF4-FFF2-40B4-BE49-F238E27FC236}">
                  <a16:creationId xmlns="" xmlns:a16="http://schemas.microsoft.com/office/drawing/2014/main" id="{45994648-15A7-4F74-9BE2-5A7A9FF67672}"/>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14" name="Forme libre : Forme 13">
            <a:extLst>
              <a:ext uri="{FF2B5EF4-FFF2-40B4-BE49-F238E27FC236}">
                <a16:creationId xmlns="" xmlns:a16="http://schemas.microsoft.com/office/drawing/2014/main" id="{7AAA86F4-5F6B-408E-BB3A-E89D057B1437}"/>
              </a:ext>
            </a:extLst>
          </p:cNvPr>
          <p:cNvSpPr/>
          <p:nvPr userDrawn="1"/>
        </p:nvSpPr>
        <p:spPr>
          <a:xfrm>
            <a:off x="2387600" y="1"/>
            <a:ext cx="7416800" cy="6858001"/>
          </a:xfrm>
          <a:custGeom>
            <a:avLst/>
            <a:gdLst>
              <a:gd name="connsiteX0" fmla="*/ 2297777 w 7416800"/>
              <a:gd name="connsiteY0" fmla="*/ 0 h 6858001"/>
              <a:gd name="connsiteX1" fmla="*/ 5119024 w 7416800"/>
              <a:gd name="connsiteY1" fmla="*/ 0 h 6858001"/>
              <a:gd name="connsiteX2" fmla="*/ 5151877 w 7416800"/>
              <a:gd name="connsiteY2" fmla="*/ 12024 h 6858001"/>
              <a:gd name="connsiteX3" fmla="*/ 7416800 w 7416800"/>
              <a:gd name="connsiteY3" fmla="*/ 3429000 h 6858001"/>
              <a:gd name="connsiteX4" fmla="*/ 5151877 w 7416800"/>
              <a:gd name="connsiteY4" fmla="*/ 6845976 h 6858001"/>
              <a:gd name="connsiteX5" fmla="*/ 5119021 w 7416800"/>
              <a:gd name="connsiteY5" fmla="*/ 6858001 h 6858001"/>
              <a:gd name="connsiteX6" fmla="*/ 2297779 w 7416800"/>
              <a:gd name="connsiteY6" fmla="*/ 6858001 h 6858001"/>
              <a:gd name="connsiteX7" fmla="*/ 2264924 w 7416800"/>
              <a:gd name="connsiteY7" fmla="*/ 6845976 h 6858001"/>
              <a:gd name="connsiteX8" fmla="*/ 0 w 7416800"/>
              <a:gd name="connsiteY8" fmla="*/ 3429000 h 6858001"/>
              <a:gd name="connsiteX9" fmla="*/ 2264924 w 7416800"/>
              <a:gd name="connsiteY9" fmla="*/ 1202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6800" h="6858001">
                <a:moveTo>
                  <a:pt x="2297777" y="0"/>
                </a:moveTo>
                <a:lnTo>
                  <a:pt x="5119024" y="0"/>
                </a:lnTo>
                <a:lnTo>
                  <a:pt x="5151877" y="12024"/>
                </a:lnTo>
                <a:cubicBezTo>
                  <a:pt x="6482877" y="574990"/>
                  <a:pt x="7416800" y="1892930"/>
                  <a:pt x="7416800" y="3429000"/>
                </a:cubicBezTo>
                <a:cubicBezTo>
                  <a:pt x="7416800" y="4965070"/>
                  <a:pt x="6482877" y="6283010"/>
                  <a:pt x="5151877" y="6845976"/>
                </a:cubicBezTo>
                <a:lnTo>
                  <a:pt x="5119021" y="6858001"/>
                </a:lnTo>
                <a:lnTo>
                  <a:pt x="2297779" y="6858001"/>
                </a:lnTo>
                <a:lnTo>
                  <a:pt x="2264924" y="6845976"/>
                </a:lnTo>
                <a:cubicBezTo>
                  <a:pt x="933923" y="6283010"/>
                  <a:pt x="0" y="4965070"/>
                  <a:pt x="0" y="3429000"/>
                </a:cubicBezTo>
                <a:cubicBezTo>
                  <a:pt x="0" y="1892930"/>
                  <a:pt x="933923" y="574990"/>
                  <a:pt x="2264924" y="12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dirty="0"/>
          </a:p>
        </p:txBody>
      </p:sp>
      <p:sp>
        <p:nvSpPr>
          <p:cNvPr id="22" name="Espace réservé d’image 21">
            <a:extLst>
              <a:ext uri="{FF2B5EF4-FFF2-40B4-BE49-F238E27FC236}">
                <a16:creationId xmlns="" xmlns:a16="http://schemas.microsoft.com/office/drawing/2014/main" id="{94FE51EC-6EEE-4E9B-95E0-8B3BEC6560A1}"/>
              </a:ext>
            </a:extLst>
          </p:cNvPr>
          <p:cNvSpPr>
            <a:spLocks noGrp="1"/>
          </p:cNvSpPr>
          <p:nvPr>
            <p:ph type="pic" sz="quarter" idx="14" hasCustomPrompt="1"/>
          </p:nvPr>
        </p:nvSpPr>
        <p:spPr>
          <a:xfrm>
            <a:off x="2667000" y="0"/>
            <a:ext cx="6858000" cy="6858000"/>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rtl="0">
              <a:buNone/>
            </a:pPr>
            <a:r>
              <a:rPr lang="fr-FR" noProof="0" dirty="0" smtClean="0"/>
              <a:t>Insérer une image</a:t>
            </a:r>
            <a:endParaRPr lang="fr-FR" noProof="0" dirty="0"/>
          </a:p>
        </p:txBody>
      </p:sp>
      <p:cxnSp>
        <p:nvCxnSpPr>
          <p:cNvPr id="15" name="Connecteur droit 14">
            <a:extLst>
              <a:ext uri="{FF2B5EF4-FFF2-40B4-BE49-F238E27FC236}">
                <a16:creationId xmlns="" xmlns:a16="http://schemas.microsoft.com/office/drawing/2014/main" id="{1FEC2E97-8DAA-48A7-AC52-B4B5AD2C486E}"/>
              </a:ext>
            </a:extLst>
          </p:cNvPr>
          <p:cNvCxnSpPr/>
          <p:nvPr userDrawn="1"/>
        </p:nvCxnSpPr>
        <p:spPr>
          <a:xfrm>
            <a:off x="5791785" y="3949699"/>
            <a:ext cx="60843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 xmlns:a16="http://schemas.microsoft.com/office/drawing/2014/main" id="{55002804-57E2-4379-9103-073F4D46F016}"/>
              </a:ext>
            </a:extLst>
          </p:cNvPr>
          <p:cNvSpPr>
            <a:spLocks noGrp="1"/>
          </p:cNvSpPr>
          <p:nvPr>
            <p:ph type="ctrTitle" hasCustomPrompt="1"/>
          </p:nvPr>
        </p:nvSpPr>
        <p:spPr>
          <a:xfrm>
            <a:off x="3127248" y="1124712"/>
            <a:ext cx="5943600" cy="2596896"/>
          </a:xfrm>
        </p:spPr>
        <p:txBody>
          <a:bodyPr vert="horz" lIns="91440" tIns="45720" rIns="91440" bIns="45720" rtlCol="0" anchor="b" anchorCtr="1">
            <a:noAutofit/>
          </a:bodyPr>
          <a:lstStyle>
            <a:lvl1pPr algn="ctr">
              <a:defRPr lang="en-GB" sz="5400" b="0">
                <a:solidFill>
                  <a:schemeClr val="bg1"/>
                </a:solidFill>
                <a:latin typeface="+mj-lt"/>
              </a:defRPr>
            </a:lvl1pPr>
          </a:lstStyle>
          <a:p>
            <a:pPr lvl="0" algn="ctr" rtl="0">
              <a:lnSpc>
                <a:spcPct val="80000"/>
              </a:lnSpc>
            </a:pPr>
            <a:r>
              <a:rPr lang="fr-FR" noProof="0" dirty="0" smtClean="0"/>
              <a:t>MERCI</a:t>
            </a:r>
            <a:endParaRPr lang="fr-FR" noProof="0" dirty="0"/>
          </a:p>
        </p:txBody>
      </p:sp>
      <p:sp>
        <p:nvSpPr>
          <p:cNvPr id="5" name="Espace réservé du texte 4">
            <a:extLst>
              <a:ext uri="{FF2B5EF4-FFF2-40B4-BE49-F238E27FC236}">
                <a16:creationId xmlns="" xmlns:a16="http://schemas.microsoft.com/office/drawing/2014/main" id="{64182412-18B8-4AC3-AA61-DAFA9BEABEFB}"/>
              </a:ext>
            </a:extLst>
          </p:cNvPr>
          <p:cNvSpPr>
            <a:spLocks noGrp="1"/>
          </p:cNvSpPr>
          <p:nvPr>
            <p:ph type="body" sz="quarter" idx="15" hasCustomPrompt="1"/>
          </p:nvPr>
        </p:nvSpPr>
        <p:spPr>
          <a:xfrm>
            <a:off x="4677266" y="4422773"/>
            <a:ext cx="3695206" cy="276999"/>
          </a:xfrm>
        </p:spPr>
        <p:txBody>
          <a:bodyPr lIns="0" rtlCol="0">
            <a:noAutofit/>
          </a:bodyPr>
          <a:lstStyle>
            <a:lvl1pPr marL="0" indent="0">
              <a:lnSpc>
                <a:spcPct val="100000"/>
              </a:lnSpc>
              <a:buNone/>
              <a:defRPr sz="1200" spc="0">
                <a:solidFill>
                  <a:schemeClr val="bg1"/>
                </a:solidFill>
                <a:latin typeface="+mn-lt"/>
              </a:defRPr>
            </a:lvl1pPr>
          </a:lstStyle>
          <a:p>
            <a:pPr lvl="0" rtl="0"/>
            <a:r>
              <a:rPr lang="fr-FR" noProof="0" dirty="0" smtClean="0"/>
              <a:t>Nom</a:t>
            </a:r>
            <a:endParaRPr lang="fr-FR" noProof="0" dirty="0"/>
          </a:p>
        </p:txBody>
      </p:sp>
      <p:sp>
        <p:nvSpPr>
          <p:cNvPr id="17" name="Espace réservé du texte 4">
            <a:extLst>
              <a:ext uri="{FF2B5EF4-FFF2-40B4-BE49-F238E27FC236}">
                <a16:creationId xmlns="" xmlns:a16="http://schemas.microsoft.com/office/drawing/2014/main" id="{04BD3722-9C29-415A-B4F9-404DF7CA27F8}"/>
              </a:ext>
            </a:extLst>
          </p:cNvPr>
          <p:cNvSpPr>
            <a:spLocks noGrp="1"/>
          </p:cNvSpPr>
          <p:nvPr>
            <p:ph type="body" sz="quarter" idx="16" hasCustomPrompt="1"/>
          </p:nvPr>
        </p:nvSpPr>
        <p:spPr>
          <a:xfrm>
            <a:off x="4677266" y="4859273"/>
            <a:ext cx="3695206" cy="276999"/>
          </a:xfrm>
        </p:spPr>
        <p:txBody>
          <a:bodyPr lIns="0" rtlCol="0">
            <a:noAutofit/>
          </a:bodyPr>
          <a:lstStyle>
            <a:lvl1pPr marL="0" indent="0">
              <a:lnSpc>
                <a:spcPct val="100000"/>
              </a:lnSpc>
              <a:buNone/>
              <a:defRPr sz="1200" spc="0">
                <a:solidFill>
                  <a:schemeClr val="bg1"/>
                </a:solidFill>
                <a:latin typeface="+mn-lt"/>
              </a:defRPr>
            </a:lvl1pPr>
          </a:lstStyle>
          <a:p>
            <a:pPr lvl="0" rtl="0"/>
            <a:r>
              <a:rPr lang="fr-FR" noProof="0" dirty="0" smtClean="0"/>
              <a:t>Téléphone</a:t>
            </a:r>
            <a:endParaRPr lang="fr-FR" noProof="0" dirty="0"/>
          </a:p>
        </p:txBody>
      </p:sp>
      <p:sp>
        <p:nvSpPr>
          <p:cNvPr id="18" name="Espace réservé du texte 4">
            <a:extLst>
              <a:ext uri="{FF2B5EF4-FFF2-40B4-BE49-F238E27FC236}">
                <a16:creationId xmlns="" xmlns:a16="http://schemas.microsoft.com/office/drawing/2014/main" id="{19AB0B4C-135C-4049-A378-55E85A240EF0}"/>
              </a:ext>
            </a:extLst>
          </p:cNvPr>
          <p:cNvSpPr>
            <a:spLocks noGrp="1"/>
          </p:cNvSpPr>
          <p:nvPr>
            <p:ph type="body" sz="quarter" idx="17" hasCustomPrompt="1"/>
          </p:nvPr>
        </p:nvSpPr>
        <p:spPr>
          <a:xfrm>
            <a:off x="4677266" y="5295773"/>
            <a:ext cx="3695206" cy="276999"/>
          </a:xfrm>
        </p:spPr>
        <p:txBody>
          <a:bodyPr lIns="0" rtlCol="0">
            <a:noAutofit/>
          </a:bodyPr>
          <a:lstStyle>
            <a:lvl1pPr marL="0" indent="0">
              <a:lnSpc>
                <a:spcPct val="100000"/>
              </a:lnSpc>
              <a:buNone/>
              <a:defRPr sz="1200" spc="0">
                <a:solidFill>
                  <a:schemeClr val="bg1"/>
                </a:solidFill>
                <a:latin typeface="+mn-lt"/>
              </a:defRPr>
            </a:lvl1pPr>
          </a:lstStyle>
          <a:p>
            <a:pPr lvl="0" rtl="0"/>
            <a:r>
              <a:rPr lang="fr-FR" noProof="0" dirty="0" smtClean="0"/>
              <a:t>E-mail</a:t>
            </a:r>
            <a:endParaRPr lang="fr-FR" noProof="0" dirty="0"/>
          </a:p>
        </p:txBody>
      </p:sp>
      <p:sp>
        <p:nvSpPr>
          <p:cNvPr id="19" name="Espace réservé du texte 4">
            <a:extLst>
              <a:ext uri="{FF2B5EF4-FFF2-40B4-BE49-F238E27FC236}">
                <a16:creationId xmlns="" xmlns:a16="http://schemas.microsoft.com/office/drawing/2014/main" id="{84C52246-1E1E-45D1-870F-11BEF236798C}"/>
              </a:ext>
            </a:extLst>
          </p:cNvPr>
          <p:cNvSpPr>
            <a:spLocks noGrp="1"/>
          </p:cNvSpPr>
          <p:nvPr>
            <p:ph type="body" sz="quarter" idx="18" hasCustomPrompt="1"/>
          </p:nvPr>
        </p:nvSpPr>
        <p:spPr>
          <a:xfrm>
            <a:off x="4677266" y="5732272"/>
            <a:ext cx="3695206" cy="276999"/>
          </a:xfrm>
        </p:spPr>
        <p:txBody>
          <a:bodyPr lIns="0" rtlCol="0">
            <a:noAutofit/>
          </a:bodyPr>
          <a:lstStyle>
            <a:lvl1pPr marL="0" indent="0">
              <a:lnSpc>
                <a:spcPct val="100000"/>
              </a:lnSpc>
              <a:buNone/>
              <a:defRPr sz="1200" spc="0">
                <a:solidFill>
                  <a:schemeClr val="bg1"/>
                </a:solidFill>
                <a:latin typeface="+mn-lt"/>
              </a:defRPr>
            </a:lvl1pPr>
          </a:lstStyle>
          <a:p>
            <a:pPr lvl="0" rtl="0"/>
            <a:r>
              <a:rPr lang="fr-FR" noProof="0" dirty="0" smtClean="0"/>
              <a:t>Site web</a:t>
            </a:r>
            <a:endParaRPr lang="fr-FR" noProof="0" dirty="0"/>
          </a:p>
        </p:txBody>
      </p:sp>
      <p:cxnSp>
        <p:nvCxnSpPr>
          <p:cNvPr id="16" name="Connecteur droit 15">
            <a:extLst>
              <a:ext uri="{FF2B5EF4-FFF2-40B4-BE49-F238E27FC236}">
                <a16:creationId xmlns="" xmlns:a16="http://schemas.microsoft.com/office/drawing/2014/main" id="{1F26A2B2-5127-40E8-8422-F1A7836E061C}"/>
              </a:ext>
            </a:extLst>
          </p:cNvPr>
          <p:cNvCxnSpPr/>
          <p:nvPr userDrawn="1"/>
        </p:nvCxnSpPr>
        <p:spPr>
          <a:xfrm>
            <a:off x="4516210" y="4422773"/>
            <a:ext cx="0" cy="15864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Graphisme 22" descr="Utilisateur" title="Icône - Nom du présentateur">
            <a:extLst>
              <a:ext uri="{FF2B5EF4-FFF2-40B4-BE49-F238E27FC236}">
                <a16:creationId xmlns="" xmlns:a16="http://schemas.microsoft.com/office/drawing/2014/main" id="{D8682255-0CCB-4829-A139-1448962118E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192357" y="4451822"/>
            <a:ext cx="218900" cy="218900"/>
          </a:xfrm>
          <a:prstGeom prst="rect">
            <a:avLst/>
          </a:prstGeom>
        </p:spPr>
      </p:pic>
      <p:pic>
        <p:nvPicPr>
          <p:cNvPr id="24" name="Graphisme 23" descr="Enveloppe" title="Icône d’e-mail du présentateur">
            <a:extLst>
              <a:ext uri="{FF2B5EF4-FFF2-40B4-BE49-F238E27FC236}">
                <a16:creationId xmlns="" xmlns:a16="http://schemas.microsoft.com/office/drawing/2014/main" id="{C70B540F-9BDA-45EE-8344-27F1110D8E2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4192357" y="5324822"/>
            <a:ext cx="218900" cy="218900"/>
          </a:xfrm>
          <a:prstGeom prst="rect">
            <a:avLst/>
          </a:prstGeom>
        </p:spPr>
      </p:pic>
      <p:pic>
        <p:nvPicPr>
          <p:cNvPr id="25" name="Graphisme 24" descr="Smartphone" title="Icône - Numéro de téléphone du présentateur">
            <a:extLst>
              <a:ext uri="{FF2B5EF4-FFF2-40B4-BE49-F238E27FC236}">
                <a16:creationId xmlns="" xmlns:a16="http://schemas.microsoft.com/office/drawing/2014/main" id="{F9F9D3D1-F5F6-4B04-BA68-9B89F0E1FDE6}"/>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192357" y="4888322"/>
            <a:ext cx="218900" cy="218900"/>
          </a:xfrm>
          <a:prstGeom prst="rect">
            <a:avLst/>
          </a:prstGeom>
        </p:spPr>
      </p:pic>
      <p:pic>
        <p:nvPicPr>
          <p:cNvPr id="26" name="Graphisme 25" descr="Lien">
            <a:extLst>
              <a:ext uri="{FF2B5EF4-FFF2-40B4-BE49-F238E27FC236}">
                <a16:creationId xmlns="" xmlns:a16="http://schemas.microsoft.com/office/drawing/2014/main" id="{0A350BC5-221A-4142-86A1-5B33F3184E8B}"/>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4179414" y="5748378"/>
            <a:ext cx="244786" cy="244786"/>
          </a:xfrm>
          <a:prstGeom prst="rect">
            <a:avLst/>
          </a:prstGeom>
        </p:spPr>
      </p:pic>
    </p:spTree>
    <p:extLst>
      <p:ext uri="{BB962C8B-B14F-4D97-AF65-F5344CB8AC3E}">
        <p14:creationId xmlns:p14="http://schemas.microsoft.com/office/powerpoint/2010/main" val="2631850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grpSp>
        <p:nvGrpSpPr>
          <p:cNvPr id="7" name="Groupe 6">
            <a:extLst>
              <a:ext uri="{FF2B5EF4-FFF2-40B4-BE49-F238E27FC236}">
                <a16:creationId xmlns="" xmlns:a16="http://schemas.microsoft.com/office/drawing/2014/main" id="{887D6B07-9595-4D7C-A1C7-EE4327E86C4F}"/>
              </a:ext>
            </a:extLst>
          </p:cNvPr>
          <p:cNvGrpSpPr/>
          <p:nvPr userDrawn="1"/>
        </p:nvGrpSpPr>
        <p:grpSpPr>
          <a:xfrm>
            <a:off x="0" y="1770061"/>
            <a:ext cx="12192000" cy="3255962"/>
            <a:chOff x="0" y="1770061"/>
            <a:chExt cx="12192000" cy="3255962"/>
          </a:xfrm>
          <a:solidFill>
            <a:schemeClr val="bg2"/>
          </a:solidFill>
        </p:grpSpPr>
        <p:sp>
          <p:nvSpPr>
            <p:cNvPr id="8" name="Rectangle 7">
              <a:extLst>
                <a:ext uri="{FF2B5EF4-FFF2-40B4-BE49-F238E27FC236}">
                  <a16:creationId xmlns="" xmlns:a16="http://schemas.microsoft.com/office/drawing/2014/main" id="{71EAC7A8-37E9-4B9E-B736-A22B168C80E4}"/>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9" name="Rectangle 8">
              <a:extLst>
                <a:ext uri="{FF2B5EF4-FFF2-40B4-BE49-F238E27FC236}">
                  <a16:creationId xmlns="" xmlns:a16="http://schemas.microsoft.com/office/drawing/2014/main" id="{072B49C9-D888-4DFD-821C-C8761C791457}"/>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0" name="Rectangle 9">
              <a:extLst>
                <a:ext uri="{FF2B5EF4-FFF2-40B4-BE49-F238E27FC236}">
                  <a16:creationId xmlns="" xmlns:a16="http://schemas.microsoft.com/office/drawing/2014/main" id="{377C6874-A790-4966-9E2B-1615E67A53D2}"/>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1" name="Rectangle 10">
              <a:extLst>
                <a:ext uri="{FF2B5EF4-FFF2-40B4-BE49-F238E27FC236}">
                  <a16:creationId xmlns="" xmlns:a16="http://schemas.microsoft.com/office/drawing/2014/main" id="{76B2B5D3-CC1C-45E2-BB10-D1175A138A49}"/>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2" name="Rectangle 11">
              <a:extLst>
                <a:ext uri="{FF2B5EF4-FFF2-40B4-BE49-F238E27FC236}">
                  <a16:creationId xmlns="" xmlns:a16="http://schemas.microsoft.com/office/drawing/2014/main" id="{45994648-15A7-4F74-9BE2-5A7A9FF67672}"/>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26" name="Forme libre : Forme 25">
            <a:extLst>
              <a:ext uri="{FF2B5EF4-FFF2-40B4-BE49-F238E27FC236}">
                <a16:creationId xmlns="" xmlns:a16="http://schemas.microsoft.com/office/drawing/2014/main" id="{58E98649-FB1E-484B-911E-90A1B1AE58F1}"/>
              </a:ext>
            </a:extLst>
          </p:cNvPr>
          <p:cNvSpPr/>
          <p:nvPr userDrawn="1"/>
        </p:nvSpPr>
        <p:spPr>
          <a:xfrm>
            <a:off x="2387600" y="1"/>
            <a:ext cx="7416800" cy="6858001"/>
          </a:xfrm>
          <a:custGeom>
            <a:avLst/>
            <a:gdLst>
              <a:gd name="connsiteX0" fmla="*/ 2297777 w 7416800"/>
              <a:gd name="connsiteY0" fmla="*/ 0 h 6858001"/>
              <a:gd name="connsiteX1" fmla="*/ 5119024 w 7416800"/>
              <a:gd name="connsiteY1" fmla="*/ 0 h 6858001"/>
              <a:gd name="connsiteX2" fmla="*/ 5151877 w 7416800"/>
              <a:gd name="connsiteY2" fmla="*/ 12024 h 6858001"/>
              <a:gd name="connsiteX3" fmla="*/ 7416800 w 7416800"/>
              <a:gd name="connsiteY3" fmla="*/ 3429000 h 6858001"/>
              <a:gd name="connsiteX4" fmla="*/ 5151877 w 7416800"/>
              <a:gd name="connsiteY4" fmla="*/ 6845976 h 6858001"/>
              <a:gd name="connsiteX5" fmla="*/ 5119021 w 7416800"/>
              <a:gd name="connsiteY5" fmla="*/ 6858001 h 6858001"/>
              <a:gd name="connsiteX6" fmla="*/ 2297779 w 7416800"/>
              <a:gd name="connsiteY6" fmla="*/ 6858001 h 6858001"/>
              <a:gd name="connsiteX7" fmla="*/ 2264924 w 7416800"/>
              <a:gd name="connsiteY7" fmla="*/ 6845976 h 6858001"/>
              <a:gd name="connsiteX8" fmla="*/ 0 w 7416800"/>
              <a:gd name="connsiteY8" fmla="*/ 3429000 h 6858001"/>
              <a:gd name="connsiteX9" fmla="*/ 2264924 w 7416800"/>
              <a:gd name="connsiteY9" fmla="*/ 1202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6800" h="6858001">
                <a:moveTo>
                  <a:pt x="2297777" y="0"/>
                </a:moveTo>
                <a:lnTo>
                  <a:pt x="5119024" y="0"/>
                </a:lnTo>
                <a:lnTo>
                  <a:pt x="5151877" y="12024"/>
                </a:lnTo>
                <a:cubicBezTo>
                  <a:pt x="6482877" y="574990"/>
                  <a:pt x="7416800" y="1892930"/>
                  <a:pt x="7416800" y="3429000"/>
                </a:cubicBezTo>
                <a:cubicBezTo>
                  <a:pt x="7416800" y="4965070"/>
                  <a:pt x="6482877" y="6283010"/>
                  <a:pt x="5151877" y="6845976"/>
                </a:cubicBezTo>
                <a:lnTo>
                  <a:pt x="5119021" y="6858001"/>
                </a:lnTo>
                <a:lnTo>
                  <a:pt x="2297779" y="6858001"/>
                </a:lnTo>
                <a:lnTo>
                  <a:pt x="2264924" y="6845976"/>
                </a:lnTo>
                <a:cubicBezTo>
                  <a:pt x="933923" y="6283010"/>
                  <a:pt x="0" y="4965070"/>
                  <a:pt x="0" y="3429000"/>
                </a:cubicBezTo>
                <a:cubicBezTo>
                  <a:pt x="0" y="1892930"/>
                  <a:pt x="933923" y="574990"/>
                  <a:pt x="2264924" y="12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dirty="0"/>
          </a:p>
        </p:txBody>
      </p:sp>
      <p:sp>
        <p:nvSpPr>
          <p:cNvPr id="4" name="Ovale 3">
            <a:extLst>
              <a:ext uri="{FF2B5EF4-FFF2-40B4-BE49-F238E27FC236}">
                <a16:creationId xmlns="" xmlns:a16="http://schemas.microsoft.com/office/drawing/2014/main" id="{8371726A-1E0A-434B-A802-4FCC15A82D01}"/>
              </a:ext>
            </a:extLst>
          </p:cNvPr>
          <p:cNvSpPr/>
          <p:nvPr userDrawn="1"/>
        </p:nvSpPr>
        <p:spPr>
          <a:xfrm>
            <a:off x="2674071" y="21211"/>
            <a:ext cx="6843859" cy="6843859"/>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p>
            <a:pPr lvl="0" indent="0" algn="ctr" rtl="0">
              <a:lnSpc>
                <a:spcPct val="90000"/>
              </a:lnSpc>
              <a:spcBef>
                <a:spcPts val="1000"/>
              </a:spcBef>
              <a:buFont typeface="Arial" panose="020B0604020202020204" pitchFamily="34" charset="0"/>
              <a:buNone/>
            </a:pPr>
            <a:endParaRPr lang="fr-FR" sz="1600" noProof="0" dirty="0">
              <a:solidFill>
                <a:schemeClr val="bg1"/>
              </a:solidFill>
              <a:cs typeface="Arial" panose="020B0604020202020204" pitchFamily="34" charset="0"/>
            </a:endParaRPr>
          </a:p>
        </p:txBody>
      </p:sp>
      <p:cxnSp>
        <p:nvCxnSpPr>
          <p:cNvPr id="15" name="Connecteur droit 14">
            <a:extLst>
              <a:ext uri="{FF2B5EF4-FFF2-40B4-BE49-F238E27FC236}">
                <a16:creationId xmlns="" xmlns:a16="http://schemas.microsoft.com/office/drawing/2014/main" id="{1FEC2E97-8DAA-48A7-AC52-B4B5AD2C486E}"/>
              </a:ext>
            </a:extLst>
          </p:cNvPr>
          <p:cNvCxnSpPr/>
          <p:nvPr userDrawn="1"/>
        </p:nvCxnSpPr>
        <p:spPr>
          <a:xfrm>
            <a:off x="5791785" y="3949699"/>
            <a:ext cx="60843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 xmlns:a16="http://schemas.microsoft.com/office/drawing/2014/main" id="{55002804-57E2-4379-9103-073F4D46F016}"/>
              </a:ext>
            </a:extLst>
          </p:cNvPr>
          <p:cNvSpPr>
            <a:spLocks noGrp="1"/>
          </p:cNvSpPr>
          <p:nvPr>
            <p:ph type="ctrTitle" hasCustomPrompt="1"/>
          </p:nvPr>
        </p:nvSpPr>
        <p:spPr>
          <a:xfrm>
            <a:off x="3127248" y="1124712"/>
            <a:ext cx="5943600" cy="2596896"/>
          </a:xfrm>
        </p:spPr>
        <p:txBody>
          <a:bodyPr vert="horz" lIns="91440" tIns="45720" rIns="91440" bIns="45720" rtlCol="0" anchor="b" anchorCtr="1">
            <a:noAutofit/>
          </a:bodyPr>
          <a:lstStyle>
            <a:lvl1pPr algn="ctr">
              <a:defRPr lang="en-GB" sz="5400" b="0">
                <a:solidFill>
                  <a:schemeClr val="bg1"/>
                </a:solidFill>
                <a:latin typeface="+mj-lt"/>
              </a:defRPr>
            </a:lvl1pPr>
          </a:lstStyle>
          <a:p>
            <a:pPr lvl="0" algn="ctr" rtl="0">
              <a:lnSpc>
                <a:spcPct val="80000"/>
              </a:lnSpc>
            </a:pPr>
            <a:r>
              <a:rPr lang="fr-FR" noProof="0" dirty="0" smtClean="0"/>
              <a:t>Titre</a:t>
            </a:r>
            <a:endParaRPr lang="fr-FR" noProof="0" dirty="0"/>
          </a:p>
        </p:txBody>
      </p:sp>
      <p:sp>
        <p:nvSpPr>
          <p:cNvPr id="3" name="Sous-titre 2">
            <a:extLst>
              <a:ext uri="{FF2B5EF4-FFF2-40B4-BE49-F238E27FC236}">
                <a16:creationId xmlns="" xmlns:a16="http://schemas.microsoft.com/office/drawing/2014/main" id="{DD109CAD-EBE3-4421-954D-A76C885B2753}"/>
              </a:ext>
            </a:extLst>
          </p:cNvPr>
          <p:cNvSpPr>
            <a:spLocks noGrp="1"/>
          </p:cNvSpPr>
          <p:nvPr>
            <p:ph type="subTitle" idx="1" hasCustomPrompt="1"/>
          </p:nvPr>
        </p:nvSpPr>
        <p:spPr>
          <a:xfrm>
            <a:off x="3584448" y="4315968"/>
            <a:ext cx="5029200" cy="886968"/>
          </a:xfrm>
        </p:spPr>
        <p:txBody>
          <a:bodyPr vert="horz" lIns="91440" tIns="45720" rIns="91440" bIns="45720" rtlCol="0" anchor="t" anchorCtr="0">
            <a:noAutofit/>
          </a:bodyPr>
          <a:lstStyle>
            <a:lvl1pPr marL="0" indent="0" algn="ctr">
              <a:buNone/>
              <a:defRPr lang="en-GB" sz="1800" b="1" spc="300" dirty="0">
                <a:solidFill>
                  <a:schemeClr val="bg1"/>
                </a:solidFill>
                <a:latin typeface="+mn-lt"/>
                <a:cs typeface="Arial" panose="020B0604020202020204" pitchFamily="34" charset="0"/>
              </a:defRPr>
            </a:lvl1pPr>
          </a:lstStyle>
          <a:p>
            <a:pPr marL="228600" lvl="0" indent="-228600" algn="ctr" rtl="0"/>
            <a:r>
              <a:rPr lang="fr-FR" noProof="0" dirty="0" smtClean="0"/>
              <a:t>Sous-titre</a:t>
            </a:r>
            <a:endParaRPr lang="fr-FR" noProof="0" dirty="0"/>
          </a:p>
        </p:txBody>
      </p:sp>
    </p:spTree>
    <p:extLst>
      <p:ext uri="{BB962C8B-B14F-4D97-AF65-F5344CB8AC3E}">
        <p14:creationId xmlns:p14="http://schemas.microsoft.com/office/powerpoint/2010/main" val="532482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grpSp>
        <p:nvGrpSpPr>
          <p:cNvPr id="19" name="Groupe 18">
            <a:extLst>
              <a:ext uri="{FF2B5EF4-FFF2-40B4-BE49-F238E27FC236}">
                <a16:creationId xmlns="" xmlns:a16="http://schemas.microsoft.com/office/drawing/2014/main" id="{8AA00B8F-30F3-4771-B340-04E5180F24CB}"/>
              </a:ext>
            </a:extLst>
          </p:cNvPr>
          <p:cNvGrpSpPr/>
          <p:nvPr userDrawn="1"/>
        </p:nvGrpSpPr>
        <p:grpSpPr>
          <a:xfrm flipV="1">
            <a:off x="0" y="2404423"/>
            <a:ext cx="12192000" cy="4453577"/>
            <a:chOff x="0" y="-277094"/>
            <a:chExt cx="12192000" cy="5876838"/>
          </a:xfrm>
          <a:solidFill>
            <a:schemeClr val="bg2">
              <a:alpha val="25000"/>
            </a:schemeClr>
          </a:solidFill>
        </p:grpSpPr>
        <p:sp>
          <p:nvSpPr>
            <p:cNvPr id="21" name="Rectangle 20">
              <a:extLst>
                <a:ext uri="{FF2B5EF4-FFF2-40B4-BE49-F238E27FC236}">
                  <a16:creationId xmlns="" xmlns:a16="http://schemas.microsoft.com/office/drawing/2014/main" id="{20208B4A-3F77-46D6-894B-E1FDAD5EF77C}"/>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2" name="Rectangle 21">
              <a:extLst>
                <a:ext uri="{FF2B5EF4-FFF2-40B4-BE49-F238E27FC236}">
                  <a16:creationId xmlns="" xmlns:a16="http://schemas.microsoft.com/office/drawing/2014/main" id="{9049B3A7-D7B3-4DED-82EF-7949C06DB4B2}"/>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6" name="Rectangle 25">
              <a:extLst>
                <a:ext uri="{FF2B5EF4-FFF2-40B4-BE49-F238E27FC236}">
                  <a16:creationId xmlns="" xmlns:a16="http://schemas.microsoft.com/office/drawing/2014/main" id="{97420EFC-AB3B-4D30-9B82-F93818D68456}"/>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7" name="Rectangle 26">
              <a:extLst>
                <a:ext uri="{FF2B5EF4-FFF2-40B4-BE49-F238E27FC236}">
                  <a16:creationId xmlns="" xmlns:a16="http://schemas.microsoft.com/office/drawing/2014/main" id="{2E1AA950-E9D5-45D2-8DDB-2561BFC6C290}"/>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0" name="Rectangle 29">
              <a:extLst>
                <a:ext uri="{FF2B5EF4-FFF2-40B4-BE49-F238E27FC236}">
                  <a16:creationId xmlns="" xmlns:a16="http://schemas.microsoft.com/office/drawing/2014/main" id="{9C364EA4-EB4C-4EBE-80D3-A6661DD396D5}"/>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1" name="Rectangle 30">
              <a:extLst>
                <a:ext uri="{FF2B5EF4-FFF2-40B4-BE49-F238E27FC236}">
                  <a16:creationId xmlns="" xmlns:a16="http://schemas.microsoft.com/office/drawing/2014/main" id="{DF822B4B-4ECC-46E0-98C4-8752755855BC}"/>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2" name="Rectangle 31">
              <a:extLst>
                <a:ext uri="{FF2B5EF4-FFF2-40B4-BE49-F238E27FC236}">
                  <a16:creationId xmlns="" xmlns:a16="http://schemas.microsoft.com/office/drawing/2014/main" id="{32B596D7-82DB-44A2-9A85-2074FFBDDA1F}"/>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33" name="Rectangle 32">
            <a:extLst>
              <a:ext uri="{FF2B5EF4-FFF2-40B4-BE49-F238E27FC236}">
                <a16:creationId xmlns="" xmlns:a16="http://schemas.microsoft.com/office/drawing/2014/main" id="{5469995F-A28F-40A2-AB9B-09ACC9FB0598}"/>
              </a:ext>
            </a:extLst>
          </p:cNvPr>
          <p:cNvSpPr/>
          <p:nvPr userDrawn="1"/>
        </p:nvSpPr>
        <p:spPr>
          <a:xfrm flipV="1">
            <a:off x="0" y="0"/>
            <a:ext cx="12192000" cy="6539124"/>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 xmlns:a16="http://schemas.microsoft.com/office/drawing/2014/main" id="{73B39506-58A9-4B12-A7D1-1B956C6BFAD5}"/>
              </a:ext>
            </a:extLst>
          </p:cNvPr>
          <p:cNvSpPr>
            <a:spLocks noGrp="1"/>
          </p:cNvSpPr>
          <p:nvPr>
            <p:ph type="title" hasCustomPrompt="1"/>
          </p:nvPr>
        </p:nvSpPr>
        <p:spPr>
          <a:xfrm>
            <a:off x="3525520" y="246253"/>
            <a:ext cx="8094972" cy="1738877"/>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rtl="0"/>
            <a:r>
              <a:rPr lang="fr-FR" noProof="0" dirty="0" smtClean="0"/>
              <a:t>CLIQUEZ POUR MODIFIER LE STYLE DU TITRE DE MASQUE</a:t>
            </a:r>
            <a:endParaRPr lang="fr-FR" noProof="0" dirty="0"/>
          </a:p>
        </p:txBody>
      </p:sp>
      <p:sp>
        <p:nvSpPr>
          <p:cNvPr id="23" name="Ovale 22">
            <a:extLst>
              <a:ext uri="{FF2B5EF4-FFF2-40B4-BE49-F238E27FC236}">
                <a16:creationId xmlns=""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cxnSp>
        <p:nvCxnSpPr>
          <p:cNvPr id="24" name="Connecteur droit 23">
            <a:extLst>
              <a:ext uri="{FF2B5EF4-FFF2-40B4-BE49-F238E27FC236}">
                <a16:creationId xmlns=""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Espace réservé du numéro de diapositive 13">
            <a:extLst>
              <a:ext uri="{FF2B5EF4-FFF2-40B4-BE49-F238E27FC236}">
                <a16:creationId xmlns=""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rtlCol="0" anchor="ctr" anchorCtr="1"/>
          <a:lstStyle>
            <a:lvl1pPr algn="ctr">
              <a:defRPr sz="1000">
                <a:solidFill>
                  <a:schemeClr val="bg1"/>
                </a:solidFill>
                <a:latin typeface="+mn-lt"/>
                <a:cs typeface="Arial" panose="020B0604020202020204" pitchFamily="34" charset="0"/>
              </a:defRPr>
            </a:lvl1pPr>
          </a:lstStyle>
          <a:p>
            <a:pPr rtl="0"/>
            <a:fld id="{DCB4E619-4CA9-4A22-920F-20396BF50470}" type="slidenum">
              <a:rPr lang="fr-FR" noProof="0" smtClean="0"/>
              <a:pPr/>
              <a:t>‹N°›</a:t>
            </a:fld>
            <a:endParaRPr lang="fr-FR" noProof="0" dirty="0"/>
          </a:p>
        </p:txBody>
      </p:sp>
      <p:cxnSp>
        <p:nvCxnSpPr>
          <p:cNvPr id="34" name="Connecteur droit 33">
            <a:extLst>
              <a:ext uri="{FF2B5EF4-FFF2-40B4-BE49-F238E27FC236}">
                <a16:creationId xmlns="" xmlns:a16="http://schemas.microsoft.com/office/drawing/2014/main" id="{B0FA4ECA-2E91-495E-BD1A-B2CAEE758E77}"/>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Forme libre : Forme 46">
            <a:extLst>
              <a:ext uri="{FF2B5EF4-FFF2-40B4-BE49-F238E27FC236}">
                <a16:creationId xmlns="" xmlns:a16="http://schemas.microsoft.com/office/drawing/2014/main" id="{B4B03F13-A59A-4526-9D17-27A3B8C63BCD}"/>
              </a:ext>
            </a:extLst>
          </p:cNvPr>
          <p:cNvSpPr/>
          <p:nvPr userDrawn="1"/>
        </p:nvSpPr>
        <p:spPr>
          <a:xfrm>
            <a:off x="-1" y="-16064"/>
            <a:ext cx="3981692" cy="2505614"/>
          </a:xfrm>
          <a:custGeom>
            <a:avLst/>
            <a:gdLst>
              <a:gd name="connsiteX0" fmla="*/ 0 w 3981692"/>
              <a:gd name="connsiteY0" fmla="*/ 0 h 2505614"/>
              <a:gd name="connsiteX1" fmla="*/ 3978183 w 3981692"/>
              <a:gd name="connsiteY1" fmla="*/ 0 h 2505614"/>
              <a:gd name="connsiteX2" fmla="*/ 3981692 w 3981692"/>
              <a:gd name="connsiteY2" fmla="*/ 54609 h 2505614"/>
              <a:gd name="connsiteX3" fmla="*/ 862315 w 3981692"/>
              <a:gd name="connsiteY3" fmla="*/ 2505614 h 2505614"/>
              <a:gd name="connsiteX4" fmla="*/ 233652 w 3981692"/>
              <a:gd name="connsiteY4" fmla="*/ 2455818 h 2505614"/>
              <a:gd name="connsiteX5" fmla="*/ 0 w 3981692"/>
              <a:gd name="connsiteY5" fmla="*/ 2408613 h 250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1692" h="2505614">
                <a:moveTo>
                  <a:pt x="0" y="0"/>
                </a:moveTo>
                <a:lnTo>
                  <a:pt x="3978183" y="0"/>
                </a:lnTo>
                <a:lnTo>
                  <a:pt x="3981692" y="54609"/>
                </a:lnTo>
                <a:cubicBezTo>
                  <a:pt x="3981692" y="1408262"/>
                  <a:pt x="2585099" y="2505614"/>
                  <a:pt x="862315" y="2505614"/>
                </a:cubicBezTo>
                <a:cubicBezTo>
                  <a:pt x="646967" y="2505614"/>
                  <a:pt x="436716" y="2488468"/>
                  <a:pt x="233652" y="2455818"/>
                </a:cubicBezTo>
                <a:lnTo>
                  <a:pt x="0" y="24086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5" name="Forme libre : Forme 44">
            <a:extLst>
              <a:ext uri="{FF2B5EF4-FFF2-40B4-BE49-F238E27FC236}">
                <a16:creationId xmlns="" xmlns:a16="http://schemas.microsoft.com/office/drawing/2014/main" id="{5A1E45B6-C7EC-4687-B8D8-10D1DBC47018}"/>
              </a:ext>
            </a:extLst>
          </p:cNvPr>
          <p:cNvSpPr/>
          <p:nvPr userDrawn="1"/>
        </p:nvSpPr>
        <p:spPr>
          <a:xfrm>
            <a:off x="0" y="-16063"/>
            <a:ext cx="3795148" cy="2242063"/>
          </a:xfrm>
          <a:custGeom>
            <a:avLst/>
            <a:gdLst>
              <a:gd name="connsiteX0" fmla="*/ 0 w 3795148"/>
              <a:gd name="connsiteY0" fmla="*/ 0 h 2242063"/>
              <a:gd name="connsiteX1" fmla="*/ 3795148 w 3795148"/>
              <a:gd name="connsiteY1" fmla="*/ 0 h 2242063"/>
              <a:gd name="connsiteX2" fmla="*/ 3793988 w 3795148"/>
              <a:gd name="connsiteY2" fmla="*/ 18343 h 2242063"/>
              <a:gd name="connsiteX3" fmla="*/ 708660 w 3795148"/>
              <a:gd name="connsiteY3" fmla="*/ 2242063 h 2242063"/>
              <a:gd name="connsiteX4" fmla="*/ 83632 w 3795148"/>
              <a:gd name="connsiteY4" fmla="*/ 2191740 h 2242063"/>
              <a:gd name="connsiteX5" fmla="*/ 0 w 3795148"/>
              <a:gd name="connsiteY5" fmla="*/ 2174565 h 224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5148" h="2242063">
                <a:moveTo>
                  <a:pt x="0" y="0"/>
                </a:moveTo>
                <a:lnTo>
                  <a:pt x="3795148" y="0"/>
                </a:lnTo>
                <a:lnTo>
                  <a:pt x="3793988" y="18343"/>
                </a:lnTo>
                <a:cubicBezTo>
                  <a:pt x="3635169" y="1267374"/>
                  <a:pt x="2314432" y="2242063"/>
                  <a:pt x="708660" y="2242063"/>
                </a:cubicBezTo>
                <a:cubicBezTo>
                  <a:pt x="494557" y="2242063"/>
                  <a:pt x="285522" y="2224735"/>
                  <a:pt x="83632" y="2191740"/>
                </a:cubicBezTo>
                <a:lnTo>
                  <a:pt x="0" y="2174565"/>
                </a:lnTo>
                <a:close/>
              </a:path>
            </a:pathLst>
          </a:custGeom>
          <a:pattFill prst="dkUpDiag">
            <a:fgClr>
              <a:schemeClr val="accent3"/>
            </a:fgClr>
            <a:bgClr>
              <a:schemeClr val="accent3">
                <a:lumMod val="75000"/>
              </a:schemeClr>
            </a:bgClr>
          </a:pattFill>
        </p:spPr>
        <p:txBody>
          <a:bodyPr rot="0" spcFirstLastPara="0" vertOverflow="overflow" horzOverflow="overflow" vert="horz" wrap="square" lIns="91440" tIns="45720" rIns="91440" bIns="45720" numCol="1" spcCol="0" rtlCol="0" fromWordArt="0" anchor="t" anchorCtr="1" forceAA="0" compatLnSpc="1">
            <a:prstTxWarp prst="textNoShape">
              <a:avLst/>
            </a:prstTxWarp>
            <a:noAutofit/>
          </a:bodyPr>
          <a:lstStyle/>
          <a:p>
            <a:pPr lvl="0" indent="0" algn="ctr" rtl="0">
              <a:lnSpc>
                <a:spcPct val="90000"/>
              </a:lnSpc>
              <a:spcBef>
                <a:spcPts val="1000"/>
              </a:spcBef>
              <a:buFont typeface="Arial" panose="020B0604020202020204" pitchFamily="34" charset="0"/>
              <a:buNone/>
            </a:pPr>
            <a:endParaRPr lang="fr-FR" sz="1600" noProof="0" dirty="0">
              <a:solidFill>
                <a:schemeClr val="bg1"/>
              </a:solidFill>
              <a:cs typeface="Arial" panose="020B0604020202020204" pitchFamily="34" charset="0"/>
            </a:endParaRPr>
          </a:p>
        </p:txBody>
      </p:sp>
      <p:sp>
        <p:nvSpPr>
          <p:cNvPr id="48" name="Espace réservé du contenu 2">
            <a:extLst>
              <a:ext uri="{FF2B5EF4-FFF2-40B4-BE49-F238E27FC236}">
                <a16:creationId xmlns="" xmlns:a16="http://schemas.microsoft.com/office/drawing/2014/main" id="{E8536E4F-F1FA-484F-8F59-EAADF8904D0B}"/>
              </a:ext>
            </a:extLst>
          </p:cNvPr>
          <p:cNvSpPr>
            <a:spLocks noGrp="1"/>
          </p:cNvSpPr>
          <p:nvPr>
            <p:ph idx="1"/>
          </p:nvPr>
        </p:nvSpPr>
        <p:spPr>
          <a:xfrm>
            <a:off x="838199" y="2346039"/>
            <a:ext cx="10782283" cy="3830924"/>
          </a:xfrm>
        </p:spPr>
        <p:txBody>
          <a:bodyPr rtlCol="0"/>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Tree>
    <p:extLst>
      <p:ext uri="{BB962C8B-B14F-4D97-AF65-F5344CB8AC3E}">
        <p14:creationId xmlns:p14="http://schemas.microsoft.com/office/powerpoint/2010/main" val="448100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grpSp>
        <p:nvGrpSpPr>
          <p:cNvPr id="19" name="Groupe 18">
            <a:extLst>
              <a:ext uri="{FF2B5EF4-FFF2-40B4-BE49-F238E27FC236}">
                <a16:creationId xmlns="" xmlns:a16="http://schemas.microsoft.com/office/drawing/2014/main" id="{8AA00B8F-30F3-4771-B340-04E5180F24CB}"/>
              </a:ext>
            </a:extLst>
          </p:cNvPr>
          <p:cNvGrpSpPr/>
          <p:nvPr userDrawn="1"/>
        </p:nvGrpSpPr>
        <p:grpSpPr>
          <a:xfrm flipV="1">
            <a:off x="0" y="2404423"/>
            <a:ext cx="12192000" cy="4453577"/>
            <a:chOff x="0" y="-277094"/>
            <a:chExt cx="12192000" cy="5876838"/>
          </a:xfrm>
          <a:solidFill>
            <a:schemeClr val="bg2">
              <a:alpha val="25000"/>
            </a:schemeClr>
          </a:solidFill>
        </p:grpSpPr>
        <p:sp>
          <p:nvSpPr>
            <p:cNvPr id="21" name="Rectangle 20">
              <a:extLst>
                <a:ext uri="{FF2B5EF4-FFF2-40B4-BE49-F238E27FC236}">
                  <a16:creationId xmlns="" xmlns:a16="http://schemas.microsoft.com/office/drawing/2014/main" id="{20208B4A-3F77-46D6-894B-E1FDAD5EF77C}"/>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2" name="Rectangle 21">
              <a:extLst>
                <a:ext uri="{FF2B5EF4-FFF2-40B4-BE49-F238E27FC236}">
                  <a16:creationId xmlns="" xmlns:a16="http://schemas.microsoft.com/office/drawing/2014/main" id="{9049B3A7-D7B3-4DED-82EF-7949C06DB4B2}"/>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6" name="Rectangle 25">
              <a:extLst>
                <a:ext uri="{FF2B5EF4-FFF2-40B4-BE49-F238E27FC236}">
                  <a16:creationId xmlns="" xmlns:a16="http://schemas.microsoft.com/office/drawing/2014/main" id="{97420EFC-AB3B-4D30-9B82-F93818D68456}"/>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7" name="Rectangle 26">
              <a:extLst>
                <a:ext uri="{FF2B5EF4-FFF2-40B4-BE49-F238E27FC236}">
                  <a16:creationId xmlns="" xmlns:a16="http://schemas.microsoft.com/office/drawing/2014/main" id="{2E1AA950-E9D5-45D2-8DDB-2561BFC6C290}"/>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0" name="Rectangle 29">
              <a:extLst>
                <a:ext uri="{FF2B5EF4-FFF2-40B4-BE49-F238E27FC236}">
                  <a16:creationId xmlns="" xmlns:a16="http://schemas.microsoft.com/office/drawing/2014/main" id="{9C364EA4-EB4C-4EBE-80D3-A6661DD396D5}"/>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1" name="Rectangle 30">
              <a:extLst>
                <a:ext uri="{FF2B5EF4-FFF2-40B4-BE49-F238E27FC236}">
                  <a16:creationId xmlns="" xmlns:a16="http://schemas.microsoft.com/office/drawing/2014/main" id="{DF822B4B-4ECC-46E0-98C4-8752755855BC}"/>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2" name="Rectangle 31">
              <a:extLst>
                <a:ext uri="{FF2B5EF4-FFF2-40B4-BE49-F238E27FC236}">
                  <a16:creationId xmlns="" xmlns:a16="http://schemas.microsoft.com/office/drawing/2014/main" id="{32B596D7-82DB-44A2-9A85-2074FFBDDA1F}"/>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33" name="Rectangle 32">
            <a:extLst>
              <a:ext uri="{FF2B5EF4-FFF2-40B4-BE49-F238E27FC236}">
                <a16:creationId xmlns="" xmlns:a16="http://schemas.microsoft.com/office/drawing/2014/main" id="{5469995F-A28F-40A2-AB9B-09ACC9FB0598}"/>
              </a:ext>
            </a:extLst>
          </p:cNvPr>
          <p:cNvSpPr/>
          <p:nvPr userDrawn="1"/>
        </p:nvSpPr>
        <p:spPr>
          <a:xfrm flipV="1">
            <a:off x="0" y="0"/>
            <a:ext cx="12192000" cy="6539124"/>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 xmlns:a16="http://schemas.microsoft.com/office/drawing/2014/main" id="{73B39506-58A9-4B12-A7D1-1B956C6BFAD5}"/>
              </a:ext>
            </a:extLst>
          </p:cNvPr>
          <p:cNvSpPr>
            <a:spLocks noGrp="1"/>
          </p:cNvSpPr>
          <p:nvPr>
            <p:ph type="title" hasCustomPrompt="1"/>
          </p:nvPr>
        </p:nvSpPr>
        <p:spPr>
          <a:xfrm>
            <a:off x="3525520" y="246253"/>
            <a:ext cx="8094972" cy="1738877"/>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rtl="0"/>
            <a:r>
              <a:rPr lang="fr-FR" noProof="0" dirty="0" smtClean="0"/>
              <a:t>CLIQUEZ POUR MODIFIER LE STYLE DU TITRE DE MASQUE</a:t>
            </a:r>
            <a:endParaRPr lang="fr-FR" noProof="0" dirty="0"/>
          </a:p>
        </p:txBody>
      </p:sp>
      <p:sp>
        <p:nvSpPr>
          <p:cNvPr id="23" name="Ovale 22">
            <a:extLst>
              <a:ext uri="{FF2B5EF4-FFF2-40B4-BE49-F238E27FC236}">
                <a16:creationId xmlns=""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cxnSp>
        <p:nvCxnSpPr>
          <p:cNvPr id="24" name="Connecteur droit 23">
            <a:extLst>
              <a:ext uri="{FF2B5EF4-FFF2-40B4-BE49-F238E27FC236}">
                <a16:creationId xmlns=""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Espace réservé du numéro de diapositive 13">
            <a:extLst>
              <a:ext uri="{FF2B5EF4-FFF2-40B4-BE49-F238E27FC236}">
                <a16:creationId xmlns=""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rtlCol="0" anchor="ctr" anchorCtr="1"/>
          <a:lstStyle>
            <a:lvl1pPr algn="ctr">
              <a:defRPr sz="1000">
                <a:solidFill>
                  <a:schemeClr val="bg1"/>
                </a:solidFill>
                <a:latin typeface="+mn-lt"/>
                <a:cs typeface="Arial" panose="020B0604020202020204" pitchFamily="34" charset="0"/>
              </a:defRPr>
            </a:lvl1pPr>
          </a:lstStyle>
          <a:p>
            <a:pPr rtl="0"/>
            <a:fld id="{DCB4E619-4CA9-4A22-920F-20396BF50470}" type="slidenum">
              <a:rPr lang="fr-FR" noProof="0" smtClean="0"/>
              <a:pPr/>
              <a:t>‹N°›</a:t>
            </a:fld>
            <a:endParaRPr lang="fr-FR" noProof="0" dirty="0"/>
          </a:p>
        </p:txBody>
      </p:sp>
      <p:cxnSp>
        <p:nvCxnSpPr>
          <p:cNvPr id="34" name="Connecteur droit 33">
            <a:extLst>
              <a:ext uri="{FF2B5EF4-FFF2-40B4-BE49-F238E27FC236}">
                <a16:creationId xmlns="" xmlns:a16="http://schemas.microsoft.com/office/drawing/2014/main" id="{B0FA4ECA-2E91-495E-BD1A-B2CAEE758E77}"/>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Forme libre : Forme 42">
            <a:extLst>
              <a:ext uri="{FF2B5EF4-FFF2-40B4-BE49-F238E27FC236}">
                <a16:creationId xmlns="" xmlns:a16="http://schemas.microsoft.com/office/drawing/2014/main" id="{4FC3C941-0608-44BE-A293-C20D8B8805D4}"/>
              </a:ext>
            </a:extLst>
          </p:cNvPr>
          <p:cNvSpPr/>
          <p:nvPr userDrawn="1"/>
        </p:nvSpPr>
        <p:spPr>
          <a:xfrm>
            <a:off x="0" y="-1"/>
            <a:ext cx="4587349" cy="2419039"/>
          </a:xfrm>
          <a:custGeom>
            <a:avLst/>
            <a:gdLst>
              <a:gd name="connsiteX0" fmla="*/ 0 w 4587349"/>
              <a:gd name="connsiteY0" fmla="*/ 0 h 2419039"/>
              <a:gd name="connsiteX1" fmla="*/ 4587349 w 4587349"/>
              <a:gd name="connsiteY1" fmla="*/ 0 h 2419039"/>
              <a:gd name="connsiteX2" fmla="*/ 4562933 w 4587349"/>
              <a:gd name="connsiteY2" fmla="*/ 72160 h 2419039"/>
              <a:gd name="connsiteX3" fmla="*/ 1203311 w 4587349"/>
              <a:gd name="connsiteY3" fmla="*/ 2419039 h 2419039"/>
              <a:gd name="connsiteX4" fmla="*/ 139724 w 4587349"/>
              <a:gd name="connsiteY4" fmla="*/ 2258240 h 2419039"/>
              <a:gd name="connsiteX5" fmla="*/ 0 w 4587349"/>
              <a:gd name="connsiteY5" fmla="*/ 2207100 h 241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7349" h="2419039">
                <a:moveTo>
                  <a:pt x="0" y="0"/>
                </a:moveTo>
                <a:lnTo>
                  <a:pt x="4587349" y="0"/>
                </a:lnTo>
                <a:lnTo>
                  <a:pt x="4562933" y="72160"/>
                </a:lnTo>
                <a:cubicBezTo>
                  <a:pt x="4061488" y="1441670"/>
                  <a:pt x="2746538" y="2419039"/>
                  <a:pt x="1203311" y="2419039"/>
                </a:cubicBezTo>
                <a:cubicBezTo>
                  <a:pt x="832937" y="2419039"/>
                  <a:pt x="475711" y="2362743"/>
                  <a:pt x="139724" y="2258240"/>
                </a:cubicBezTo>
                <a:lnTo>
                  <a:pt x="0" y="2207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1" name="Forme libre : Forme 40">
            <a:extLst>
              <a:ext uri="{FF2B5EF4-FFF2-40B4-BE49-F238E27FC236}">
                <a16:creationId xmlns="" xmlns:a16="http://schemas.microsoft.com/office/drawing/2014/main" id="{A7107B1B-15F6-4743-8E90-18A0DC2B964E}"/>
              </a:ext>
            </a:extLst>
          </p:cNvPr>
          <p:cNvSpPr/>
          <p:nvPr userDrawn="1"/>
        </p:nvSpPr>
        <p:spPr>
          <a:xfrm>
            <a:off x="0" y="1"/>
            <a:ext cx="4341402" cy="2228445"/>
          </a:xfrm>
          <a:custGeom>
            <a:avLst/>
            <a:gdLst>
              <a:gd name="connsiteX0" fmla="*/ 0 w 4341402"/>
              <a:gd name="connsiteY0" fmla="*/ 0 h 2228445"/>
              <a:gd name="connsiteX1" fmla="*/ 4341402 w 4341402"/>
              <a:gd name="connsiteY1" fmla="*/ 0 h 2228445"/>
              <a:gd name="connsiteX2" fmla="*/ 4293306 w 4341402"/>
              <a:gd name="connsiteY2" fmla="*/ 133775 h 2228445"/>
              <a:gd name="connsiteX3" fmla="*/ 1300374 w 4341402"/>
              <a:gd name="connsiteY3" fmla="*/ 2224065 h 2228445"/>
              <a:gd name="connsiteX4" fmla="*/ 1124323 w 4341402"/>
              <a:gd name="connsiteY4" fmla="*/ 2228445 h 2228445"/>
              <a:gd name="connsiteX5" fmla="*/ 1124242 w 4341402"/>
              <a:gd name="connsiteY5" fmla="*/ 2228445 h 2228445"/>
              <a:gd name="connsiteX6" fmla="*/ 948190 w 4341402"/>
              <a:gd name="connsiteY6" fmla="*/ 2224065 h 2228445"/>
              <a:gd name="connsiteX7" fmla="*/ 106705 w 4341402"/>
              <a:gd name="connsiteY7" fmla="*/ 2077045 h 2228445"/>
              <a:gd name="connsiteX8" fmla="*/ 0 w 4341402"/>
              <a:gd name="connsiteY8" fmla="*/ 2041514 h 222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1402" h="2228445">
                <a:moveTo>
                  <a:pt x="0" y="0"/>
                </a:moveTo>
                <a:lnTo>
                  <a:pt x="4341402" y="0"/>
                </a:lnTo>
                <a:lnTo>
                  <a:pt x="4293306" y="133775"/>
                </a:lnTo>
                <a:cubicBezTo>
                  <a:pt x="3804175" y="1311915"/>
                  <a:pt x="2656408" y="2156418"/>
                  <a:pt x="1300374" y="2224065"/>
                </a:cubicBezTo>
                <a:lnTo>
                  <a:pt x="1124323" y="2228445"/>
                </a:lnTo>
                <a:lnTo>
                  <a:pt x="1124242" y="2228445"/>
                </a:lnTo>
                <a:lnTo>
                  <a:pt x="948190" y="2224065"/>
                </a:lnTo>
                <a:cubicBezTo>
                  <a:pt x="656570" y="2209517"/>
                  <a:pt x="374582" y="2159041"/>
                  <a:pt x="106705" y="2077045"/>
                </a:cubicBezTo>
                <a:lnTo>
                  <a:pt x="0" y="2041514"/>
                </a:lnTo>
                <a:close/>
              </a:path>
            </a:pathLst>
          </a:custGeom>
          <a:pattFill prst="dkUpDiag">
            <a:fgClr>
              <a:schemeClr val="accent3"/>
            </a:fgClr>
            <a:bgClr>
              <a:schemeClr val="accent3">
                <a:lumMod val="75000"/>
              </a:schemeClr>
            </a:bgClr>
          </a:pattFill>
        </p:spPr>
        <p:txBody>
          <a:bodyPr rot="0" spcFirstLastPara="0" vertOverflow="overflow" horzOverflow="overflow" vert="horz" wrap="square" lIns="91440" tIns="45720" rIns="91440" bIns="45720" numCol="1" spcCol="0" rtlCol="0" fromWordArt="0" anchor="t" anchorCtr="1" forceAA="0" compatLnSpc="1">
            <a:prstTxWarp prst="textNoShape">
              <a:avLst/>
            </a:prstTxWarp>
            <a:noAutofit/>
          </a:bodyPr>
          <a:lstStyle/>
          <a:p>
            <a:pPr lvl="0" indent="0" algn="ctr" rtl="0">
              <a:lnSpc>
                <a:spcPct val="90000"/>
              </a:lnSpc>
              <a:spcBef>
                <a:spcPts val="1000"/>
              </a:spcBef>
              <a:buFont typeface="Arial" panose="020B0604020202020204" pitchFamily="34" charset="0"/>
              <a:buNone/>
            </a:pPr>
            <a:endParaRPr lang="fr-FR" sz="1600" noProof="0" dirty="0">
              <a:solidFill>
                <a:schemeClr val="bg1"/>
              </a:solidFill>
              <a:cs typeface="Arial" panose="020B0604020202020204" pitchFamily="34" charset="0"/>
            </a:endParaRPr>
          </a:p>
        </p:txBody>
      </p:sp>
      <p:sp>
        <p:nvSpPr>
          <p:cNvPr id="20" name="Espace réservé du contenu 2">
            <a:extLst>
              <a:ext uri="{FF2B5EF4-FFF2-40B4-BE49-F238E27FC236}">
                <a16:creationId xmlns="" xmlns:a16="http://schemas.microsoft.com/office/drawing/2014/main" id="{2CACE3D1-F863-4422-B475-730B2AEA7127}"/>
              </a:ext>
            </a:extLst>
          </p:cNvPr>
          <p:cNvSpPr>
            <a:spLocks noGrp="1"/>
          </p:cNvSpPr>
          <p:nvPr>
            <p:ph sz="half" idx="1"/>
          </p:nvPr>
        </p:nvSpPr>
        <p:spPr>
          <a:xfrm>
            <a:off x="838200" y="2437325"/>
            <a:ext cx="5181600" cy="3739638"/>
          </a:xfrm>
        </p:spPr>
        <p:txBody>
          <a:bodyPr rtlCol="0"/>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28" name="Espace réservé du contenu 3">
            <a:extLst>
              <a:ext uri="{FF2B5EF4-FFF2-40B4-BE49-F238E27FC236}">
                <a16:creationId xmlns="" xmlns:a16="http://schemas.microsoft.com/office/drawing/2014/main" id="{C6DDB857-67CE-4444-B436-F7A2F6E061D9}"/>
              </a:ext>
            </a:extLst>
          </p:cNvPr>
          <p:cNvSpPr>
            <a:spLocks noGrp="1"/>
          </p:cNvSpPr>
          <p:nvPr>
            <p:ph sz="half" idx="2"/>
          </p:nvPr>
        </p:nvSpPr>
        <p:spPr>
          <a:xfrm>
            <a:off x="6438886" y="2404377"/>
            <a:ext cx="5181600" cy="3772586"/>
          </a:xfrm>
        </p:spPr>
        <p:txBody>
          <a:bodyPr rtlCol="0"/>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Tree>
    <p:extLst>
      <p:ext uri="{BB962C8B-B14F-4D97-AF65-F5344CB8AC3E}">
        <p14:creationId xmlns:p14="http://schemas.microsoft.com/office/powerpoint/2010/main" val="139642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grpSp>
        <p:nvGrpSpPr>
          <p:cNvPr id="4" name="Groupe 3">
            <a:extLst>
              <a:ext uri="{FF2B5EF4-FFF2-40B4-BE49-F238E27FC236}">
                <a16:creationId xmlns="" xmlns:a16="http://schemas.microsoft.com/office/drawing/2014/main"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Rectangle 4">
              <a:extLst>
                <a:ext uri="{FF2B5EF4-FFF2-40B4-BE49-F238E27FC236}">
                  <a16:creationId xmlns=""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 name="Rectangle 5">
              <a:extLst>
                <a:ext uri="{FF2B5EF4-FFF2-40B4-BE49-F238E27FC236}">
                  <a16:creationId xmlns=""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7" name="Rectangle 6">
              <a:extLst>
                <a:ext uri="{FF2B5EF4-FFF2-40B4-BE49-F238E27FC236}">
                  <a16:creationId xmlns=""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 name="Rectangle 7">
              <a:extLst>
                <a:ext uri="{FF2B5EF4-FFF2-40B4-BE49-F238E27FC236}">
                  <a16:creationId xmlns=""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9" name="Rectangle 8">
              <a:extLst>
                <a:ext uri="{FF2B5EF4-FFF2-40B4-BE49-F238E27FC236}">
                  <a16:creationId xmlns=""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5" name="Rectangle 14">
              <a:extLst>
                <a:ext uri="{FF2B5EF4-FFF2-40B4-BE49-F238E27FC236}">
                  <a16:creationId xmlns=""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6" name="Rectangle 15">
              <a:extLst>
                <a:ext uri="{FF2B5EF4-FFF2-40B4-BE49-F238E27FC236}">
                  <a16:creationId xmlns=""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20" name="Rectangle 19">
            <a:extLst>
              <a:ext uri="{FF2B5EF4-FFF2-40B4-BE49-F238E27FC236}">
                <a16:creationId xmlns="" xmlns:a16="http://schemas.microsoft.com/office/drawing/2014/main" id="{7271D27F-F18F-48D4-ABF0-157A76F8D909}"/>
              </a:ext>
            </a:extLst>
          </p:cNvPr>
          <p:cNvSpPr/>
          <p:nvPr userDrawn="1"/>
        </p:nvSpPr>
        <p:spPr>
          <a:xfrm>
            <a:off x="0" y="0"/>
            <a:ext cx="12192000" cy="6858000"/>
          </a:xfrm>
          <a:prstGeom prst="rect">
            <a:avLst/>
          </a:prstGeom>
          <a:gradFill>
            <a:gsLst>
              <a:gs pos="0">
                <a:schemeClr val="bg1">
                  <a:alpha val="0"/>
                </a:schemeClr>
              </a:gs>
              <a:gs pos="52000">
                <a:srgbClr val="FFFFFF">
                  <a:alpha val="70000"/>
                </a:srgbClr>
              </a:gs>
              <a:gs pos="9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7" name="Forme libre : Forme 26">
            <a:extLst>
              <a:ext uri="{FF2B5EF4-FFF2-40B4-BE49-F238E27FC236}">
                <a16:creationId xmlns="" xmlns:a16="http://schemas.microsoft.com/office/drawing/2014/main" id="{A53B37E2-51CB-4B16-865A-4404D1562370}"/>
              </a:ext>
            </a:extLst>
          </p:cNvPr>
          <p:cNvSpPr/>
          <p:nvPr/>
        </p:nvSpPr>
        <p:spPr>
          <a:xfrm>
            <a:off x="5323076" y="997893"/>
            <a:ext cx="6868924" cy="5860108"/>
          </a:xfrm>
          <a:custGeom>
            <a:avLst/>
            <a:gdLst>
              <a:gd name="connsiteX0" fmla="*/ 3874977 w 6868924"/>
              <a:gd name="connsiteY0" fmla="*/ 0 h 5860108"/>
              <a:gd name="connsiteX1" fmla="*/ 6865098 w 6868924"/>
              <a:gd name="connsiteY1" fmla="*/ 1410132 h 5860108"/>
              <a:gd name="connsiteX2" fmla="*/ 6868924 w 6868924"/>
              <a:gd name="connsiteY2" fmla="*/ 1415249 h 5860108"/>
              <a:gd name="connsiteX3" fmla="*/ 6868924 w 6868924"/>
              <a:gd name="connsiteY3" fmla="*/ 5860108 h 5860108"/>
              <a:gd name="connsiteX4" fmla="*/ 551579 w 6868924"/>
              <a:gd name="connsiteY4" fmla="*/ 5860108 h 5860108"/>
              <a:gd name="connsiteX5" fmla="*/ 467689 w 6868924"/>
              <a:gd name="connsiteY5" fmla="*/ 5722022 h 5860108"/>
              <a:gd name="connsiteX6" fmla="*/ 0 w 6868924"/>
              <a:gd name="connsiteY6" fmla="*/ 3874977 h 5860108"/>
              <a:gd name="connsiteX7" fmla="*/ 3874977 w 6868924"/>
              <a:gd name="connsiteY7" fmla="*/ 0 h 586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8924" h="5860108">
                <a:moveTo>
                  <a:pt x="3874977" y="0"/>
                </a:moveTo>
                <a:cubicBezTo>
                  <a:pt x="5078778" y="0"/>
                  <a:pt x="6154370" y="548929"/>
                  <a:pt x="6865098" y="1410132"/>
                </a:cubicBezTo>
                <a:lnTo>
                  <a:pt x="6868924" y="1415249"/>
                </a:lnTo>
                <a:lnTo>
                  <a:pt x="6868924" y="5860108"/>
                </a:lnTo>
                <a:lnTo>
                  <a:pt x="551579" y="5860108"/>
                </a:lnTo>
                <a:lnTo>
                  <a:pt x="467689" y="5722022"/>
                </a:lnTo>
                <a:cubicBezTo>
                  <a:pt x="169423" y="5172963"/>
                  <a:pt x="0" y="4543756"/>
                  <a:pt x="0" y="3874977"/>
                </a:cubicBezTo>
                <a:cubicBezTo>
                  <a:pt x="0" y="1734886"/>
                  <a:pt x="1734886" y="0"/>
                  <a:pt x="387497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dirty="0"/>
          </a:p>
        </p:txBody>
      </p:sp>
      <p:sp>
        <p:nvSpPr>
          <p:cNvPr id="19" name="Espace réservé d’image 18">
            <a:extLst>
              <a:ext uri="{FF2B5EF4-FFF2-40B4-BE49-F238E27FC236}">
                <a16:creationId xmlns="" xmlns:a16="http://schemas.microsoft.com/office/drawing/2014/main" id="{4EAA5535-A3DD-490B-B233-9C9B84EECD13}"/>
              </a:ext>
            </a:extLst>
          </p:cNvPr>
          <p:cNvSpPr>
            <a:spLocks noGrp="1"/>
          </p:cNvSpPr>
          <p:nvPr>
            <p:ph type="pic" idx="1"/>
          </p:nvPr>
        </p:nvSpPr>
        <p:spPr>
          <a:xfrm>
            <a:off x="5576326" y="1251145"/>
            <a:ext cx="6615674" cy="5596389"/>
          </a:xfrm>
          <a:custGeom>
            <a:avLst/>
            <a:gdLst>
              <a:gd name="connsiteX0" fmla="*/ 3621727 w 6615674"/>
              <a:gd name="connsiteY0" fmla="*/ 0 h 5596389"/>
              <a:gd name="connsiteX1" fmla="*/ 6416428 w 6615674"/>
              <a:gd name="connsiteY1" fmla="*/ 1317972 h 5596389"/>
              <a:gd name="connsiteX2" fmla="*/ 6615674 w 6615674"/>
              <a:gd name="connsiteY2" fmla="*/ 1584421 h 5596389"/>
              <a:gd name="connsiteX3" fmla="*/ 6615674 w 6615674"/>
              <a:gd name="connsiteY3" fmla="*/ 5596389 h 5596389"/>
              <a:gd name="connsiteX4" fmla="*/ 587989 w 6615674"/>
              <a:gd name="connsiteY4" fmla="*/ 5596389 h 5596389"/>
              <a:gd name="connsiteX5" fmla="*/ 437123 w 6615674"/>
              <a:gd name="connsiteY5" fmla="*/ 5348058 h 5596389"/>
              <a:gd name="connsiteX6" fmla="*/ 0 w 6615674"/>
              <a:gd name="connsiteY6" fmla="*/ 3621727 h 5596389"/>
              <a:gd name="connsiteX7" fmla="*/ 3621727 w 6615674"/>
              <a:gd name="connsiteY7" fmla="*/ 0 h 559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5674" h="5596389">
                <a:moveTo>
                  <a:pt x="3621727" y="0"/>
                </a:moveTo>
                <a:cubicBezTo>
                  <a:pt x="4746854" y="0"/>
                  <a:pt x="5752150" y="513054"/>
                  <a:pt x="6416428" y="1317972"/>
                </a:cubicBezTo>
                <a:lnTo>
                  <a:pt x="6615674" y="1584421"/>
                </a:lnTo>
                <a:lnTo>
                  <a:pt x="6615674" y="5596389"/>
                </a:lnTo>
                <a:lnTo>
                  <a:pt x="587989" y="5596389"/>
                </a:lnTo>
                <a:lnTo>
                  <a:pt x="437123" y="5348058"/>
                </a:lnTo>
                <a:cubicBezTo>
                  <a:pt x="158350" y="4834883"/>
                  <a:pt x="0" y="4246798"/>
                  <a:pt x="0" y="3621727"/>
                </a:cubicBezTo>
                <a:cubicBezTo>
                  <a:pt x="0" y="1621502"/>
                  <a:pt x="1621502" y="0"/>
                  <a:pt x="3621727" y="0"/>
                </a:cubicBezTo>
                <a:close/>
              </a:path>
            </a:pathLst>
          </a:custGeom>
          <a:pattFill prst="dkUpDiag">
            <a:fgClr>
              <a:schemeClr val="accent3"/>
            </a:fgClr>
            <a:bgClr>
              <a:schemeClr val="accent3">
                <a:lumMod val="75000"/>
              </a:schemeClr>
            </a:bgClr>
          </a:pattFill>
        </p:spPr>
        <p:txBody>
          <a:bodyPr vert="horz" wrap="square" lIns="274320" tIns="640080" rIns="91440" bIns="45720" rtlCol="0" anchor="ctr" anchorCtr="1">
            <a:noAutofit/>
          </a:bodyPr>
          <a:lstStyle>
            <a:lvl1pPr>
              <a:defRPr lang="en-US" sz="1600">
                <a:solidFill>
                  <a:schemeClr val="bg1"/>
                </a:solidFill>
                <a:cs typeface="Arial" panose="020B0604020202020204" pitchFamily="34" charset="0"/>
              </a:defRPr>
            </a:lvl1pPr>
          </a:lstStyle>
          <a:p>
            <a:pPr marL="0" lvl="0" indent="0" algn="ctr" rtl="0">
              <a:buNone/>
            </a:pPr>
            <a:r>
              <a:rPr lang="fr-FR" noProof="0" smtClean="0"/>
              <a:t>Cliquez sur l'icône pour ajouter une image</a:t>
            </a:r>
            <a:endParaRPr lang="fr-FR" noProof="0" dirty="0"/>
          </a:p>
        </p:txBody>
      </p:sp>
      <p:sp>
        <p:nvSpPr>
          <p:cNvPr id="2" name="Titre 1">
            <a:extLst>
              <a:ext uri="{FF2B5EF4-FFF2-40B4-BE49-F238E27FC236}">
                <a16:creationId xmlns="" xmlns:a16="http://schemas.microsoft.com/office/drawing/2014/main" id="{73B39506-58A9-4B12-A7D1-1B956C6BFAD5}"/>
              </a:ext>
            </a:extLst>
          </p:cNvPr>
          <p:cNvSpPr>
            <a:spLocks noGrp="1"/>
          </p:cNvSpPr>
          <p:nvPr>
            <p:ph type="title" hasCustomPrompt="1"/>
          </p:nvPr>
        </p:nvSpPr>
        <p:spPr>
          <a:xfrm>
            <a:off x="640079" y="504419"/>
            <a:ext cx="5144927"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rtl="0"/>
            <a:r>
              <a:rPr lang="fr-FR" noProof="0" dirty="0" smtClean="0"/>
              <a:t>CLIQUEZ POUR MODIFIER LE STYLE DU TITRE DE MASQUE</a:t>
            </a:r>
            <a:endParaRPr lang="fr-FR" noProof="0" dirty="0"/>
          </a:p>
        </p:txBody>
      </p:sp>
      <p:sp>
        <p:nvSpPr>
          <p:cNvPr id="17" name="Espace réservé du texte 3">
            <a:extLst>
              <a:ext uri="{FF2B5EF4-FFF2-40B4-BE49-F238E27FC236}">
                <a16:creationId xmlns="" xmlns:a16="http://schemas.microsoft.com/office/drawing/2014/main" id="{F108634F-AB43-4931-97E0-C7125C9FD35A}"/>
              </a:ext>
            </a:extLst>
          </p:cNvPr>
          <p:cNvSpPr>
            <a:spLocks noGrp="1"/>
          </p:cNvSpPr>
          <p:nvPr>
            <p:ph type="body" sz="half" idx="2"/>
          </p:nvPr>
        </p:nvSpPr>
        <p:spPr>
          <a:xfrm>
            <a:off x="640080" y="2489548"/>
            <a:ext cx="4131946" cy="3379439"/>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smtClean="0"/>
              <a:t>Modifiez les styles du texte du masque</a:t>
            </a:r>
          </a:p>
        </p:txBody>
      </p:sp>
    </p:spTree>
    <p:extLst>
      <p:ext uri="{BB962C8B-B14F-4D97-AF65-F5344CB8AC3E}">
        <p14:creationId xmlns:p14="http://schemas.microsoft.com/office/powerpoint/2010/main" val="3377778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grpSp>
        <p:nvGrpSpPr>
          <p:cNvPr id="19" name="Groupe 18">
            <a:extLst>
              <a:ext uri="{FF2B5EF4-FFF2-40B4-BE49-F238E27FC236}">
                <a16:creationId xmlns="" xmlns:a16="http://schemas.microsoft.com/office/drawing/2014/main" id="{8AA00B8F-30F3-4771-B340-04E5180F24CB}"/>
              </a:ext>
            </a:extLst>
          </p:cNvPr>
          <p:cNvGrpSpPr/>
          <p:nvPr userDrawn="1"/>
        </p:nvGrpSpPr>
        <p:grpSpPr>
          <a:xfrm flipV="1">
            <a:off x="0" y="2404423"/>
            <a:ext cx="12192000" cy="4453577"/>
            <a:chOff x="0" y="-277094"/>
            <a:chExt cx="12192000" cy="5876838"/>
          </a:xfrm>
          <a:solidFill>
            <a:schemeClr val="bg2">
              <a:alpha val="25000"/>
            </a:schemeClr>
          </a:solidFill>
        </p:grpSpPr>
        <p:sp>
          <p:nvSpPr>
            <p:cNvPr id="21" name="Rectangle 20">
              <a:extLst>
                <a:ext uri="{FF2B5EF4-FFF2-40B4-BE49-F238E27FC236}">
                  <a16:creationId xmlns="" xmlns:a16="http://schemas.microsoft.com/office/drawing/2014/main" id="{20208B4A-3F77-46D6-894B-E1FDAD5EF77C}"/>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2" name="Rectangle 21">
              <a:extLst>
                <a:ext uri="{FF2B5EF4-FFF2-40B4-BE49-F238E27FC236}">
                  <a16:creationId xmlns="" xmlns:a16="http://schemas.microsoft.com/office/drawing/2014/main" id="{9049B3A7-D7B3-4DED-82EF-7949C06DB4B2}"/>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6" name="Rectangle 25">
              <a:extLst>
                <a:ext uri="{FF2B5EF4-FFF2-40B4-BE49-F238E27FC236}">
                  <a16:creationId xmlns="" xmlns:a16="http://schemas.microsoft.com/office/drawing/2014/main" id="{97420EFC-AB3B-4D30-9B82-F93818D68456}"/>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7" name="Rectangle 26">
              <a:extLst>
                <a:ext uri="{FF2B5EF4-FFF2-40B4-BE49-F238E27FC236}">
                  <a16:creationId xmlns="" xmlns:a16="http://schemas.microsoft.com/office/drawing/2014/main" id="{2E1AA950-E9D5-45D2-8DDB-2561BFC6C290}"/>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0" name="Rectangle 29">
              <a:extLst>
                <a:ext uri="{FF2B5EF4-FFF2-40B4-BE49-F238E27FC236}">
                  <a16:creationId xmlns="" xmlns:a16="http://schemas.microsoft.com/office/drawing/2014/main" id="{9C364EA4-EB4C-4EBE-80D3-A6661DD396D5}"/>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1" name="Rectangle 30">
              <a:extLst>
                <a:ext uri="{FF2B5EF4-FFF2-40B4-BE49-F238E27FC236}">
                  <a16:creationId xmlns="" xmlns:a16="http://schemas.microsoft.com/office/drawing/2014/main" id="{DF822B4B-4ECC-46E0-98C4-8752755855BC}"/>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2" name="Rectangle 31">
              <a:extLst>
                <a:ext uri="{FF2B5EF4-FFF2-40B4-BE49-F238E27FC236}">
                  <a16:creationId xmlns="" xmlns:a16="http://schemas.microsoft.com/office/drawing/2014/main" id="{32B596D7-82DB-44A2-9A85-2074FFBDDA1F}"/>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33" name="Rectangle 32">
            <a:extLst>
              <a:ext uri="{FF2B5EF4-FFF2-40B4-BE49-F238E27FC236}">
                <a16:creationId xmlns="" xmlns:a16="http://schemas.microsoft.com/office/drawing/2014/main" id="{5469995F-A28F-40A2-AB9B-09ACC9FB0598}"/>
              </a:ext>
            </a:extLst>
          </p:cNvPr>
          <p:cNvSpPr/>
          <p:nvPr userDrawn="1"/>
        </p:nvSpPr>
        <p:spPr>
          <a:xfrm flipV="1">
            <a:off x="0" y="0"/>
            <a:ext cx="12192000" cy="6539124"/>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 xmlns:a16="http://schemas.microsoft.com/office/drawing/2014/main" id="{73B39506-58A9-4B12-A7D1-1B956C6BFAD5}"/>
              </a:ext>
            </a:extLst>
          </p:cNvPr>
          <p:cNvSpPr>
            <a:spLocks noGrp="1"/>
          </p:cNvSpPr>
          <p:nvPr>
            <p:ph type="title" hasCustomPrompt="1"/>
          </p:nvPr>
        </p:nvSpPr>
        <p:spPr>
          <a:xfrm>
            <a:off x="3525520" y="246253"/>
            <a:ext cx="8094972" cy="1738877"/>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rtl="0"/>
            <a:r>
              <a:rPr lang="fr-FR" noProof="0" dirty="0" smtClean="0"/>
              <a:t>CLIQUEZ POUR MODIFIER LE STYLE DU TITRE DE MASQUE</a:t>
            </a:r>
            <a:endParaRPr lang="fr-FR" noProof="0" dirty="0"/>
          </a:p>
        </p:txBody>
      </p:sp>
      <p:sp>
        <p:nvSpPr>
          <p:cNvPr id="23" name="Ovale 22">
            <a:extLst>
              <a:ext uri="{FF2B5EF4-FFF2-40B4-BE49-F238E27FC236}">
                <a16:creationId xmlns=""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cxnSp>
        <p:nvCxnSpPr>
          <p:cNvPr id="24" name="Connecteur droit 23">
            <a:extLst>
              <a:ext uri="{FF2B5EF4-FFF2-40B4-BE49-F238E27FC236}">
                <a16:creationId xmlns=""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Espace réservé du numéro de diapositive 13">
            <a:extLst>
              <a:ext uri="{FF2B5EF4-FFF2-40B4-BE49-F238E27FC236}">
                <a16:creationId xmlns=""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rtlCol="0" anchor="ctr" anchorCtr="1"/>
          <a:lstStyle>
            <a:lvl1pPr algn="ctr">
              <a:defRPr sz="1000">
                <a:solidFill>
                  <a:schemeClr val="bg1"/>
                </a:solidFill>
                <a:latin typeface="+mn-lt"/>
                <a:cs typeface="Arial" panose="020B0604020202020204" pitchFamily="34" charset="0"/>
              </a:defRPr>
            </a:lvl1pPr>
          </a:lstStyle>
          <a:p>
            <a:pPr rtl="0"/>
            <a:fld id="{DCB4E619-4CA9-4A22-920F-20396BF50470}" type="slidenum">
              <a:rPr lang="fr-FR" noProof="0" smtClean="0"/>
              <a:pPr/>
              <a:t>‹N°›</a:t>
            </a:fld>
            <a:endParaRPr lang="fr-FR" noProof="0" dirty="0"/>
          </a:p>
        </p:txBody>
      </p:sp>
      <p:cxnSp>
        <p:nvCxnSpPr>
          <p:cNvPr id="34" name="Connecteur droit 33">
            <a:extLst>
              <a:ext uri="{FF2B5EF4-FFF2-40B4-BE49-F238E27FC236}">
                <a16:creationId xmlns="" xmlns:a16="http://schemas.microsoft.com/office/drawing/2014/main" id="{B0FA4ECA-2E91-495E-BD1A-B2CAEE758E77}"/>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Forme libre : Forme 42">
            <a:extLst>
              <a:ext uri="{FF2B5EF4-FFF2-40B4-BE49-F238E27FC236}">
                <a16:creationId xmlns="" xmlns:a16="http://schemas.microsoft.com/office/drawing/2014/main" id="{4FC3C941-0608-44BE-A293-C20D8B8805D4}"/>
              </a:ext>
            </a:extLst>
          </p:cNvPr>
          <p:cNvSpPr/>
          <p:nvPr userDrawn="1"/>
        </p:nvSpPr>
        <p:spPr>
          <a:xfrm>
            <a:off x="0" y="-1"/>
            <a:ext cx="4587349" cy="2419039"/>
          </a:xfrm>
          <a:custGeom>
            <a:avLst/>
            <a:gdLst>
              <a:gd name="connsiteX0" fmla="*/ 0 w 4587349"/>
              <a:gd name="connsiteY0" fmla="*/ 0 h 2419039"/>
              <a:gd name="connsiteX1" fmla="*/ 4587349 w 4587349"/>
              <a:gd name="connsiteY1" fmla="*/ 0 h 2419039"/>
              <a:gd name="connsiteX2" fmla="*/ 4562933 w 4587349"/>
              <a:gd name="connsiteY2" fmla="*/ 72160 h 2419039"/>
              <a:gd name="connsiteX3" fmla="*/ 1203311 w 4587349"/>
              <a:gd name="connsiteY3" fmla="*/ 2419039 h 2419039"/>
              <a:gd name="connsiteX4" fmla="*/ 139724 w 4587349"/>
              <a:gd name="connsiteY4" fmla="*/ 2258240 h 2419039"/>
              <a:gd name="connsiteX5" fmla="*/ 0 w 4587349"/>
              <a:gd name="connsiteY5" fmla="*/ 2207100 h 241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7349" h="2419039">
                <a:moveTo>
                  <a:pt x="0" y="0"/>
                </a:moveTo>
                <a:lnTo>
                  <a:pt x="4587349" y="0"/>
                </a:lnTo>
                <a:lnTo>
                  <a:pt x="4562933" y="72160"/>
                </a:lnTo>
                <a:cubicBezTo>
                  <a:pt x="4061488" y="1441670"/>
                  <a:pt x="2746538" y="2419039"/>
                  <a:pt x="1203311" y="2419039"/>
                </a:cubicBezTo>
                <a:cubicBezTo>
                  <a:pt x="832937" y="2419039"/>
                  <a:pt x="475711" y="2362743"/>
                  <a:pt x="139724" y="2258240"/>
                </a:cubicBezTo>
                <a:lnTo>
                  <a:pt x="0" y="2207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1" name="Forme libre : Forme 40">
            <a:extLst>
              <a:ext uri="{FF2B5EF4-FFF2-40B4-BE49-F238E27FC236}">
                <a16:creationId xmlns="" xmlns:a16="http://schemas.microsoft.com/office/drawing/2014/main" id="{A7107B1B-15F6-4743-8E90-18A0DC2B964E}"/>
              </a:ext>
            </a:extLst>
          </p:cNvPr>
          <p:cNvSpPr/>
          <p:nvPr userDrawn="1"/>
        </p:nvSpPr>
        <p:spPr>
          <a:xfrm>
            <a:off x="0" y="1"/>
            <a:ext cx="4341402" cy="2228445"/>
          </a:xfrm>
          <a:custGeom>
            <a:avLst/>
            <a:gdLst>
              <a:gd name="connsiteX0" fmla="*/ 0 w 4341402"/>
              <a:gd name="connsiteY0" fmla="*/ 0 h 2228445"/>
              <a:gd name="connsiteX1" fmla="*/ 4341402 w 4341402"/>
              <a:gd name="connsiteY1" fmla="*/ 0 h 2228445"/>
              <a:gd name="connsiteX2" fmla="*/ 4293306 w 4341402"/>
              <a:gd name="connsiteY2" fmla="*/ 133775 h 2228445"/>
              <a:gd name="connsiteX3" fmla="*/ 1300374 w 4341402"/>
              <a:gd name="connsiteY3" fmla="*/ 2224065 h 2228445"/>
              <a:gd name="connsiteX4" fmla="*/ 1124323 w 4341402"/>
              <a:gd name="connsiteY4" fmla="*/ 2228445 h 2228445"/>
              <a:gd name="connsiteX5" fmla="*/ 1124242 w 4341402"/>
              <a:gd name="connsiteY5" fmla="*/ 2228445 h 2228445"/>
              <a:gd name="connsiteX6" fmla="*/ 948190 w 4341402"/>
              <a:gd name="connsiteY6" fmla="*/ 2224065 h 2228445"/>
              <a:gd name="connsiteX7" fmla="*/ 106705 w 4341402"/>
              <a:gd name="connsiteY7" fmla="*/ 2077045 h 2228445"/>
              <a:gd name="connsiteX8" fmla="*/ 0 w 4341402"/>
              <a:gd name="connsiteY8" fmla="*/ 2041514 h 222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1402" h="2228445">
                <a:moveTo>
                  <a:pt x="0" y="0"/>
                </a:moveTo>
                <a:lnTo>
                  <a:pt x="4341402" y="0"/>
                </a:lnTo>
                <a:lnTo>
                  <a:pt x="4293306" y="133775"/>
                </a:lnTo>
                <a:cubicBezTo>
                  <a:pt x="3804175" y="1311915"/>
                  <a:pt x="2656408" y="2156418"/>
                  <a:pt x="1300374" y="2224065"/>
                </a:cubicBezTo>
                <a:lnTo>
                  <a:pt x="1124323" y="2228445"/>
                </a:lnTo>
                <a:lnTo>
                  <a:pt x="1124242" y="2228445"/>
                </a:lnTo>
                <a:lnTo>
                  <a:pt x="948190" y="2224065"/>
                </a:lnTo>
                <a:cubicBezTo>
                  <a:pt x="656570" y="2209517"/>
                  <a:pt x="374582" y="2159041"/>
                  <a:pt x="106705" y="2077045"/>
                </a:cubicBezTo>
                <a:lnTo>
                  <a:pt x="0" y="2041514"/>
                </a:lnTo>
                <a:close/>
              </a:path>
            </a:pathLst>
          </a:custGeom>
          <a:pattFill prst="dkUpDiag">
            <a:fgClr>
              <a:schemeClr val="accent3"/>
            </a:fgClr>
            <a:bgClr>
              <a:schemeClr val="accent3">
                <a:lumMod val="75000"/>
              </a:schemeClr>
            </a:bgClr>
          </a:pattFill>
        </p:spPr>
        <p:txBody>
          <a:bodyPr rot="0" spcFirstLastPara="0" vertOverflow="overflow" horzOverflow="overflow" vert="horz" wrap="square" lIns="91440" tIns="45720" rIns="91440" bIns="45720" numCol="1" spcCol="0" rtlCol="0" fromWordArt="0" anchor="t" anchorCtr="1" forceAA="0" compatLnSpc="1">
            <a:prstTxWarp prst="textNoShape">
              <a:avLst/>
            </a:prstTxWarp>
            <a:noAutofit/>
          </a:bodyPr>
          <a:lstStyle/>
          <a:p>
            <a:pPr lvl="0" indent="0" algn="ctr" rtl="0">
              <a:lnSpc>
                <a:spcPct val="90000"/>
              </a:lnSpc>
              <a:spcBef>
                <a:spcPts val="1000"/>
              </a:spcBef>
              <a:buFont typeface="Arial" panose="020B0604020202020204" pitchFamily="34" charset="0"/>
              <a:buNone/>
            </a:pPr>
            <a:endParaRPr lang="fr-FR" sz="1600" noProof="0" dirty="0">
              <a:solidFill>
                <a:schemeClr val="bg1"/>
              </a:solidFill>
              <a:cs typeface="Arial" panose="020B0604020202020204" pitchFamily="34" charset="0"/>
            </a:endParaRPr>
          </a:p>
        </p:txBody>
      </p:sp>
      <p:sp>
        <p:nvSpPr>
          <p:cNvPr id="29" name="Espace réservé du texte 2">
            <a:extLst>
              <a:ext uri="{FF2B5EF4-FFF2-40B4-BE49-F238E27FC236}">
                <a16:creationId xmlns="" xmlns:a16="http://schemas.microsoft.com/office/drawing/2014/main" id="{BF7D2858-2046-4CAD-A3EE-D0A4D0F2CA14}"/>
              </a:ext>
            </a:extLst>
          </p:cNvPr>
          <p:cNvSpPr>
            <a:spLocks noGrp="1"/>
          </p:cNvSpPr>
          <p:nvPr>
            <p:ph type="body" idx="1"/>
          </p:nvPr>
        </p:nvSpPr>
        <p:spPr>
          <a:xfrm>
            <a:off x="839788" y="2123331"/>
            <a:ext cx="5157787" cy="62665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smtClean="0"/>
              <a:t>Modifiez les styles du texte du masque</a:t>
            </a:r>
          </a:p>
        </p:txBody>
      </p:sp>
      <p:sp>
        <p:nvSpPr>
          <p:cNvPr id="35" name="Espace réservé du contenu 3">
            <a:extLst>
              <a:ext uri="{FF2B5EF4-FFF2-40B4-BE49-F238E27FC236}">
                <a16:creationId xmlns="" xmlns:a16="http://schemas.microsoft.com/office/drawing/2014/main" id="{2A9DBBF8-4A18-4CB1-A8AC-30C9B5308076}"/>
              </a:ext>
            </a:extLst>
          </p:cNvPr>
          <p:cNvSpPr>
            <a:spLocks noGrp="1"/>
          </p:cNvSpPr>
          <p:nvPr>
            <p:ph sz="half" idx="2"/>
          </p:nvPr>
        </p:nvSpPr>
        <p:spPr>
          <a:xfrm>
            <a:off x="839788" y="2839199"/>
            <a:ext cx="5157787" cy="3350464"/>
          </a:xfrm>
        </p:spPr>
        <p:txBody>
          <a:bodyPr rtlCol="0"/>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36" name="Espace réservé du texte 4">
            <a:extLst>
              <a:ext uri="{FF2B5EF4-FFF2-40B4-BE49-F238E27FC236}">
                <a16:creationId xmlns="" xmlns:a16="http://schemas.microsoft.com/office/drawing/2014/main" id="{D3E81B2D-A79D-4DC3-B7DF-1E1E0F58E481}"/>
              </a:ext>
            </a:extLst>
          </p:cNvPr>
          <p:cNvSpPr>
            <a:spLocks noGrp="1"/>
          </p:cNvSpPr>
          <p:nvPr>
            <p:ph type="body" sz="quarter" idx="3"/>
          </p:nvPr>
        </p:nvSpPr>
        <p:spPr>
          <a:xfrm>
            <a:off x="6437304" y="2123331"/>
            <a:ext cx="5183188" cy="62665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smtClean="0"/>
              <a:t>Modifiez les styles du texte du masque</a:t>
            </a:r>
          </a:p>
        </p:txBody>
      </p:sp>
      <p:sp>
        <p:nvSpPr>
          <p:cNvPr id="37" name="Espace réservé du contenu 5">
            <a:extLst>
              <a:ext uri="{FF2B5EF4-FFF2-40B4-BE49-F238E27FC236}">
                <a16:creationId xmlns="" xmlns:a16="http://schemas.microsoft.com/office/drawing/2014/main" id="{8C0B65ED-88D9-4E01-AD11-24590E2C7EF7}"/>
              </a:ext>
            </a:extLst>
          </p:cNvPr>
          <p:cNvSpPr>
            <a:spLocks noGrp="1"/>
          </p:cNvSpPr>
          <p:nvPr>
            <p:ph sz="quarter" idx="4"/>
          </p:nvPr>
        </p:nvSpPr>
        <p:spPr>
          <a:xfrm>
            <a:off x="6437304" y="2839199"/>
            <a:ext cx="5183188" cy="3350464"/>
          </a:xfrm>
        </p:spPr>
        <p:txBody>
          <a:bodyPr rtlCol="0"/>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Tree>
    <p:extLst>
      <p:ext uri="{BB962C8B-B14F-4D97-AF65-F5344CB8AC3E}">
        <p14:creationId xmlns:p14="http://schemas.microsoft.com/office/powerpoint/2010/main" val="3561436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grpSp>
        <p:nvGrpSpPr>
          <p:cNvPr id="4" name="Groupe 3">
            <a:extLst>
              <a:ext uri="{FF2B5EF4-FFF2-40B4-BE49-F238E27FC236}">
                <a16:creationId xmlns="" xmlns:a16="http://schemas.microsoft.com/office/drawing/2014/main"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Rectangle 4">
              <a:extLst>
                <a:ext uri="{FF2B5EF4-FFF2-40B4-BE49-F238E27FC236}">
                  <a16:creationId xmlns=""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 name="Rectangle 5">
              <a:extLst>
                <a:ext uri="{FF2B5EF4-FFF2-40B4-BE49-F238E27FC236}">
                  <a16:creationId xmlns=""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7" name="Rectangle 6">
              <a:extLst>
                <a:ext uri="{FF2B5EF4-FFF2-40B4-BE49-F238E27FC236}">
                  <a16:creationId xmlns=""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 name="Rectangle 7">
              <a:extLst>
                <a:ext uri="{FF2B5EF4-FFF2-40B4-BE49-F238E27FC236}">
                  <a16:creationId xmlns=""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9" name="Rectangle 8">
              <a:extLst>
                <a:ext uri="{FF2B5EF4-FFF2-40B4-BE49-F238E27FC236}">
                  <a16:creationId xmlns=""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5" name="Rectangle 14">
              <a:extLst>
                <a:ext uri="{FF2B5EF4-FFF2-40B4-BE49-F238E27FC236}">
                  <a16:creationId xmlns=""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6" name="Rectangle 15">
              <a:extLst>
                <a:ext uri="{FF2B5EF4-FFF2-40B4-BE49-F238E27FC236}">
                  <a16:creationId xmlns=""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20" name="Rectangle 19">
            <a:extLst>
              <a:ext uri="{FF2B5EF4-FFF2-40B4-BE49-F238E27FC236}">
                <a16:creationId xmlns="" xmlns:a16="http://schemas.microsoft.com/office/drawing/2014/main" id="{7271D27F-F18F-48D4-ABF0-157A76F8D909}"/>
              </a:ext>
            </a:extLst>
          </p:cNvPr>
          <p:cNvSpPr/>
          <p:nvPr userDrawn="1"/>
        </p:nvSpPr>
        <p:spPr>
          <a:xfrm>
            <a:off x="0" y="0"/>
            <a:ext cx="12192000" cy="6858000"/>
          </a:xfrm>
          <a:prstGeom prst="rect">
            <a:avLst/>
          </a:prstGeom>
          <a:gradFill>
            <a:gsLst>
              <a:gs pos="0">
                <a:schemeClr val="bg1">
                  <a:alpha val="0"/>
                </a:schemeClr>
              </a:gs>
              <a:gs pos="52000">
                <a:srgbClr val="FFFFFF">
                  <a:alpha val="70000"/>
                </a:srgbClr>
              </a:gs>
              <a:gs pos="9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7" name="Forme libre : Forme 26">
            <a:extLst>
              <a:ext uri="{FF2B5EF4-FFF2-40B4-BE49-F238E27FC236}">
                <a16:creationId xmlns="" xmlns:a16="http://schemas.microsoft.com/office/drawing/2014/main" id="{A53B37E2-51CB-4B16-865A-4404D1562370}"/>
              </a:ext>
            </a:extLst>
          </p:cNvPr>
          <p:cNvSpPr/>
          <p:nvPr/>
        </p:nvSpPr>
        <p:spPr>
          <a:xfrm>
            <a:off x="5323076" y="997893"/>
            <a:ext cx="6868924" cy="5860108"/>
          </a:xfrm>
          <a:custGeom>
            <a:avLst/>
            <a:gdLst>
              <a:gd name="connsiteX0" fmla="*/ 3874977 w 6868924"/>
              <a:gd name="connsiteY0" fmla="*/ 0 h 5860108"/>
              <a:gd name="connsiteX1" fmla="*/ 6865098 w 6868924"/>
              <a:gd name="connsiteY1" fmla="*/ 1410132 h 5860108"/>
              <a:gd name="connsiteX2" fmla="*/ 6868924 w 6868924"/>
              <a:gd name="connsiteY2" fmla="*/ 1415249 h 5860108"/>
              <a:gd name="connsiteX3" fmla="*/ 6868924 w 6868924"/>
              <a:gd name="connsiteY3" fmla="*/ 5860108 h 5860108"/>
              <a:gd name="connsiteX4" fmla="*/ 551579 w 6868924"/>
              <a:gd name="connsiteY4" fmla="*/ 5860108 h 5860108"/>
              <a:gd name="connsiteX5" fmla="*/ 467689 w 6868924"/>
              <a:gd name="connsiteY5" fmla="*/ 5722022 h 5860108"/>
              <a:gd name="connsiteX6" fmla="*/ 0 w 6868924"/>
              <a:gd name="connsiteY6" fmla="*/ 3874977 h 5860108"/>
              <a:gd name="connsiteX7" fmla="*/ 3874977 w 6868924"/>
              <a:gd name="connsiteY7" fmla="*/ 0 h 586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8924" h="5860108">
                <a:moveTo>
                  <a:pt x="3874977" y="0"/>
                </a:moveTo>
                <a:cubicBezTo>
                  <a:pt x="5078778" y="0"/>
                  <a:pt x="6154370" y="548929"/>
                  <a:pt x="6865098" y="1410132"/>
                </a:cubicBezTo>
                <a:lnTo>
                  <a:pt x="6868924" y="1415249"/>
                </a:lnTo>
                <a:lnTo>
                  <a:pt x="6868924" y="5860108"/>
                </a:lnTo>
                <a:lnTo>
                  <a:pt x="551579" y="5860108"/>
                </a:lnTo>
                <a:lnTo>
                  <a:pt x="467689" y="5722022"/>
                </a:lnTo>
                <a:cubicBezTo>
                  <a:pt x="169423" y="5172963"/>
                  <a:pt x="0" y="4543756"/>
                  <a:pt x="0" y="3874977"/>
                </a:cubicBezTo>
                <a:cubicBezTo>
                  <a:pt x="0" y="1734886"/>
                  <a:pt x="1734886" y="0"/>
                  <a:pt x="387497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dirty="0"/>
          </a:p>
        </p:txBody>
      </p:sp>
      <p:sp>
        <p:nvSpPr>
          <p:cNvPr id="29" name="Espace réservé d’image 28">
            <a:extLst>
              <a:ext uri="{FF2B5EF4-FFF2-40B4-BE49-F238E27FC236}">
                <a16:creationId xmlns="" xmlns:a16="http://schemas.microsoft.com/office/drawing/2014/main" id="{9BB6343A-FD10-4841-94C8-487A8E7E71C7}"/>
              </a:ext>
            </a:extLst>
          </p:cNvPr>
          <p:cNvSpPr>
            <a:spLocks noGrp="1"/>
          </p:cNvSpPr>
          <p:nvPr userDrawn="1">
            <p:ph type="pic" sz="quarter" idx="14" hasCustomPrompt="1"/>
          </p:nvPr>
        </p:nvSpPr>
        <p:spPr>
          <a:xfrm>
            <a:off x="5576326" y="1251144"/>
            <a:ext cx="6615674" cy="5625145"/>
          </a:xfrm>
          <a:custGeom>
            <a:avLst/>
            <a:gdLst>
              <a:gd name="connsiteX0" fmla="*/ 3621727 w 6615674"/>
              <a:gd name="connsiteY0" fmla="*/ 0 h 5625145"/>
              <a:gd name="connsiteX1" fmla="*/ 6416428 w 6615674"/>
              <a:gd name="connsiteY1" fmla="*/ 1317972 h 5625145"/>
              <a:gd name="connsiteX2" fmla="*/ 6615674 w 6615674"/>
              <a:gd name="connsiteY2" fmla="*/ 1584421 h 5625145"/>
              <a:gd name="connsiteX3" fmla="*/ 6615674 w 6615674"/>
              <a:gd name="connsiteY3" fmla="*/ 5625145 h 5625145"/>
              <a:gd name="connsiteX4" fmla="*/ 605458 w 6615674"/>
              <a:gd name="connsiteY4" fmla="*/ 5625145 h 5625145"/>
              <a:gd name="connsiteX5" fmla="*/ 437123 w 6615674"/>
              <a:gd name="connsiteY5" fmla="*/ 5348058 h 5625145"/>
              <a:gd name="connsiteX6" fmla="*/ 0 w 6615674"/>
              <a:gd name="connsiteY6" fmla="*/ 3621727 h 5625145"/>
              <a:gd name="connsiteX7" fmla="*/ 3621727 w 6615674"/>
              <a:gd name="connsiteY7" fmla="*/ 0 h 562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5674" h="5625145">
                <a:moveTo>
                  <a:pt x="3621727" y="0"/>
                </a:moveTo>
                <a:cubicBezTo>
                  <a:pt x="4746854" y="0"/>
                  <a:pt x="5752150" y="513054"/>
                  <a:pt x="6416428" y="1317972"/>
                </a:cubicBezTo>
                <a:lnTo>
                  <a:pt x="6615674" y="1584421"/>
                </a:lnTo>
                <a:lnTo>
                  <a:pt x="6615674" y="5625145"/>
                </a:lnTo>
                <a:lnTo>
                  <a:pt x="605458" y="5625145"/>
                </a:lnTo>
                <a:lnTo>
                  <a:pt x="437123" y="5348058"/>
                </a:lnTo>
                <a:cubicBezTo>
                  <a:pt x="158350" y="4834883"/>
                  <a:pt x="0" y="4246798"/>
                  <a:pt x="0" y="3621727"/>
                </a:cubicBezTo>
                <a:cubicBezTo>
                  <a:pt x="0" y="1621502"/>
                  <a:pt x="1621502" y="0"/>
                  <a:pt x="3621727" y="0"/>
                </a:cubicBezTo>
                <a:close/>
              </a:path>
            </a:pathLst>
          </a:custGeom>
          <a:pattFill prst="dkUpDiag">
            <a:fgClr>
              <a:schemeClr val="accent3"/>
            </a:fgClr>
            <a:bgClr>
              <a:schemeClr val="accent3">
                <a:lumMod val="75000"/>
              </a:schemeClr>
            </a:bgClr>
          </a:pattFill>
        </p:spPr>
        <p:txBody>
          <a:bodyPr vert="horz" wrap="square" lIns="274320" tIns="64008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rtl="0">
              <a:buNone/>
            </a:pPr>
            <a:r>
              <a:rPr lang="fr-FR" noProof="0" dirty="0" smtClean="0"/>
              <a:t>Insérer une image</a:t>
            </a:r>
            <a:endParaRPr lang="fr-FR" noProof="0" dirty="0"/>
          </a:p>
        </p:txBody>
      </p:sp>
      <p:sp>
        <p:nvSpPr>
          <p:cNvPr id="2" name="Titre 1">
            <a:extLst>
              <a:ext uri="{FF2B5EF4-FFF2-40B4-BE49-F238E27FC236}">
                <a16:creationId xmlns="" xmlns:a16="http://schemas.microsoft.com/office/drawing/2014/main" id="{73B39506-58A9-4B12-A7D1-1B956C6BFAD5}"/>
              </a:ext>
            </a:extLst>
          </p:cNvPr>
          <p:cNvSpPr>
            <a:spLocks noGrp="1"/>
          </p:cNvSpPr>
          <p:nvPr>
            <p:ph type="title" hasCustomPrompt="1"/>
          </p:nvPr>
        </p:nvSpPr>
        <p:spPr>
          <a:xfrm>
            <a:off x="640079" y="504419"/>
            <a:ext cx="5144927"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rtl="0"/>
            <a:r>
              <a:rPr lang="fr-FR" noProof="0" dirty="0" smtClean="0"/>
              <a:t>CLIQUEZ POUR MODIFIER LE STYLE DU TITRE DE MASQUE</a:t>
            </a:r>
            <a:endParaRPr lang="fr-FR" noProof="0" dirty="0"/>
          </a:p>
        </p:txBody>
      </p:sp>
      <p:sp>
        <p:nvSpPr>
          <p:cNvPr id="19" name="Espace réservé du texte 18">
            <a:extLst>
              <a:ext uri="{FF2B5EF4-FFF2-40B4-BE49-F238E27FC236}">
                <a16:creationId xmlns="" xmlns:a16="http://schemas.microsoft.com/office/drawing/2014/main" id="{19F3BCA0-0088-459C-B430-8B531ECC563B}"/>
              </a:ext>
            </a:extLst>
          </p:cNvPr>
          <p:cNvSpPr>
            <a:spLocks noGrp="1"/>
          </p:cNvSpPr>
          <p:nvPr>
            <p:ph type="body" sz="quarter" idx="15"/>
          </p:nvPr>
        </p:nvSpPr>
        <p:spPr>
          <a:xfrm>
            <a:off x="640080" y="2526124"/>
            <a:ext cx="3801966" cy="3653188"/>
          </a:xfrm>
        </p:spPr>
        <p:txBody>
          <a:bodyPr vert="horz" lIns="0" tIns="0" rIns="0" bIns="0" rtlCol="0">
            <a:noAutofit/>
          </a:bodyPr>
          <a:lstStyle>
            <a:lvl1pPr marL="0" indent="0">
              <a:lnSpc>
                <a:spcPct val="95000"/>
              </a:lnSpc>
              <a:spcBef>
                <a:spcPts val="600"/>
              </a:spcBef>
              <a:spcAft>
                <a:spcPts val="600"/>
              </a:spcAft>
              <a:buNone/>
              <a:defRPr lang="en-US" sz="1400" dirty="0" smtClean="0">
                <a:latin typeface="+mn-lt"/>
                <a:cs typeface="Arial" panose="020B0604020202020204" pitchFamily="34" charset="0"/>
              </a:defRPr>
            </a:lvl1pPr>
          </a:lstStyle>
          <a:p>
            <a:pPr lvl="0" rtl="0">
              <a:spcBef>
                <a:spcPts val="1200"/>
              </a:spcBef>
              <a:spcAft>
                <a:spcPts val="1200"/>
              </a:spcAft>
            </a:pPr>
            <a:r>
              <a:rPr lang="fr-FR" noProof="0" smtClean="0"/>
              <a:t>Modifiez les styles du texte du masque</a:t>
            </a:r>
          </a:p>
        </p:txBody>
      </p:sp>
    </p:spTree>
    <p:extLst>
      <p:ext uri="{BB962C8B-B14F-4D97-AF65-F5344CB8AC3E}">
        <p14:creationId xmlns:p14="http://schemas.microsoft.com/office/powerpoint/2010/main" val="3527018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grpSp>
        <p:nvGrpSpPr>
          <p:cNvPr id="4" name="Groupe 3">
            <a:extLst>
              <a:ext uri="{FF2B5EF4-FFF2-40B4-BE49-F238E27FC236}">
                <a16:creationId xmlns="" xmlns:a16="http://schemas.microsoft.com/office/drawing/2014/main"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Rectangle 4">
              <a:extLst>
                <a:ext uri="{FF2B5EF4-FFF2-40B4-BE49-F238E27FC236}">
                  <a16:creationId xmlns=""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 name="Rectangle 5">
              <a:extLst>
                <a:ext uri="{FF2B5EF4-FFF2-40B4-BE49-F238E27FC236}">
                  <a16:creationId xmlns=""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7" name="Rectangle 6">
              <a:extLst>
                <a:ext uri="{FF2B5EF4-FFF2-40B4-BE49-F238E27FC236}">
                  <a16:creationId xmlns=""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 name="Rectangle 7">
              <a:extLst>
                <a:ext uri="{FF2B5EF4-FFF2-40B4-BE49-F238E27FC236}">
                  <a16:creationId xmlns=""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9" name="Rectangle 8">
              <a:extLst>
                <a:ext uri="{FF2B5EF4-FFF2-40B4-BE49-F238E27FC236}">
                  <a16:creationId xmlns=""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5" name="Rectangle 14">
              <a:extLst>
                <a:ext uri="{FF2B5EF4-FFF2-40B4-BE49-F238E27FC236}">
                  <a16:creationId xmlns=""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6" name="Rectangle 15">
              <a:extLst>
                <a:ext uri="{FF2B5EF4-FFF2-40B4-BE49-F238E27FC236}">
                  <a16:creationId xmlns=""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21" name="Forme libre : Forme 20">
            <a:extLst>
              <a:ext uri="{FF2B5EF4-FFF2-40B4-BE49-F238E27FC236}">
                <a16:creationId xmlns="" xmlns:a16="http://schemas.microsoft.com/office/drawing/2014/main" id="{76ABD40F-74C4-48BF-BEBE-FD456D424166}"/>
              </a:ext>
            </a:extLst>
          </p:cNvPr>
          <p:cNvSpPr/>
          <p:nvPr userDrawn="1"/>
        </p:nvSpPr>
        <p:spPr>
          <a:xfrm>
            <a:off x="4846320" y="0"/>
            <a:ext cx="7345680" cy="6907322"/>
          </a:xfrm>
          <a:custGeom>
            <a:avLst/>
            <a:gdLst>
              <a:gd name="connsiteX0" fmla="*/ 3543489 w 7345680"/>
              <a:gd name="connsiteY0" fmla="*/ 0 h 6907322"/>
              <a:gd name="connsiteX1" fmla="*/ 5432871 w 7345680"/>
              <a:gd name="connsiteY1" fmla="*/ 0 h 6907322"/>
              <a:gd name="connsiteX2" fmla="*/ 5609846 w 7345680"/>
              <a:gd name="connsiteY2" fmla="*/ 40446 h 6907322"/>
              <a:gd name="connsiteX3" fmla="*/ 7343079 w 7345680"/>
              <a:gd name="connsiteY3" fmla="*/ 915371 h 6907322"/>
              <a:gd name="connsiteX4" fmla="*/ 7345680 w 7345680"/>
              <a:gd name="connsiteY4" fmla="*/ 917602 h 6907322"/>
              <a:gd name="connsiteX5" fmla="*/ 7345680 w 7345680"/>
              <a:gd name="connsiteY5" fmla="*/ 6907322 h 6907322"/>
              <a:gd name="connsiteX6" fmla="*/ 822371 w 7345680"/>
              <a:gd name="connsiteY6" fmla="*/ 6907322 h 6907322"/>
              <a:gd name="connsiteX7" fmla="*/ 766511 w 7345680"/>
              <a:gd name="connsiteY7" fmla="*/ 6829539 h 6907322"/>
              <a:gd name="connsiteX8" fmla="*/ 0 w 7345680"/>
              <a:gd name="connsiteY8" fmla="*/ 4344739 h 6907322"/>
              <a:gd name="connsiteX9" fmla="*/ 3366514 w 7345680"/>
              <a:gd name="connsiteY9" fmla="*/ 40446 h 690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5680" h="6907322">
                <a:moveTo>
                  <a:pt x="3543489" y="0"/>
                </a:moveTo>
                <a:lnTo>
                  <a:pt x="5432871" y="0"/>
                </a:lnTo>
                <a:lnTo>
                  <a:pt x="5609846" y="40446"/>
                </a:lnTo>
                <a:cubicBezTo>
                  <a:pt x="6255171" y="204854"/>
                  <a:pt x="6844336" y="507805"/>
                  <a:pt x="7343079" y="915371"/>
                </a:cubicBezTo>
                <a:lnTo>
                  <a:pt x="7345680" y="917602"/>
                </a:lnTo>
                <a:lnTo>
                  <a:pt x="7345680" y="6907322"/>
                </a:lnTo>
                <a:lnTo>
                  <a:pt x="822371" y="6907322"/>
                </a:lnTo>
                <a:lnTo>
                  <a:pt x="766511" y="6829539"/>
                </a:lnTo>
                <a:cubicBezTo>
                  <a:pt x="282576" y="6120238"/>
                  <a:pt x="0" y="5265165"/>
                  <a:pt x="0" y="4344739"/>
                </a:cubicBezTo>
                <a:cubicBezTo>
                  <a:pt x="0" y="2273781"/>
                  <a:pt x="1430540" y="533670"/>
                  <a:pt x="3366514" y="4044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0" name="Rectangle 19">
            <a:extLst>
              <a:ext uri="{FF2B5EF4-FFF2-40B4-BE49-F238E27FC236}">
                <a16:creationId xmlns="" xmlns:a16="http://schemas.microsoft.com/office/drawing/2014/main" id="{7271D27F-F18F-48D4-ABF0-157A76F8D909}"/>
              </a:ext>
            </a:extLst>
          </p:cNvPr>
          <p:cNvSpPr/>
          <p:nvPr userDrawn="1"/>
        </p:nvSpPr>
        <p:spPr>
          <a:xfrm>
            <a:off x="0" y="0"/>
            <a:ext cx="12192000" cy="6858000"/>
          </a:xfrm>
          <a:prstGeom prst="rect">
            <a:avLst/>
          </a:prstGeom>
          <a:gradFill>
            <a:gsLst>
              <a:gs pos="0">
                <a:schemeClr val="bg1">
                  <a:alpha val="0"/>
                </a:schemeClr>
              </a:gs>
              <a:gs pos="52000">
                <a:srgbClr val="FFFFFF">
                  <a:alpha val="70000"/>
                </a:srgbClr>
              </a:gs>
              <a:gs pos="9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 xmlns:a16="http://schemas.microsoft.com/office/drawing/2014/main" id="{73B39506-58A9-4B12-A7D1-1B956C6BFAD5}"/>
              </a:ext>
            </a:extLst>
          </p:cNvPr>
          <p:cNvSpPr>
            <a:spLocks noGrp="1"/>
          </p:cNvSpPr>
          <p:nvPr>
            <p:ph type="title" hasCustomPrompt="1"/>
          </p:nvPr>
        </p:nvSpPr>
        <p:spPr>
          <a:xfrm>
            <a:off x="839788" y="504419"/>
            <a:ext cx="4006532"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rtl="0"/>
            <a:r>
              <a:rPr lang="fr-FR" noProof="0" dirty="0" smtClean="0"/>
              <a:t>CLIQUEZ POUR MODIFIER LE STYLE DU TITRE DU MASQUE</a:t>
            </a:r>
            <a:endParaRPr lang="fr-FR" noProof="0" dirty="0"/>
          </a:p>
        </p:txBody>
      </p:sp>
      <p:sp>
        <p:nvSpPr>
          <p:cNvPr id="18" name="Forme libre : Forme 17">
            <a:extLst>
              <a:ext uri="{FF2B5EF4-FFF2-40B4-BE49-F238E27FC236}">
                <a16:creationId xmlns="" xmlns:a16="http://schemas.microsoft.com/office/drawing/2014/main" id="{298BAA80-2B02-4FB1-AE39-6D8426AB4FB7}"/>
              </a:ext>
            </a:extLst>
          </p:cNvPr>
          <p:cNvSpPr/>
          <p:nvPr userDrawn="1"/>
        </p:nvSpPr>
        <p:spPr>
          <a:xfrm>
            <a:off x="5323076" y="314025"/>
            <a:ext cx="6868924" cy="6593297"/>
          </a:xfrm>
          <a:custGeom>
            <a:avLst/>
            <a:gdLst>
              <a:gd name="connsiteX0" fmla="*/ 4079984 w 6868924"/>
              <a:gd name="connsiteY0" fmla="*/ 0 h 6593297"/>
              <a:gd name="connsiteX1" fmla="*/ 6675233 w 6868924"/>
              <a:gd name="connsiteY1" fmla="*/ 931670 h 6593297"/>
              <a:gd name="connsiteX2" fmla="*/ 6868924 w 6868924"/>
              <a:gd name="connsiteY2" fmla="*/ 1107709 h 6593297"/>
              <a:gd name="connsiteX3" fmla="*/ 6868924 w 6868924"/>
              <a:gd name="connsiteY3" fmla="*/ 6593297 h 6593297"/>
              <a:gd name="connsiteX4" fmla="*/ 867282 w 6868924"/>
              <a:gd name="connsiteY4" fmla="*/ 6593297 h 6593297"/>
              <a:gd name="connsiteX5" fmla="*/ 810549 w 6868924"/>
              <a:gd name="connsiteY5" fmla="*/ 6521104 h 6593297"/>
              <a:gd name="connsiteX6" fmla="*/ 0 w 6868924"/>
              <a:gd name="connsiteY6" fmla="*/ 4079984 h 6593297"/>
              <a:gd name="connsiteX7" fmla="*/ 4079984 w 6868924"/>
              <a:gd name="connsiteY7" fmla="*/ 0 h 6593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8924" h="6593297">
                <a:moveTo>
                  <a:pt x="4079984" y="0"/>
                </a:moveTo>
                <a:cubicBezTo>
                  <a:pt x="5065808" y="0"/>
                  <a:pt x="5969971" y="349636"/>
                  <a:pt x="6675233" y="931670"/>
                </a:cubicBezTo>
                <a:lnTo>
                  <a:pt x="6868924" y="1107709"/>
                </a:lnTo>
                <a:lnTo>
                  <a:pt x="6868924" y="6593297"/>
                </a:lnTo>
                <a:lnTo>
                  <a:pt x="867282" y="6593297"/>
                </a:lnTo>
                <a:lnTo>
                  <a:pt x="810549" y="6521104"/>
                </a:lnTo>
                <a:cubicBezTo>
                  <a:pt x="301472" y="5840388"/>
                  <a:pt x="0" y="4995393"/>
                  <a:pt x="0" y="4079984"/>
                </a:cubicBezTo>
                <a:cubicBezTo>
                  <a:pt x="0" y="1826671"/>
                  <a:pt x="1826671" y="0"/>
                  <a:pt x="4079984" y="0"/>
                </a:cubicBezTo>
                <a:close/>
              </a:path>
            </a:pathLst>
          </a:custGeom>
          <a:pattFill prst="dkUpDiag">
            <a:fgClr>
              <a:schemeClr val="accent3"/>
            </a:fgClr>
            <a:bgClr>
              <a:schemeClr val="accent3">
                <a:lumMod val="75000"/>
              </a:schemeClr>
            </a:bgClr>
          </a:pattFill>
        </p:spPr>
        <p:txBody>
          <a:bodyPr vert="horz" wrap="square" lIns="274320" tIns="640080" rIns="91440" bIns="45720" rtlCol="0" anchor="t" anchorCtr="1">
            <a:noAutofit/>
          </a:bodyPr>
          <a:lstStyle/>
          <a:p>
            <a:pPr lvl="0" indent="0" algn="ctr" rtl="0">
              <a:lnSpc>
                <a:spcPct val="90000"/>
              </a:lnSpc>
              <a:spcBef>
                <a:spcPts val="1000"/>
              </a:spcBef>
              <a:buFont typeface="Arial" panose="020B0604020202020204" pitchFamily="34" charset="0"/>
              <a:buNone/>
            </a:pPr>
            <a:endParaRPr lang="fr-FR" sz="1600" noProof="0" dirty="0">
              <a:solidFill>
                <a:schemeClr val="bg1"/>
              </a:solidFill>
              <a:cs typeface="Arial" panose="020B0604020202020204" pitchFamily="34" charset="0"/>
            </a:endParaRPr>
          </a:p>
        </p:txBody>
      </p:sp>
      <p:sp>
        <p:nvSpPr>
          <p:cNvPr id="22" name="Espace réservé du contenu 2">
            <a:extLst>
              <a:ext uri="{FF2B5EF4-FFF2-40B4-BE49-F238E27FC236}">
                <a16:creationId xmlns="" xmlns:a16="http://schemas.microsoft.com/office/drawing/2014/main" id="{B7859439-9F65-4FE4-AFB1-B03529453190}"/>
              </a:ext>
            </a:extLst>
          </p:cNvPr>
          <p:cNvSpPr>
            <a:spLocks noGrp="1"/>
          </p:cNvSpPr>
          <p:nvPr>
            <p:ph idx="1"/>
          </p:nvPr>
        </p:nvSpPr>
        <p:spPr>
          <a:xfrm>
            <a:off x="6635592" y="1480710"/>
            <a:ext cx="5144928" cy="4698602"/>
          </a:xfrm>
        </p:spPr>
        <p:txBody>
          <a:bodyPr rtlCol="0" anchor="t">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23" name="Espace réservé du texte 3">
            <a:extLst>
              <a:ext uri="{FF2B5EF4-FFF2-40B4-BE49-F238E27FC236}">
                <a16:creationId xmlns="" xmlns:a16="http://schemas.microsoft.com/office/drawing/2014/main" id="{02002298-DFBB-481C-BB65-B2B03B0D823A}"/>
              </a:ext>
            </a:extLst>
          </p:cNvPr>
          <p:cNvSpPr>
            <a:spLocks noGrp="1"/>
          </p:cNvSpPr>
          <p:nvPr>
            <p:ph type="body" sz="half" idx="2"/>
          </p:nvPr>
        </p:nvSpPr>
        <p:spPr>
          <a:xfrm>
            <a:off x="839788" y="2057400"/>
            <a:ext cx="3932237" cy="3811588"/>
          </a:xfrm>
        </p:spPr>
        <p:txBody>
          <a:bodyPr rtlCol="0"/>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smtClean="0"/>
              <a:t>Modifiez les styles du texte du masque</a:t>
            </a:r>
          </a:p>
        </p:txBody>
      </p:sp>
    </p:spTree>
    <p:extLst>
      <p:ext uri="{BB962C8B-B14F-4D97-AF65-F5344CB8AC3E}">
        <p14:creationId xmlns:p14="http://schemas.microsoft.com/office/powerpoint/2010/main" val="1649324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grpSp>
        <p:nvGrpSpPr>
          <p:cNvPr id="19" name="Groupe 18">
            <a:extLst>
              <a:ext uri="{FF2B5EF4-FFF2-40B4-BE49-F238E27FC236}">
                <a16:creationId xmlns="" xmlns:a16="http://schemas.microsoft.com/office/drawing/2014/main" id="{8AA00B8F-30F3-4771-B340-04E5180F24CB}"/>
              </a:ext>
            </a:extLst>
          </p:cNvPr>
          <p:cNvGrpSpPr/>
          <p:nvPr userDrawn="1"/>
        </p:nvGrpSpPr>
        <p:grpSpPr>
          <a:xfrm flipV="1">
            <a:off x="0" y="2404423"/>
            <a:ext cx="12192000" cy="4453577"/>
            <a:chOff x="0" y="-277094"/>
            <a:chExt cx="12192000" cy="5876838"/>
          </a:xfrm>
          <a:solidFill>
            <a:schemeClr val="bg2">
              <a:alpha val="25000"/>
            </a:schemeClr>
          </a:solidFill>
        </p:grpSpPr>
        <p:sp>
          <p:nvSpPr>
            <p:cNvPr id="21" name="Rectangle 20">
              <a:extLst>
                <a:ext uri="{FF2B5EF4-FFF2-40B4-BE49-F238E27FC236}">
                  <a16:creationId xmlns="" xmlns:a16="http://schemas.microsoft.com/office/drawing/2014/main" id="{20208B4A-3F77-46D6-894B-E1FDAD5EF77C}"/>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2" name="Rectangle 21">
              <a:extLst>
                <a:ext uri="{FF2B5EF4-FFF2-40B4-BE49-F238E27FC236}">
                  <a16:creationId xmlns="" xmlns:a16="http://schemas.microsoft.com/office/drawing/2014/main" id="{9049B3A7-D7B3-4DED-82EF-7949C06DB4B2}"/>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6" name="Rectangle 25">
              <a:extLst>
                <a:ext uri="{FF2B5EF4-FFF2-40B4-BE49-F238E27FC236}">
                  <a16:creationId xmlns="" xmlns:a16="http://schemas.microsoft.com/office/drawing/2014/main" id="{97420EFC-AB3B-4D30-9B82-F93818D68456}"/>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7" name="Rectangle 26">
              <a:extLst>
                <a:ext uri="{FF2B5EF4-FFF2-40B4-BE49-F238E27FC236}">
                  <a16:creationId xmlns="" xmlns:a16="http://schemas.microsoft.com/office/drawing/2014/main" id="{2E1AA950-E9D5-45D2-8DDB-2561BFC6C290}"/>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0" name="Rectangle 29">
              <a:extLst>
                <a:ext uri="{FF2B5EF4-FFF2-40B4-BE49-F238E27FC236}">
                  <a16:creationId xmlns="" xmlns:a16="http://schemas.microsoft.com/office/drawing/2014/main" id="{9C364EA4-EB4C-4EBE-80D3-A6661DD396D5}"/>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1" name="Rectangle 30">
              <a:extLst>
                <a:ext uri="{FF2B5EF4-FFF2-40B4-BE49-F238E27FC236}">
                  <a16:creationId xmlns="" xmlns:a16="http://schemas.microsoft.com/office/drawing/2014/main" id="{DF822B4B-4ECC-46E0-98C4-8752755855BC}"/>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2" name="Rectangle 31">
              <a:extLst>
                <a:ext uri="{FF2B5EF4-FFF2-40B4-BE49-F238E27FC236}">
                  <a16:creationId xmlns="" xmlns:a16="http://schemas.microsoft.com/office/drawing/2014/main" id="{32B596D7-82DB-44A2-9A85-2074FFBDDA1F}"/>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33" name="Rectangle 32">
            <a:extLst>
              <a:ext uri="{FF2B5EF4-FFF2-40B4-BE49-F238E27FC236}">
                <a16:creationId xmlns="" xmlns:a16="http://schemas.microsoft.com/office/drawing/2014/main" id="{5469995F-A28F-40A2-AB9B-09ACC9FB0598}"/>
              </a:ext>
            </a:extLst>
          </p:cNvPr>
          <p:cNvSpPr/>
          <p:nvPr userDrawn="1"/>
        </p:nvSpPr>
        <p:spPr>
          <a:xfrm flipV="1">
            <a:off x="0" y="0"/>
            <a:ext cx="12192000" cy="6539124"/>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3" name="Ovale 22">
            <a:extLst>
              <a:ext uri="{FF2B5EF4-FFF2-40B4-BE49-F238E27FC236}">
                <a16:creationId xmlns=""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cxnSp>
        <p:nvCxnSpPr>
          <p:cNvPr id="24" name="Connecteur droit 23">
            <a:extLst>
              <a:ext uri="{FF2B5EF4-FFF2-40B4-BE49-F238E27FC236}">
                <a16:creationId xmlns=""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Espace réservé du numéro de diapositive 13">
            <a:extLst>
              <a:ext uri="{FF2B5EF4-FFF2-40B4-BE49-F238E27FC236}">
                <a16:creationId xmlns=""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rtlCol="0" anchor="ctr" anchorCtr="1"/>
          <a:lstStyle>
            <a:lvl1pPr algn="ctr">
              <a:defRPr sz="1000">
                <a:solidFill>
                  <a:schemeClr val="bg1"/>
                </a:solidFill>
                <a:latin typeface="+mn-lt"/>
                <a:cs typeface="Arial" panose="020B0604020202020204" pitchFamily="34" charset="0"/>
              </a:defRPr>
            </a:lvl1pPr>
          </a:lstStyle>
          <a:p>
            <a:pPr rtl="0"/>
            <a:fld id="{DCB4E619-4CA9-4A22-920F-20396BF50470}" type="slidenum">
              <a:rPr lang="fr-FR" noProof="0" smtClean="0"/>
              <a:pPr/>
              <a:t>‹N°›</a:t>
            </a:fld>
            <a:endParaRPr lang="fr-FR" noProof="0" dirty="0"/>
          </a:p>
        </p:txBody>
      </p:sp>
      <p:cxnSp>
        <p:nvCxnSpPr>
          <p:cNvPr id="34" name="Connecteur droit 33">
            <a:extLst>
              <a:ext uri="{FF2B5EF4-FFF2-40B4-BE49-F238E27FC236}">
                <a16:creationId xmlns="" xmlns:a16="http://schemas.microsoft.com/office/drawing/2014/main" id="{B0FA4ECA-2E91-495E-BD1A-B2CAEE758E77}"/>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7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et contenu Deux">
    <p:spTree>
      <p:nvGrpSpPr>
        <p:cNvPr id="1" name=""/>
        <p:cNvGrpSpPr/>
        <p:nvPr/>
      </p:nvGrpSpPr>
      <p:grpSpPr>
        <a:xfrm>
          <a:off x="0" y="0"/>
          <a:ext cx="0" cy="0"/>
          <a:chOff x="0" y="0"/>
          <a:chExt cx="0" cy="0"/>
        </a:xfrm>
      </p:grpSpPr>
      <p:grpSp>
        <p:nvGrpSpPr>
          <p:cNvPr id="4" name="Groupe 3">
            <a:extLst>
              <a:ext uri="{FF2B5EF4-FFF2-40B4-BE49-F238E27FC236}">
                <a16:creationId xmlns="" xmlns:a16="http://schemas.microsoft.com/office/drawing/2014/main"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Rectangle 4">
              <a:extLst>
                <a:ext uri="{FF2B5EF4-FFF2-40B4-BE49-F238E27FC236}">
                  <a16:creationId xmlns=""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 name="Rectangle 5">
              <a:extLst>
                <a:ext uri="{FF2B5EF4-FFF2-40B4-BE49-F238E27FC236}">
                  <a16:creationId xmlns=""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7" name="Rectangle 6">
              <a:extLst>
                <a:ext uri="{FF2B5EF4-FFF2-40B4-BE49-F238E27FC236}">
                  <a16:creationId xmlns=""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 name="Rectangle 7">
              <a:extLst>
                <a:ext uri="{FF2B5EF4-FFF2-40B4-BE49-F238E27FC236}">
                  <a16:creationId xmlns=""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9" name="Rectangle 8">
              <a:extLst>
                <a:ext uri="{FF2B5EF4-FFF2-40B4-BE49-F238E27FC236}">
                  <a16:creationId xmlns=""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5" name="Rectangle 14">
              <a:extLst>
                <a:ext uri="{FF2B5EF4-FFF2-40B4-BE49-F238E27FC236}">
                  <a16:creationId xmlns=""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6" name="Rectangle 15">
              <a:extLst>
                <a:ext uri="{FF2B5EF4-FFF2-40B4-BE49-F238E27FC236}">
                  <a16:creationId xmlns=""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20" name="Rectangle 19">
            <a:extLst>
              <a:ext uri="{FF2B5EF4-FFF2-40B4-BE49-F238E27FC236}">
                <a16:creationId xmlns="" xmlns:a16="http://schemas.microsoft.com/office/drawing/2014/main" id="{7271D27F-F18F-48D4-ABF0-157A76F8D909}"/>
              </a:ext>
            </a:extLst>
          </p:cNvPr>
          <p:cNvSpPr/>
          <p:nvPr userDrawn="1"/>
        </p:nvSpPr>
        <p:spPr>
          <a:xfrm>
            <a:off x="0" y="1"/>
            <a:ext cx="12192000" cy="6858000"/>
          </a:xfrm>
          <a:prstGeom prst="rect">
            <a:avLst/>
          </a:prstGeom>
          <a:gradFill>
            <a:gsLst>
              <a:gs pos="0">
                <a:schemeClr val="bg1">
                  <a:alpha val="0"/>
                </a:schemeClr>
              </a:gs>
              <a:gs pos="52000">
                <a:srgbClr val="FFFFFF">
                  <a:alpha val="70000"/>
                </a:srgbClr>
              </a:gs>
              <a:gs pos="9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8" name="Forme libre : Forme 37">
            <a:extLst>
              <a:ext uri="{FF2B5EF4-FFF2-40B4-BE49-F238E27FC236}">
                <a16:creationId xmlns="" xmlns:a16="http://schemas.microsoft.com/office/drawing/2014/main" id="{50027EDB-1D1D-4165-80FC-FDCCD04FF30D}"/>
              </a:ext>
            </a:extLst>
          </p:cNvPr>
          <p:cNvSpPr/>
          <p:nvPr userDrawn="1"/>
        </p:nvSpPr>
        <p:spPr>
          <a:xfrm>
            <a:off x="-1" y="1"/>
            <a:ext cx="4779964" cy="6413064"/>
          </a:xfrm>
          <a:custGeom>
            <a:avLst/>
            <a:gdLst>
              <a:gd name="connsiteX0" fmla="*/ 0 w 4779964"/>
              <a:gd name="connsiteY0" fmla="*/ 0 h 6413064"/>
              <a:gd name="connsiteX1" fmla="*/ 3376101 w 4779964"/>
              <a:gd name="connsiteY1" fmla="*/ 0 h 6413064"/>
              <a:gd name="connsiteX2" fmla="*/ 3478395 w 4779964"/>
              <a:gd name="connsiteY2" fmla="*/ 76494 h 6413064"/>
              <a:gd name="connsiteX3" fmla="*/ 4779964 w 4779964"/>
              <a:gd name="connsiteY3" fmla="*/ 2836412 h 6413064"/>
              <a:gd name="connsiteX4" fmla="*/ 1203312 w 4779964"/>
              <a:gd name="connsiteY4" fmla="*/ 6413064 h 6413064"/>
              <a:gd name="connsiteX5" fmla="*/ 139725 w 4779964"/>
              <a:gd name="connsiteY5" fmla="*/ 6252265 h 6413064"/>
              <a:gd name="connsiteX6" fmla="*/ 0 w 4779964"/>
              <a:gd name="connsiteY6" fmla="*/ 6204987 h 641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9964" h="6413064">
                <a:moveTo>
                  <a:pt x="0" y="0"/>
                </a:moveTo>
                <a:lnTo>
                  <a:pt x="3376101" y="0"/>
                </a:lnTo>
                <a:lnTo>
                  <a:pt x="3478395" y="76494"/>
                </a:lnTo>
                <a:cubicBezTo>
                  <a:pt x="4273296" y="732504"/>
                  <a:pt x="4779964" y="1725289"/>
                  <a:pt x="4779964" y="2836412"/>
                </a:cubicBezTo>
                <a:cubicBezTo>
                  <a:pt x="4779964" y="4811742"/>
                  <a:pt x="3178642" y="6413064"/>
                  <a:pt x="1203312" y="6413064"/>
                </a:cubicBezTo>
                <a:cubicBezTo>
                  <a:pt x="832938" y="6413064"/>
                  <a:pt x="475712" y="6356768"/>
                  <a:pt x="139725" y="6252265"/>
                </a:cubicBezTo>
                <a:lnTo>
                  <a:pt x="0" y="62049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dirty="0"/>
          </a:p>
        </p:txBody>
      </p:sp>
      <p:sp>
        <p:nvSpPr>
          <p:cNvPr id="40" name="Espace réservé d’image 39">
            <a:extLst>
              <a:ext uri="{FF2B5EF4-FFF2-40B4-BE49-F238E27FC236}">
                <a16:creationId xmlns="" xmlns:a16="http://schemas.microsoft.com/office/drawing/2014/main" id="{5588DAC9-9605-47F7-AA27-84E30747CFFD}"/>
              </a:ext>
            </a:extLst>
          </p:cNvPr>
          <p:cNvSpPr>
            <a:spLocks noGrp="1"/>
          </p:cNvSpPr>
          <p:nvPr userDrawn="1">
            <p:ph type="pic" sz="quarter" idx="14" hasCustomPrompt="1"/>
          </p:nvPr>
        </p:nvSpPr>
        <p:spPr>
          <a:xfrm>
            <a:off x="-1" y="2"/>
            <a:ext cx="4546212" cy="6179311"/>
          </a:xfrm>
          <a:custGeom>
            <a:avLst/>
            <a:gdLst>
              <a:gd name="connsiteX0" fmla="*/ 0 w 4546212"/>
              <a:gd name="connsiteY0" fmla="*/ 0 h 6179311"/>
              <a:gd name="connsiteX1" fmla="*/ 2966308 w 4546212"/>
              <a:gd name="connsiteY1" fmla="*/ 0 h 6179311"/>
              <a:gd name="connsiteX2" fmla="*/ 3072360 w 4546212"/>
              <a:gd name="connsiteY2" fmla="*/ 64428 h 6179311"/>
              <a:gd name="connsiteX3" fmla="*/ 4546212 w 4546212"/>
              <a:gd name="connsiteY3" fmla="*/ 2836412 h 6179311"/>
              <a:gd name="connsiteX4" fmla="*/ 1203313 w 4546212"/>
              <a:gd name="connsiteY4" fmla="*/ 6179311 h 6179311"/>
              <a:gd name="connsiteX5" fmla="*/ 53912 w 4546212"/>
              <a:gd name="connsiteY5" fmla="*/ 5976465 h 6179311"/>
              <a:gd name="connsiteX6" fmla="*/ 0 w 4546212"/>
              <a:gd name="connsiteY6" fmla="*/ 5955208 h 617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6212" h="6179311">
                <a:moveTo>
                  <a:pt x="0" y="0"/>
                </a:moveTo>
                <a:lnTo>
                  <a:pt x="2966308" y="0"/>
                </a:lnTo>
                <a:lnTo>
                  <a:pt x="3072360" y="64428"/>
                </a:lnTo>
                <a:cubicBezTo>
                  <a:pt x="3961577" y="665171"/>
                  <a:pt x="4546212" y="1682517"/>
                  <a:pt x="4546212" y="2836412"/>
                </a:cubicBezTo>
                <a:cubicBezTo>
                  <a:pt x="4546212" y="4682644"/>
                  <a:pt x="3049545" y="6179311"/>
                  <a:pt x="1203313" y="6179311"/>
                </a:cubicBezTo>
                <a:cubicBezTo>
                  <a:pt x="799450" y="6179311"/>
                  <a:pt x="412314" y="6107693"/>
                  <a:pt x="53912" y="5976465"/>
                </a:cubicBezTo>
                <a:lnTo>
                  <a:pt x="0" y="5955208"/>
                </a:lnTo>
                <a:close/>
              </a:path>
            </a:pathLst>
          </a:custGeom>
          <a:pattFill prst="dkUpDiag">
            <a:fgClr>
              <a:schemeClr val="accent3"/>
            </a:fgClr>
            <a:bgClr>
              <a:schemeClr val="accent3">
                <a:lumMod val="75000"/>
              </a:schemeClr>
            </a:bgClr>
          </a:pattFill>
        </p:spPr>
        <p:txBody>
          <a:bodyPr vert="horz" wrap="square" lIns="0" tIns="1097280" rIns="91440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rtl="0">
              <a:buNone/>
            </a:pPr>
            <a:r>
              <a:rPr lang="fr-FR" noProof="0" dirty="0" smtClean="0"/>
              <a:t>Insérer une image</a:t>
            </a:r>
            <a:endParaRPr lang="fr-FR" noProof="0" dirty="0"/>
          </a:p>
        </p:txBody>
      </p:sp>
      <p:sp>
        <p:nvSpPr>
          <p:cNvPr id="2" name="Titre 1">
            <a:extLst>
              <a:ext uri="{FF2B5EF4-FFF2-40B4-BE49-F238E27FC236}">
                <a16:creationId xmlns="" xmlns:a16="http://schemas.microsoft.com/office/drawing/2014/main" id="{73B39506-58A9-4B12-A7D1-1B956C6BFAD5}"/>
              </a:ext>
            </a:extLst>
          </p:cNvPr>
          <p:cNvSpPr>
            <a:spLocks noGrp="1"/>
          </p:cNvSpPr>
          <p:nvPr>
            <p:ph type="title" hasCustomPrompt="1"/>
          </p:nvPr>
        </p:nvSpPr>
        <p:spPr>
          <a:xfrm>
            <a:off x="5215796" y="504419"/>
            <a:ext cx="6404696"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rtl="0"/>
            <a:r>
              <a:rPr lang="fr-FR" noProof="0" dirty="0" smtClean="0"/>
              <a:t>CLIQUEZ POUR MODIFIER LE STYLE DU TITRE DE MASQUE</a:t>
            </a:r>
            <a:endParaRPr lang="fr-FR" noProof="0" dirty="0"/>
          </a:p>
        </p:txBody>
      </p:sp>
      <p:sp>
        <p:nvSpPr>
          <p:cNvPr id="23" name="Ovale 22">
            <a:extLst>
              <a:ext uri="{FF2B5EF4-FFF2-40B4-BE49-F238E27FC236}">
                <a16:creationId xmlns=""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cxnSp>
        <p:nvCxnSpPr>
          <p:cNvPr id="24" name="Connecteur droit 23">
            <a:extLst>
              <a:ext uri="{FF2B5EF4-FFF2-40B4-BE49-F238E27FC236}">
                <a16:creationId xmlns=""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Espace réservé du numéro de diapositive 13">
            <a:extLst>
              <a:ext uri="{FF2B5EF4-FFF2-40B4-BE49-F238E27FC236}">
                <a16:creationId xmlns=""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rtlCol="0" anchor="ctr" anchorCtr="1"/>
          <a:lstStyle>
            <a:lvl1pPr algn="ctr">
              <a:defRPr sz="1000">
                <a:solidFill>
                  <a:schemeClr val="bg1"/>
                </a:solidFill>
                <a:latin typeface="Arial" panose="020B0604020202020204" pitchFamily="34" charset="0"/>
                <a:cs typeface="Arial" panose="020B0604020202020204" pitchFamily="34" charset="0"/>
              </a:defRPr>
            </a:lvl1pPr>
          </a:lstStyle>
          <a:p>
            <a:pPr rtl="0"/>
            <a:fld id="{DCB4E619-4CA9-4A22-920F-20396BF50470}" type="slidenum">
              <a:rPr lang="fr-FR" noProof="0" smtClean="0"/>
              <a:pPr/>
              <a:t>‹N°›</a:t>
            </a:fld>
            <a:endParaRPr lang="fr-FR" noProof="0" dirty="0"/>
          </a:p>
        </p:txBody>
      </p:sp>
      <p:sp>
        <p:nvSpPr>
          <p:cNvPr id="28" name="Espace réservé du texte 18">
            <a:extLst>
              <a:ext uri="{FF2B5EF4-FFF2-40B4-BE49-F238E27FC236}">
                <a16:creationId xmlns="" xmlns:a16="http://schemas.microsoft.com/office/drawing/2014/main" id="{80494784-E07F-4E9E-941E-43AEB2F5F20B}"/>
              </a:ext>
            </a:extLst>
          </p:cNvPr>
          <p:cNvSpPr>
            <a:spLocks noGrp="1"/>
          </p:cNvSpPr>
          <p:nvPr>
            <p:ph type="body" sz="quarter" idx="20"/>
          </p:nvPr>
        </p:nvSpPr>
        <p:spPr>
          <a:xfrm>
            <a:off x="5215796" y="2526124"/>
            <a:ext cx="3017520" cy="3291840"/>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rtl="0">
              <a:spcBef>
                <a:spcPts val="1200"/>
              </a:spcBef>
              <a:spcAft>
                <a:spcPts val="1200"/>
              </a:spcAft>
            </a:pPr>
            <a:r>
              <a:rPr lang="fr-FR" noProof="0" smtClean="0"/>
              <a:t>Modifiez les styles du texte du masque</a:t>
            </a:r>
          </a:p>
        </p:txBody>
      </p:sp>
      <p:sp>
        <p:nvSpPr>
          <p:cNvPr id="29" name="Espace réservé du texte 18">
            <a:extLst>
              <a:ext uri="{FF2B5EF4-FFF2-40B4-BE49-F238E27FC236}">
                <a16:creationId xmlns="" xmlns:a16="http://schemas.microsoft.com/office/drawing/2014/main" id="{39D8D742-FDDB-4DD7-B481-22264BEA4513}"/>
              </a:ext>
            </a:extLst>
          </p:cNvPr>
          <p:cNvSpPr>
            <a:spLocks noGrp="1"/>
          </p:cNvSpPr>
          <p:nvPr>
            <p:ph type="body" sz="quarter" idx="16"/>
          </p:nvPr>
        </p:nvSpPr>
        <p:spPr>
          <a:xfrm>
            <a:off x="8602972" y="2526124"/>
            <a:ext cx="3017520" cy="3291840"/>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rtl="0">
              <a:spcBef>
                <a:spcPts val="1200"/>
              </a:spcBef>
              <a:spcAft>
                <a:spcPts val="1200"/>
              </a:spcAft>
            </a:pPr>
            <a:r>
              <a:rPr lang="fr-FR" noProof="0" smtClean="0"/>
              <a:t>Modifiez les styles du texte du masque</a:t>
            </a:r>
          </a:p>
        </p:txBody>
      </p:sp>
      <p:cxnSp>
        <p:nvCxnSpPr>
          <p:cNvPr id="30" name="Connecteur droit 29">
            <a:extLst>
              <a:ext uri="{FF2B5EF4-FFF2-40B4-BE49-F238E27FC236}">
                <a16:creationId xmlns="" xmlns:a16="http://schemas.microsoft.com/office/drawing/2014/main" id="{59FC3108-6645-447A-94B4-5B886047C764}"/>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764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et contenu Deux 2">
    <p:spTree>
      <p:nvGrpSpPr>
        <p:cNvPr id="1" name=""/>
        <p:cNvGrpSpPr/>
        <p:nvPr/>
      </p:nvGrpSpPr>
      <p:grpSpPr>
        <a:xfrm>
          <a:off x="0" y="0"/>
          <a:ext cx="0" cy="0"/>
          <a:chOff x="0" y="0"/>
          <a:chExt cx="0" cy="0"/>
        </a:xfrm>
      </p:grpSpPr>
      <p:grpSp>
        <p:nvGrpSpPr>
          <p:cNvPr id="19" name="Groupe 18">
            <a:extLst>
              <a:ext uri="{FF2B5EF4-FFF2-40B4-BE49-F238E27FC236}">
                <a16:creationId xmlns="" xmlns:a16="http://schemas.microsoft.com/office/drawing/2014/main" id="{8AA00B8F-30F3-4771-B340-04E5180F24CB}"/>
              </a:ext>
            </a:extLst>
          </p:cNvPr>
          <p:cNvGrpSpPr/>
          <p:nvPr userDrawn="1"/>
        </p:nvGrpSpPr>
        <p:grpSpPr>
          <a:xfrm flipV="1">
            <a:off x="0" y="2404423"/>
            <a:ext cx="12192000" cy="4453577"/>
            <a:chOff x="0" y="-277094"/>
            <a:chExt cx="12192000" cy="5876838"/>
          </a:xfrm>
          <a:solidFill>
            <a:schemeClr val="bg2">
              <a:alpha val="25000"/>
            </a:schemeClr>
          </a:solidFill>
        </p:grpSpPr>
        <p:sp>
          <p:nvSpPr>
            <p:cNvPr id="21" name="Rectangle 20">
              <a:extLst>
                <a:ext uri="{FF2B5EF4-FFF2-40B4-BE49-F238E27FC236}">
                  <a16:creationId xmlns="" xmlns:a16="http://schemas.microsoft.com/office/drawing/2014/main" id="{20208B4A-3F77-46D6-894B-E1FDAD5EF77C}"/>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2" name="Rectangle 21">
              <a:extLst>
                <a:ext uri="{FF2B5EF4-FFF2-40B4-BE49-F238E27FC236}">
                  <a16:creationId xmlns="" xmlns:a16="http://schemas.microsoft.com/office/drawing/2014/main" id="{9049B3A7-D7B3-4DED-82EF-7949C06DB4B2}"/>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6" name="Rectangle 25">
              <a:extLst>
                <a:ext uri="{FF2B5EF4-FFF2-40B4-BE49-F238E27FC236}">
                  <a16:creationId xmlns="" xmlns:a16="http://schemas.microsoft.com/office/drawing/2014/main" id="{97420EFC-AB3B-4D30-9B82-F93818D68456}"/>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7" name="Rectangle 26">
              <a:extLst>
                <a:ext uri="{FF2B5EF4-FFF2-40B4-BE49-F238E27FC236}">
                  <a16:creationId xmlns="" xmlns:a16="http://schemas.microsoft.com/office/drawing/2014/main" id="{2E1AA950-E9D5-45D2-8DDB-2561BFC6C290}"/>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0" name="Rectangle 29">
              <a:extLst>
                <a:ext uri="{FF2B5EF4-FFF2-40B4-BE49-F238E27FC236}">
                  <a16:creationId xmlns="" xmlns:a16="http://schemas.microsoft.com/office/drawing/2014/main" id="{9C364EA4-EB4C-4EBE-80D3-A6661DD396D5}"/>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1" name="Rectangle 30">
              <a:extLst>
                <a:ext uri="{FF2B5EF4-FFF2-40B4-BE49-F238E27FC236}">
                  <a16:creationId xmlns="" xmlns:a16="http://schemas.microsoft.com/office/drawing/2014/main" id="{DF822B4B-4ECC-46E0-98C4-8752755855BC}"/>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2" name="Rectangle 31">
              <a:extLst>
                <a:ext uri="{FF2B5EF4-FFF2-40B4-BE49-F238E27FC236}">
                  <a16:creationId xmlns="" xmlns:a16="http://schemas.microsoft.com/office/drawing/2014/main" id="{32B596D7-82DB-44A2-9A85-2074FFBDDA1F}"/>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33" name="Rectangle 32">
            <a:extLst>
              <a:ext uri="{FF2B5EF4-FFF2-40B4-BE49-F238E27FC236}">
                <a16:creationId xmlns="" xmlns:a16="http://schemas.microsoft.com/office/drawing/2014/main" id="{5469995F-A28F-40A2-AB9B-09ACC9FB0598}"/>
              </a:ext>
            </a:extLst>
          </p:cNvPr>
          <p:cNvSpPr/>
          <p:nvPr userDrawn="1"/>
        </p:nvSpPr>
        <p:spPr>
          <a:xfrm flipV="1">
            <a:off x="0" y="0"/>
            <a:ext cx="12192000" cy="6539124"/>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0" name="Forme libre : Forme 39">
            <a:extLst>
              <a:ext uri="{FF2B5EF4-FFF2-40B4-BE49-F238E27FC236}">
                <a16:creationId xmlns="" xmlns:a16="http://schemas.microsoft.com/office/drawing/2014/main" id="{477C6A0E-9AD9-4DAE-A8F9-47352997DD40}"/>
              </a:ext>
            </a:extLst>
          </p:cNvPr>
          <p:cNvSpPr/>
          <p:nvPr/>
        </p:nvSpPr>
        <p:spPr>
          <a:xfrm>
            <a:off x="1" y="1"/>
            <a:ext cx="4779963" cy="6413064"/>
          </a:xfrm>
          <a:custGeom>
            <a:avLst/>
            <a:gdLst>
              <a:gd name="connsiteX0" fmla="*/ 0 w 4779963"/>
              <a:gd name="connsiteY0" fmla="*/ 0 h 6413064"/>
              <a:gd name="connsiteX1" fmla="*/ 3376100 w 4779963"/>
              <a:gd name="connsiteY1" fmla="*/ 0 h 6413064"/>
              <a:gd name="connsiteX2" fmla="*/ 3478394 w 4779963"/>
              <a:gd name="connsiteY2" fmla="*/ 76494 h 6413064"/>
              <a:gd name="connsiteX3" fmla="*/ 4779963 w 4779963"/>
              <a:gd name="connsiteY3" fmla="*/ 2836412 h 6413064"/>
              <a:gd name="connsiteX4" fmla="*/ 1203311 w 4779963"/>
              <a:gd name="connsiteY4" fmla="*/ 6413064 h 6413064"/>
              <a:gd name="connsiteX5" fmla="*/ 139724 w 4779963"/>
              <a:gd name="connsiteY5" fmla="*/ 6252265 h 6413064"/>
              <a:gd name="connsiteX6" fmla="*/ 0 w 4779963"/>
              <a:gd name="connsiteY6" fmla="*/ 6201125 h 641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9963" h="6413064">
                <a:moveTo>
                  <a:pt x="0" y="0"/>
                </a:moveTo>
                <a:lnTo>
                  <a:pt x="3376100" y="0"/>
                </a:lnTo>
                <a:lnTo>
                  <a:pt x="3478394" y="76494"/>
                </a:lnTo>
                <a:cubicBezTo>
                  <a:pt x="4273295" y="732504"/>
                  <a:pt x="4779963" y="1725289"/>
                  <a:pt x="4779963" y="2836412"/>
                </a:cubicBezTo>
                <a:cubicBezTo>
                  <a:pt x="4779963" y="4811742"/>
                  <a:pt x="3178641" y="6413064"/>
                  <a:pt x="1203311" y="6413064"/>
                </a:cubicBezTo>
                <a:cubicBezTo>
                  <a:pt x="832937" y="6413064"/>
                  <a:pt x="475711" y="6356768"/>
                  <a:pt x="139724" y="6252265"/>
                </a:cubicBezTo>
                <a:lnTo>
                  <a:pt x="0" y="62011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dirty="0"/>
          </a:p>
        </p:txBody>
      </p:sp>
      <p:sp>
        <p:nvSpPr>
          <p:cNvPr id="42" name="Espace réservé d’image 41">
            <a:extLst>
              <a:ext uri="{FF2B5EF4-FFF2-40B4-BE49-F238E27FC236}">
                <a16:creationId xmlns="" xmlns:a16="http://schemas.microsoft.com/office/drawing/2014/main" id="{48E37E15-2CF4-46CD-A97E-2366CDF20E89}"/>
              </a:ext>
            </a:extLst>
          </p:cNvPr>
          <p:cNvSpPr>
            <a:spLocks noGrp="1"/>
          </p:cNvSpPr>
          <p:nvPr userDrawn="1">
            <p:ph type="pic" sz="quarter" idx="14" hasCustomPrompt="1"/>
          </p:nvPr>
        </p:nvSpPr>
        <p:spPr>
          <a:xfrm>
            <a:off x="-2" y="1"/>
            <a:ext cx="4546213" cy="6179312"/>
          </a:xfrm>
          <a:custGeom>
            <a:avLst/>
            <a:gdLst>
              <a:gd name="connsiteX0" fmla="*/ 0 w 4546213"/>
              <a:gd name="connsiteY0" fmla="*/ 0 h 6179312"/>
              <a:gd name="connsiteX1" fmla="*/ 2966307 w 4546213"/>
              <a:gd name="connsiteY1" fmla="*/ 0 h 6179312"/>
              <a:gd name="connsiteX2" fmla="*/ 3072361 w 4546213"/>
              <a:gd name="connsiteY2" fmla="*/ 64429 h 6179312"/>
              <a:gd name="connsiteX3" fmla="*/ 4546213 w 4546213"/>
              <a:gd name="connsiteY3" fmla="*/ 2836413 h 6179312"/>
              <a:gd name="connsiteX4" fmla="*/ 1203314 w 4546213"/>
              <a:gd name="connsiteY4" fmla="*/ 6179312 h 6179312"/>
              <a:gd name="connsiteX5" fmla="*/ 209238 w 4546213"/>
              <a:gd name="connsiteY5" fmla="*/ 6029022 h 6179312"/>
              <a:gd name="connsiteX6" fmla="*/ 0 w 4546213"/>
              <a:gd name="connsiteY6" fmla="*/ 5952440 h 617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6213" h="6179312">
                <a:moveTo>
                  <a:pt x="0" y="0"/>
                </a:moveTo>
                <a:lnTo>
                  <a:pt x="2966307" y="0"/>
                </a:lnTo>
                <a:lnTo>
                  <a:pt x="3072361" y="64429"/>
                </a:lnTo>
                <a:cubicBezTo>
                  <a:pt x="3961578" y="665172"/>
                  <a:pt x="4546213" y="1682518"/>
                  <a:pt x="4546213" y="2836413"/>
                </a:cubicBezTo>
                <a:cubicBezTo>
                  <a:pt x="4546213" y="4682645"/>
                  <a:pt x="3049546" y="6179312"/>
                  <a:pt x="1203314" y="6179312"/>
                </a:cubicBezTo>
                <a:cubicBezTo>
                  <a:pt x="857146" y="6179312"/>
                  <a:pt x="523266" y="6126695"/>
                  <a:pt x="209238" y="6029022"/>
                </a:cubicBezTo>
                <a:lnTo>
                  <a:pt x="0" y="5952440"/>
                </a:lnTo>
                <a:close/>
              </a:path>
            </a:pathLst>
          </a:custGeom>
          <a:pattFill prst="dkUpDiag">
            <a:fgClr>
              <a:schemeClr val="accent3"/>
            </a:fgClr>
            <a:bgClr>
              <a:schemeClr val="accent3">
                <a:lumMod val="75000"/>
              </a:schemeClr>
            </a:bgClr>
          </a:pattFill>
        </p:spPr>
        <p:txBody>
          <a:bodyPr vert="horz" wrap="square" lIns="0" tIns="1097280" rIns="91440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rtl="0">
              <a:buNone/>
            </a:pPr>
            <a:r>
              <a:rPr lang="fr-FR" noProof="0" dirty="0" smtClean="0"/>
              <a:t>Insérer une image</a:t>
            </a:r>
            <a:endParaRPr lang="fr-FR" noProof="0" dirty="0"/>
          </a:p>
        </p:txBody>
      </p:sp>
      <p:sp>
        <p:nvSpPr>
          <p:cNvPr id="2" name="Titre 1">
            <a:extLst>
              <a:ext uri="{FF2B5EF4-FFF2-40B4-BE49-F238E27FC236}">
                <a16:creationId xmlns="" xmlns:a16="http://schemas.microsoft.com/office/drawing/2014/main" id="{73B39506-58A9-4B12-A7D1-1B956C6BFAD5}"/>
              </a:ext>
            </a:extLst>
          </p:cNvPr>
          <p:cNvSpPr>
            <a:spLocks noGrp="1"/>
          </p:cNvSpPr>
          <p:nvPr>
            <p:ph type="title" hasCustomPrompt="1"/>
          </p:nvPr>
        </p:nvSpPr>
        <p:spPr>
          <a:xfrm>
            <a:off x="5215796" y="504419"/>
            <a:ext cx="6404696"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rtl="0"/>
            <a:r>
              <a:rPr lang="fr-FR" noProof="0" dirty="0" smtClean="0"/>
              <a:t>CLIQUEZ POUR MODIFIER LE STYLE DU TITRE DE MASQUE</a:t>
            </a:r>
            <a:endParaRPr lang="fr-FR" noProof="0" dirty="0"/>
          </a:p>
        </p:txBody>
      </p:sp>
      <p:sp>
        <p:nvSpPr>
          <p:cNvPr id="23" name="Ovale 22">
            <a:extLst>
              <a:ext uri="{FF2B5EF4-FFF2-40B4-BE49-F238E27FC236}">
                <a16:creationId xmlns=""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cxnSp>
        <p:nvCxnSpPr>
          <p:cNvPr id="24" name="Connecteur droit 23">
            <a:extLst>
              <a:ext uri="{FF2B5EF4-FFF2-40B4-BE49-F238E27FC236}">
                <a16:creationId xmlns=""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Espace réservé du numéro de diapositive 13">
            <a:extLst>
              <a:ext uri="{FF2B5EF4-FFF2-40B4-BE49-F238E27FC236}">
                <a16:creationId xmlns=""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rtlCol="0" anchor="ctr" anchorCtr="1"/>
          <a:lstStyle>
            <a:lvl1pPr algn="ctr">
              <a:defRPr sz="1000">
                <a:solidFill>
                  <a:schemeClr val="bg1"/>
                </a:solidFill>
                <a:latin typeface="+mn-lt"/>
                <a:cs typeface="Arial" panose="020B0604020202020204" pitchFamily="34" charset="0"/>
              </a:defRPr>
            </a:lvl1pPr>
          </a:lstStyle>
          <a:p>
            <a:pPr rtl="0"/>
            <a:fld id="{DCB4E619-4CA9-4A22-920F-20396BF50470}" type="slidenum">
              <a:rPr lang="fr-FR" noProof="0" smtClean="0"/>
              <a:pPr/>
              <a:t>‹N°›</a:t>
            </a:fld>
            <a:endParaRPr lang="fr-FR" noProof="0" dirty="0"/>
          </a:p>
        </p:txBody>
      </p:sp>
      <p:sp>
        <p:nvSpPr>
          <p:cNvPr id="28" name="Espace réservé du texte 18">
            <a:extLst>
              <a:ext uri="{FF2B5EF4-FFF2-40B4-BE49-F238E27FC236}">
                <a16:creationId xmlns="" xmlns:a16="http://schemas.microsoft.com/office/drawing/2014/main" id="{80494784-E07F-4E9E-941E-43AEB2F5F20B}"/>
              </a:ext>
            </a:extLst>
          </p:cNvPr>
          <p:cNvSpPr>
            <a:spLocks noGrp="1"/>
          </p:cNvSpPr>
          <p:nvPr>
            <p:ph type="body" sz="quarter" idx="20"/>
          </p:nvPr>
        </p:nvSpPr>
        <p:spPr>
          <a:xfrm>
            <a:off x="5215796" y="2526124"/>
            <a:ext cx="3017520" cy="3291840"/>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rtl="0">
              <a:spcBef>
                <a:spcPts val="1200"/>
              </a:spcBef>
              <a:spcAft>
                <a:spcPts val="1200"/>
              </a:spcAft>
            </a:pPr>
            <a:r>
              <a:rPr lang="fr-FR" noProof="0" smtClean="0"/>
              <a:t>Modifiez les styles du texte du masque</a:t>
            </a:r>
          </a:p>
        </p:txBody>
      </p:sp>
      <p:sp>
        <p:nvSpPr>
          <p:cNvPr id="29" name="Espace réservé du texte 18">
            <a:extLst>
              <a:ext uri="{FF2B5EF4-FFF2-40B4-BE49-F238E27FC236}">
                <a16:creationId xmlns="" xmlns:a16="http://schemas.microsoft.com/office/drawing/2014/main" id="{39D8D742-FDDB-4DD7-B481-22264BEA4513}"/>
              </a:ext>
            </a:extLst>
          </p:cNvPr>
          <p:cNvSpPr>
            <a:spLocks noGrp="1"/>
          </p:cNvSpPr>
          <p:nvPr>
            <p:ph type="body" sz="quarter" idx="16"/>
          </p:nvPr>
        </p:nvSpPr>
        <p:spPr>
          <a:xfrm>
            <a:off x="8602972" y="2526124"/>
            <a:ext cx="3017520" cy="3291840"/>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rtl="0">
              <a:spcBef>
                <a:spcPts val="1200"/>
              </a:spcBef>
              <a:spcAft>
                <a:spcPts val="1200"/>
              </a:spcAft>
            </a:pPr>
            <a:r>
              <a:rPr lang="fr-FR" noProof="0" smtClean="0"/>
              <a:t>Modifiez les styles du texte du masque</a:t>
            </a:r>
          </a:p>
        </p:txBody>
      </p:sp>
      <p:cxnSp>
        <p:nvCxnSpPr>
          <p:cNvPr id="34" name="Connecteur droit 33">
            <a:extLst>
              <a:ext uri="{FF2B5EF4-FFF2-40B4-BE49-F238E27FC236}">
                <a16:creationId xmlns="" xmlns:a16="http://schemas.microsoft.com/office/drawing/2014/main" id="{B0FA4ECA-2E91-495E-BD1A-B2CAEE758E77}"/>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118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image">
    <p:spTree>
      <p:nvGrpSpPr>
        <p:cNvPr id="1" name=""/>
        <p:cNvGrpSpPr/>
        <p:nvPr/>
      </p:nvGrpSpPr>
      <p:grpSpPr>
        <a:xfrm>
          <a:off x="0" y="0"/>
          <a:ext cx="0" cy="0"/>
          <a:chOff x="0" y="0"/>
          <a:chExt cx="0" cy="0"/>
        </a:xfrm>
      </p:grpSpPr>
      <p:grpSp>
        <p:nvGrpSpPr>
          <p:cNvPr id="4" name="Groupe 3">
            <a:extLst>
              <a:ext uri="{FF2B5EF4-FFF2-40B4-BE49-F238E27FC236}">
                <a16:creationId xmlns="" xmlns:a16="http://schemas.microsoft.com/office/drawing/2014/main"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Rectangle 4">
              <a:extLst>
                <a:ext uri="{FF2B5EF4-FFF2-40B4-BE49-F238E27FC236}">
                  <a16:creationId xmlns=""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 name="Rectangle 5">
              <a:extLst>
                <a:ext uri="{FF2B5EF4-FFF2-40B4-BE49-F238E27FC236}">
                  <a16:creationId xmlns=""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7" name="Rectangle 6">
              <a:extLst>
                <a:ext uri="{FF2B5EF4-FFF2-40B4-BE49-F238E27FC236}">
                  <a16:creationId xmlns=""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 name="Rectangle 7">
              <a:extLst>
                <a:ext uri="{FF2B5EF4-FFF2-40B4-BE49-F238E27FC236}">
                  <a16:creationId xmlns=""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9" name="Rectangle 8">
              <a:extLst>
                <a:ext uri="{FF2B5EF4-FFF2-40B4-BE49-F238E27FC236}">
                  <a16:creationId xmlns=""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5" name="Rectangle 14">
              <a:extLst>
                <a:ext uri="{FF2B5EF4-FFF2-40B4-BE49-F238E27FC236}">
                  <a16:creationId xmlns=""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6" name="Rectangle 15">
              <a:extLst>
                <a:ext uri="{FF2B5EF4-FFF2-40B4-BE49-F238E27FC236}">
                  <a16:creationId xmlns=""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20" name="Rectangle 19">
            <a:extLst>
              <a:ext uri="{FF2B5EF4-FFF2-40B4-BE49-F238E27FC236}">
                <a16:creationId xmlns="" xmlns:a16="http://schemas.microsoft.com/office/drawing/2014/main" id="{7271D27F-F18F-48D4-ABF0-157A76F8D909}"/>
              </a:ext>
            </a:extLst>
          </p:cNvPr>
          <p:cNvSpPr/>
          <p:nvPr userDrawn="1"/>
        </p:nvSpPr>
        <p:spPr>
          <a:xfrm>
            <a:off x="0" y="1"/>
            <a:ext cx="12192000" cy="6858000"/>
          </a:xfrm>
          <a:prstGeom prst="rect">
            <a:avLst/>
          </a:prstGeom>
          <a:gradFill>
            <a:gsLst>
              <a:gs pos="0">
                <a:schemeClr val="bg1">
                  <a:alpha val="0"/>
                </a:schemeClr>
              </a:gs>
              <a:gs pos="52000">
                <a:srgbClr val="FFFFFF">
                  <a:alpha val="70000"/>
                </a:srgbClr>
              </a:gs>
              <a:gs pos="9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8" name="Forme libre : Forme 37">
            <a:extLst>
              <a:ext uri="{FF2B5EF4-FFF2-40B4-BE49-F238E27FC236}">
                <a16:creationId xmlns="" xmlns:a16="http://schemas.microsoft.com/office/drawing/2014/main" id="{50027EDB-1D1D-4165-80FC-FDCCD04FF30D}"/>
              </a:ext>
            </a:extLst>
          </p:cNvPr>
          <p:cNvSpPr/>
          <p:nvPr userDrawn="1"/>
        </p:nvSpPr>
        <p:spPr>
          <a:xfrm>
            <a:off x="-1" y="1"/>
            <a:ext cx="4779964" cy="6413064"/>
          </a:xfrm>
          <a:custGeom>
            <a:avLst/>
            <a:gdLst>
              <a:gd name="connsiteX0" fmla="*/ 0 w 4779964"/>
              <a:gd name="connsiteY0" fmla="*/ 0 h 6413064"/>
              <a:gd name="connsiteX1" fmla="*/ 3376101 w 4779964"/>
              <a:gd name="connsiteY1" fmla="*/ 0 h 6413064"/>
              <a:gd name="connsiteX2" fmla="*/ 3478395 w 4779964"/>
              <a:gd name="connsiteY2" fmla="*/ 76494 h 6413064"/>
              <a:gd name="connsiteX3" fmla="*/ 4779964 w 4779964"/>
              <a:gd name="connsiteY3" fmla="*/ 2836412 h 6413064"/>
              <a:gd name="connsiteX4" fmla="*/ 1203312 w 4779964"/>
              <a:gd name="connsiteY4" fmla="*/ 6413064 h 6413064"/>
              <a:gd name="connsiteX5" fmla="*/ 139725 w 4779964"/>
              <a:gd name="connsiteY5" fmla="*/ 6252265 h 6413064"/>
              <a:gd name="connsiteX6" fmla="*/ 0 w 4779964"/>
              <a:gd name="connsiteY6" fmla="*/ 6204987 h 641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9964" h="6413064">
                <a:moveTo>
                  <a:pt x="0" y="0"/>
                </a:moveTo>
                <a:lnTo>
                  <a:pt x="3376101" y="0"/>
                </a:lnTo>
                <a:lnTo>
                  <a:pt x="3478395" y="76494"/>
                </a:lnTo>
                <a:cubicBezTo>
                  <a:pt x="4273296" y="732504"/>
                  <a:pt x="4779964" y="1725289"/>
                  <a:pt x="4779964" y="2836412"/>
                </a:cubicBezTo>
                <a:cubicBezTo>
                  <a:pt x="4779964" y="4811742"/>
                  <a:pt x="3178642" y="6413064"/>
                  <a:pt x="1203312" y="6413064"/>
                </a:cubicBezTo>
                <a:cubicBezTo>
                  <a:pt x="832938" y="6413064"/>
                  <a:pt x="475712" y="6356768"/>
                  <a:pt x="139725" y="6252265"/>
                </a:cubicBezTo>
                <a:lnTo>
                  <a:pt x="0" y="62049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dirty="0"/>
          </a:p>
        </p:txBody>
      </p:sp>
      <p:sp>
        <p:nvSpPr>
          <p:cNvPr id="40" name="Espace réservé d’image 39">
            <a:extLst>
              <a:ext uri="{FF2B5EF4-FFF2-40B4-BE49-F238E27FC236}">
                <a16:creationId xmlns="" xmlns:a16="http://schemas.microsoft.com/office/drawing/2014/main" id="{5588DAC9-9605-47F7-AA27-84E30747CFFD}"/>
              </a:ext>
            </a:extLst>
          </p:cNvPr>
          <p:cNvSpPr>
            <a:spLocks noGrp="1"/>
          </p:cNvSpPr>
          <p:nvPr userDrawn="1">
            <p:ph type="pic" sz="quarter" idx="14" hasCustomPrompt="1"/>
          </p:nvPr>
        </p:nvSpPr>
        <p:spPr>
          <a:xfrm>
            <a:off x="-1" y="2"/>
            <a:ext cx="4546212" cy="6179311"/>
          </a:xfrm>
          <a:custGeom>
            <a:avLst/>
            <a:gdLst>
              <a:gd name="connsiteX0" fmla="*/ 0 w 4546212"/>
              <a:gd name="connsiteY0" fmla="*/ 0 h 6179311"/>
              <a:gd name="connsiteX1" fmla="*/ 2966308 w 4546212"/>
              <a:gd name="connsiteY1" fmla="*/ 0 h 6179311"/>
              <a:gd name="connsiteX2" fmla="*/ 3072360 w 4546212"/>
              <a:gd name="connsiteY2" fmla="*/ 64428 h 6179311"/>
              <a:gd name="connsiteX3" fmla="*/ 4546212 w 4546212"/>
              <a:gd name="connsiteY3" fmla="*/ 2836412 h 6179311"/>
              <a:gd name="connsiteX4" fmla="*/ 1203313 w 4546212"/>
              <a:gd name="connsiteY4" fmla="*/ 6179311 h 6179311"/>
              <a:gd name="connsiteX5" fmla="*/ 53912 w 4546212"/>
              <a:gd name="connsiteY5" fmla="*/ 5976465 h 6179311"/>
              <a:gd name="connsiteX6" fmla="*/ 0 w 4546212"/>
              <a:gd name="connsiteY6" fmla="*/ 5955208 h 617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6212" h="6179311">
                <a:moveTo>
                  <a:pt x="0" y="0"/>
                </a:moveTo>
                <a:lnTo>
                  <a:pt x="2966308" y="0"/>
                </a:lnTo>
                <a:lnTo>
                  <a:pt x="3072360" y="64428"/>
                </a:lnTo>
                <a:cubicBezTo>
                  <a:pt x="3961577" y="665171"/>
                  <a:pt x="4546212" y="1682517"/>
                  <a:pt x="4546212" y="2836412"/>
                </a:cubicBezTo>
                <a:cubicBezTo>
                  <a:pt x="4546212" y="4682644"/>
                  <a:pt x="3049545" y="6179311"/>
                  <a:pt x="1203313" y="6179311"/>
                </a:cubicBezTo>
                <a:cubicBezTo>
                  <a:pt x="799450" y="6179311"/>
                  <a:pt x="412314" y="6107693"/>
                  <a:pt x="53912" y="5976465"/>
                </a:cubicBezTo>
                <a:lnTo>
                  <a:pt x="0" y="5955208"/>
                </a:lnTo>
                <a:close/>
              </a:path>
            </a:pathLst>
          </a:custGeom>
          <a:pattFill prst="dkUpDiag">
            <a:fgClr>
              <a:schemeClr val="accent3"/>
            </a:fgClr>
            <a:bgClr>
              <a:schemeClr val="accent3">
                <a:lumMod val="75000"/>
              </a:schemeClr>
            </a:bgClr>
          </a:pattFill>
        </p:spPr>
        <p:txBody>
          <a:bodyPr vert="horz" wrap="square" lIns="0" tIns="1097280" rIns="91440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rtl="0">
              <a:buNone/>
            </a:pPr>
            <a:r>
              <a:rPr lang="fr-FR" noProof="0" dirty="0" smtClean="0"/>
              <a:t>Insérer une image</a:t>
            </a:r>
            <a:endParaRPr lang="fr-FR" noProof="0" dirty="0"/>
          </a:p>
        </p:txBody>
      </p:sp>
      <p:sp>
        <p:nvSpPr>
          <p:cNvPr id="2" name="Titre 1">
            <a:extLst>
              <a:ext uri="{FF2B5EF4-FFF2-40B4-BE49-F238E27FC236}">
                <a16:creationId xmlns="" xmlns:a16="http://schemas.microsoft.com/office/drawing/2014/main" id="{73B39506-58A9-4B12-A7D1-1B956C6BFAD5}"/>
              </a:ext>
            </a:extLst>
          </p:cNvPr>
          <p:cNvSpPr>
            <a:spLocks noGrp="1"/>
          </p:cNvSpPr>
          <p:nvPr>
            <p:ph type="title" hasCustomPrompt="1"/>
          </p:nvPr>
        </p:nvSpPr>
        <p:spPr>
          <a:xfrm>
            <a:off x="5215796" y="504419"/>
            <a:ext cx="6404696"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rtl="0"/>
            <a:r>
              <a:rPr lang="fr-FR" noProof="0" dirty="0" smtClean="0"/>
              <a:t>CLIQUEZ POUR MODIFIER LE STYLE DU TITRE DE MASQUE</a:t>
            </a:r>
            <a:endParaRPr lang="fr-FR" noProof="0" dirty="0"/>
          </a:p>
        </p:txBody>
      </p:sp>
      <p:sp>
        <p:nvSpPr>
          <p:cNvPr id="23" name="Ovale 22">
            <a:extLst>
              <a:ext uri="{FF2B5EF4-FFF2-40B4-BE49-F238E27FC236}">
                <a16:creationId xmlns=""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cxnSp>
        <p:nvCxnSpPr>
          <p:cNvPr id="24" name="Connecteur droit 23">
            <a:extLst>
              <a:ext uri="{FF2B5EF4-FFF2-40B4-BE49-F238E27FC236}">
                <a16:creationId xmlns=""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Espace réservé du numéro de diapositive 13">
            <a:extLst>
              <a:ext uri="{FF2B5EF4-FFF2-40B4-BE49-F238E27FC236}">
                <a16:creationId xmlns=""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rtlCol="0" anchor="ctr" anchorCtr="1"/>
          <a:lstStyle>
            <a:lvl1pPr algn="ctr">
              <a:defRPr sz="1000">
                <a:solidFill>
                  <a:schemeClr val="bg1"/>
                </a:solidFill>
                <a:latin typeface="+mn-lt"/>
                <a:cs typeface="Arial" panose="020B0604020202020204" pitchFamily="34" charset="0"/>
              </a:defRPr>
            </a:lvl1pPr>
          </a:lstStyle>
          <a:p>
            <a:pPr rtl="0"/>
            <a:fld id="{DCB4E619-4CA9-4A22-920F-20396BF50470}" type="slidenum">
              <a:rPr lang="fr-FR" noProof="0" smtClean="0"/>
              <a:pPr/>
              <a:t>‹N°›</a:t>
            </a:fld>
            <a:endParaRPr lang="fr-FR" noProof="0" dirty="0"/>
          </a:p>
        </p:txBody>
      </p:sp>
      <p:cxnSp>
        <p:nvCxnSpPr>
          <p:cNvPr id="30" name="Connecteur droit 29">
            <a:extLst>
              <a:ext uri="{FF2B5EF4-FFF2-40B4-BE49-F238E27FC236}">
                <a16:creationId xmlns="" xmlns:a16="http://schemas.microsoft.com/office/drawing/2014/main" id="{59FC3108-6645-447A-94B4-5B886047C764}"/>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5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grpSp>
        <p:nvGrpSpPr>
          <p:cNvPr id="4" name="Groupe 3">
            <a:extLst>
              <a:ext uri="{FF2B5EF4-FFF2-40B4-BE49-F238E27FC236}">
                <a16:creationId xmlns="" xmlns:a16="http://schemas.microsoft.com/office/drawing/2014/main"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Rectangle 4">
              <a:extLst>
                <a:ext uri="{FF2B5EF4-FFF2-40B4-BE49-F238E27FC236}">
                  <a16:creationId xmlns=""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 name="Rectangle 5">
              <a:extLst>
                <a:ext uri="{FF2B5EF4-FFF2-40B4-BE49-F238E27FC236}">
                  <a16:creationId xmlns=""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7" name="Rectangle 6">
              <a:extLst>
                <a:ext uri="{FF2B5EF4-FFF2-40B4-BE49-F238E27FC236}">
                  <a16:creationId xmlns=""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 name="Rectangle 7">
              <a:extLst>
                <a:ext uri="{FF2B5EF4-FFF2-40B4-BE49-F238E27FC236}">
                  <a16:creationId xmlns=""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9" name="Rectangle 8">
              <a:extLst>
                <a:ext uri="{FF2B5EF4-FFF2-40B4-BE49-F238E27FC236}">
                  <a16:creationId xmlns=""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5" name="Rectangle 14">
              <a:extLst>
                <a:ext uri="{FF2B5EF4-FFF2-40B4-BE49-F238E27FC236}">
                  <a16:creationId xmlns=""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6" name="Rectangle 15">
              <a:extLst>
                <a:ext uri="{FF2B5EF4-FFF2-40B4-BE49-F238E27FC236}">
                  <a16:creationId xmlns=""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20" name="Rectangle 19">
            <a:extLst>
              <a:ext uri="{FF2B5EF4-FFF2-40B4-BE49-F238E27FC236}">
                <a16:creationId xmlns="" xmlns:a16="http://schemas.microsoft.com/office/drawing/2014/main" id="{7271D27F-F18F-48D4-ABF0-157A76F8D909}"/>
              </a:ext>
            </a:extLst>
          </p:cNvPr>
          <p:cNvSpPr/>
          <p:nvPr userDrawn="1"/>
        </p:nvSpPr>
        <p:spPr>
          <a:xfrm>
            <a:off x="0" y="1"/>
            <a:ext cx="12192000" cy="6858000"/>
          </a:xfrm>
          <a:prstGeom prst="rect">
            <a:avLst/>
          </a:prstGeom>
          <a:gradFill>
            <a:gsLst>
              <a:gs pos="0">
                <a:schemeClr val="bg1">
                  <a:alpha val="0"/>
                </a:schemeClr>
              </a:gs>
              <a:gs pos="41500">
                <a:srgbClr val="FFFFFF">
                  <a:alpha val="70000"/>
                </a:srgbClr>
              </a:gs>
              <a:gs pos="83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1" name="Ovale 20">
            <a:extLst>
              <a:ext uri="{FF2B5EF4-FFF2-40B4-BE49-F238E27FC236}">
                <a16:creationId xmlns="" xmlns:a16="http://schemas.microsoft.com/office/drawing/2014/main" id="{675D2485-288B-4C04-96B9-2B4A313C8922}"/>
              </a:ext>
            </a:extLst>
          </p:cNvPr>
          <p:cNvSpPr/>
          <p:nvPr/>
        </p:nvSpPr>
        <p:spPr>
          <a:xfrm>
            <a:off x="6493691" y="106341"/>
            <a:ext cx="5641826" cy="5641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7" name="Espace réservé d’image 21">
            <a:extLst>
              <a:ext uri="{FF2B5EF4-FFF2-40B4-BE49-F238E27FC236}">
                <a16:creationId xmlns="" xmlns:a16="http://schemas.microsoft.com/office/drawing/2014/main" id="{394F1CF1-D3A9-4DFB-9554-856AA539DB29}"/>
              </a:ext>
            </a:extLst>
          </p:cNvPr>
          <p:cNvSpPr>
            <a:spLocks noGrp="1"/>
          </p:cNvSpPr>
          <p:nvPr userDrawn="1">
            <p:ph type="pic" sz="quarter" idx="14" hasCustomPrompt="1"/>
          </p:nvPr>
        </p:nvSpPr>
        <p:spPr>
          <a:xfrm>
            <a:off x="6706226" y="318876"/>
            <a:ext cx="5221224" cy="5221224"/>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rtl="0">
              <a:buNone/>
            </a:pPr>
            <a:r>
              <a:rPr lang="fr-FR" noProof="0" dirty="0" smtClean="0"/>
              <a:t>Insérer une image</a:t>
            </a:r>
            <a:endParaRPr lang="fr-FR" noProof="0" dirty="0"/>
          </a:p>
        </p:txBody>
      </p:sp>
      <p:sp>
        <p:nvSpPr>
          <p:cNvPr id="2" name="Titre 1">
            <a:extLst>
              <a:ext uri="{FF2B5EF4-FFF2-40B4-BE49-F238E27FC236}">
                <a16:creationId xmlns="" xmlns:a16="http://schemas.microsoft.com/office/drawing/2014/main" id="{73B39506-58A9-4B12-A7D1-1B956C6BFAD5}"/>
              </a:ext>
            </a:extLst>
          </p:cNvPr>
          <p:cNvSpPr>
            <a:spLocks noGrp="1"/>
          </p:cNvSpPr>
          <p:nvPr userDrawn="1">
            <p:ph type="title" hasCustomPrompt="1"/>
          </p:nvPr>
        </p:nvSpPr>
        <p:spPr>
          <a:xfrm>
            <a:off x="640079" y="504419"/>
            <a:ext cx="5910095"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rtl="0"/>
            <a:r>
              <a:rPr lang="fr-FR" noProof="0" dirty="0" smtClean="0"/>
              <a:t>CLIQUEZ POUR MODIFIER LE STYLE DU TITRE DE MASQUE</a:t>
            </a:r>
            <a:endParaRPr lang="fr-FR" noProof="0" dirty="0"/>
          </a:p>
        </p:txBody>
      </p:sp>
      <p:sp>
        <p:nvSpPr>
          <p:cNvPr id="19" name="Espace réservé du texte 18">
            <a:extLst>
              <a:ext uri="{FF2B5EF4-FFF2-40B4-BE49-F238E27FC236}">
                <a16:creationId xmlns="" xmlns:a16="http://schemas.microsoft.com/office/drawing/2014/main" id="{19F3BCA0-0088-459C-B430-8B531ECC563B}"/>
              </a:ext>
            </a:extLst>
          </p:cNvPr>
          <p:cNvSpPr>
            <a:spLocks noGrp="1"/>
          </p:cNvSpPr>
          <p:nvPr userDrawn="1">
            <p:ph type="body" sz="quarter" idx="15"/>
          </p:nvPr>
        </p:nvSpPr>
        <p:spPr>
          <a:xfrm>
            <a:off x="640080" y="2526124"/>
            <a:ext cx="2651760" cy="3653188"/>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rtl="0">
              <a:spcBef>
                <a:spcPts val="1200"/>
              </a:spcBef>
              <a:spcAft>
                <a:spcPts val="1200"/>
              </a:spcAft>
            </a:pPr>
            <a:r>
              <a:rPr lang="fr-FR" noProof="0" smtClean="0"/>
              <a:t>Modifiez les styles du texte du masque</a:t>
            </a:r>
          </a:p>
        </p:txBody>
      </p:sp>
      <p:sp>
        <p:nvSpPr>
          <p:cNvPr id="23" name="Ovale 22">
            <a:extLst>
              <a:ext uri="{FF2B5EF4-FFF2-40B4-BE49-F238E27FC236}">
                <a16:creationId xmlns="" xmlns:a16="http://schemas.microsoft.com/office/drawing/2014/main" id="{87852F8E-63AE-43DD-809C-B8606D34592B}"/>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cxnSp>
        <p:nvCxnSpPr>
          <p:cNvPr id="25" name="Connecteur droit 24">
            <a:extLst>
              <a:ext uri="{FF2B5EF4-FFF2-40B4-BE49-F238E27FC236}">
                <a16:creationId xmlns="" xmlns:a16="http://schemas.microsoft.com/office/drawing/2014/main" id="{4EA561C2-BA65-46C4-BE8C-1A7497E8844A}"/>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Espace réservé du texte 18">
            <a:extLst>
              <a:ext uri="{FF2B5EF4-FFF2-40B4-BE49-F238E27FC236}">
                <a16:creationId xmlns="" xmlns:a16="http://schemas.microsoft.com/office/drawing/2014/main" id="{E0C5EDE2-FB09-4A30-A72F-4B587D874737}"/>
              </a:ext>
            </a:extLst>
          </p:cNvPr>
          <p:cNvSpPr>
            <a:spLocks noGrp="1"/>
          </p:cNvSpPr>
          <p:nvPr>
            <p:ph type="body" sz="quarter" idx="16"/>
          </p:nvPr>
        </p:nvSpPr>
        <p:spPr>
          <a:xfrm>
            <a:off x="3727393" y="2526124"/>
            <a:ext cx="2651760" cy="3653188"/>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rtl="0">
              <a:spcBef>
                <a:spcPts val="1200"/>
              </a:spcBef>
              <a:spcAft>
                <a:spcPts val="1200"/>
              </a:spcAft>
            </a:pPr>
            <a:r>
              <a:rPr lang="fr-FR" noProof="0" smtClean="0"/>
              <a:t>Modifiez les styles du texte du masque</a:t>
            </a:r>
          </a:p>
        </p:txBody>
      </p:sp>
      <p:sp>
        <p:nvSpPr>
          <p:cNvPr id="28" name="Espace réservé du numéro de diapositive 13">
            <a:extLst>
              <a:ext uri="{FF2B5EF4-FFF2-40B4-BE49-F238E27FC236}">
                <a16:creationId xmlns="" xmlns:a16="http://schemas.microsoft.com/office/drawing/2014/main" id="{CE1FD2D3-33AB-45C8-8460-A53DA1178B54}"/>
              </a:ext>
            </a:extLst>
          </p:cNvPr>
          <p:cNvSpPr>
            <a:spLocks noGrp="1"/>
          </p:cNvSpPr>
          <p:nvPr>
            <p:ph type="sldNum" sz="quarter" idx="19"/>
          </p:nvPr>
        </p:nvSpPr>
        <p:spPr>
          <a:xfrm>
            <a:off x="11230806" y="6327866"/>
            <a:ext cx="389686" cy="393610"/>
          </a:xfrm>
          <a:prstGeom prst="rect">
            <a:avLst/>
          </a:prstGeom>
        </p:spPr>
        <p:txBody>
          <a:bodyPr lIns="0" rIns="0" rtlCol="0" anchor="ctr" anchorCtr="1"/>
          <a:lstStyle>
            <a:lvl1pPr algn="ctr">
              <a:defRPr sz="1000">
                <a:solidFill>
                  <a:schemeClr val="bg1"/>
                </a:solidFill>
                <a:latin typeface="+mn-lt"/>
                <a:cs typeface="Arial" panose="020B0604020202020204" pitchFamily="34" charset="0"/>
              </a:defRPr>
            </a:lvl1pPr>
          </a:lstStyle>
          <a:p>
            <a:pPr rtl="0"/>
            <a:fld id="{DCB4E619-4CA9-4A22-920F-20396BF50470}" type="slidenum">
              <a:rPr lang="fr-FR" noProof="0" smtClean="0"/>
              <a:pPr/>
              <a:t>‹N°›</a:t>
            </a:fld>
            <a:endParaRPr lang="fr-FR" noProof="0" dirty="0"/>
          </a:p>
        </p:txBody>
      </p:sp>
      <p:cxnSp>
        <p:nvCxnSpPr>
          <p:cNvPr id="29" name="Connecteur droit 28">
            <a:extLst>
              <a:ext uri="{FF2B5EF4-FFF2-40B4-BE49-F238E27FC236}">
                <a16:creationId xmlns="" xmlns:a16="http://schemas.microsoft.com/office/drawing/2014/main" id="{985E165C-C0B1-4DBC-9626-FFD61EB2A3C6}"/>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591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grpSp>
        <p:nvGrpSpPr>
          <p:cNvPr id="4" name="Groupe 3">
            <a:extLst>
              <a:ext uri="{FF2B5EF4-FFF2-40B4-BE49-F238E27FC236}">
                <a16:creationId xmlns="" xmlns:a16="http://schemas.microsoft.com/office/drawing/2014/main" id="{47922399-8F89-408C-9341-D40CA0241FCA}"/>
              </a:ext>
            </a:extLst>
          </p:cNvPr>
          <p:cNvGrpSpPr/>
          <p:nvPr userDrawn="1"/>
        </p:nvGrpSpPr>
        <p:grpSpPr>
          <a:xfrm flipV="1">
            <a:off x="0" y="2404423"/>
            <a:ext cx="12192000" cy="4453577"/>
            <a:chOff x="0" y="-277094"/>
            <a:chExt cx="12192000" cy="5876838"/>
          </a:xfrm>
          <a:solidFill>
            <a:schemeClr val="bg2">
              <a:alpha val="25000"/>
            </a:schemeClr>
          </a:solidFill>
        </p:grpSpPr>
        <p:sp>
          <p:nvSpPr>
            <p:cNvPr id="5" name="Rectangle 4">
              <a:extLst>
                <a:ext uri="{FF2B5EF4-FFF2-40B4-BE49-F238E27FC236}">
                  <a16:creationId xmlns=""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 name="Rectangle 5">
              <a:extLst>
                <a:ext uri="{FF2B5EF4-FFF2-40B4-BE49-F238E27FC236}">
                  <a16:creationId xmlns=""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7" name="Rectangle 6">
              <a:extLst>
                <a:ext uri="{FF2B5EF4-FFF2-40B4-BE49-F238E27FC236}">
                  <a16:creationId xmlns=""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 name="Rectangle 7">
              <a:extLst>
                <a:ext uri="{FF2B5EF4-FFF2-40B4-BE49-F238E27FC236}">
                  <a16:creationId xmlns=""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9" name="Rectangle 8">
              <a:extLst>
                <a:ext uri="{FF2B5EF4-FFF2-40B4-BE49-F238E27FC236}">
                  <a16:creationId xmlns=""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5" name="Rectangle 14">
              <a:extLst>
                <a:ext uri="{FF2B5EF4-FFF2-40B4-BE49-F238E27FC236}">
                  <a16:creationId xmlns=""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6" name="Rectangle 15">
              <a:extLst>
                <a:ext uri="{FF2B5EF4-FFF2-40B4-BE49-F238E27FC236}">
                  <a16:creationId xmlns=""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20" name="Rectangle 19">
            <a:extLst>
              <a:ext uri="{FF2B5EF4-FFF2-40B4-BE49-F238E27FC236}">
                <a16:creationId xmlns="" xmlns:a16="http://schemas.microsoft.com/office/drawing/2014/main" id="{7271D27F-F18F-48D4-ABF0-157A76F8D909}"/>
              </a:ext>
            </a:extLst>
          </p:cNvPr>
          <p:cNvSpPr/>
          <p:nvPr userDrawn="1"/>
        </p:nvSpPr>
        <p:spPr>
          <a:xfrm flipV="1">
            <a:off x="0" y="0"/>
            <a:ext cx="12192000" cy="6858000"/>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1" name="Ovale 20">
            <a:extLst>
              <a:ext uri="{FF2B5EF4-FFF2-40B4-BE49-F238E27FC236}">
                <a16:creationId xmlns="" xmlns:a16="http://schemas.microsoft.com/office/drawing/2014/main" id="{675D2485-288B-4C04-96B9-2B4A313C8922}"/>
              </a:ext>
            </a:extLst>
          </p:cNvPr>
          <p:cNvSpPr/>
          <p:nvPr/>
        </p:nvSpPr>
        <p:spPr>
          <a:xfrm>
            <a:off x="6493691" y="106341"/>
            <a:ext cx="5641826" cy="5641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7" name="Espace réservé d’image 21">
            <a:extLst>
              <a:ext uri="{FF2B5EF4-FFF2-40B4-BE49-F238E27FC236}">
                <a16:creationId xmlns="" xmlns:a16="http://schemas.microsoft.com/office/drawing/2014/main" id="{394F1CF1-D3A9-4DFB-9554-856AA539DB29}"/>
              </a:ext>
            </a:extLst>
          </p:cNvPr>
          <p:cNvSpPr>
            <a:spLocks noGrp="1"/>
          </p:cNvSpPr>
          <p:nvPr userDrawn="1">
            <p:ph type="pic" sz="quarter" idx="14" hasCustomPrompt="1"/>
          </p:nvPr>
        </p:nvSpPr>
        <p:spPr>
          <a:xfrm>
            <a:off x="6706226" y="318876"/>
            <a:ext cx="5221224" cy="5221224"/>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rtl="0">
              <a:buNone/>
            </a:pPr>
            <a:r>
              <a:rPr lang="fr-FR" noProof="0" dirty="0" smtClean="0"/>
              <a:t>Insérer une image</a:t>
            </a:r>
            <a:endParaRPr lang="fr-FR" noProof="0" dirty="0"/>
          </a:p>
        </p:txBody>
      </p:sp>
      <p:sp>
        <p:nvSpPr>
          <p:cNvPr id="2" name="Titre 1">
            <a:extLst>
              <a:ext uri="{FF2B5EF4-FFF2-40B4-BE49-F238E27FC236}">
                <a16:creationId xmlns="" xmlns:a16="http://schemas.microsoft.com/office/drawing/2014/main" id="{73B39506-58A9-4B12-A7D1-1B956C6BFAD5}"/>
              </a:ext>
            </a:extLst>
          </p:cNvPr>
          <p:cNvSpPr>
            <a:spLocks noGrp="1"/>
          </p:cNvSpPr>
          <p:nvPr userDrawn="1">
            <p:ph type="title" hasCustomPrompt="1"/>
          </p:nvPr>
        </p:nvSpPr>
        <p:spPr>
          <a:xfrm>
            <a:off x="640079" y="504419"/>
            <a:ext cx="5910095"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rtl="0"/>
            <a:r>
              <a:rPr lang="fr-FR" noProof="0" dirty="0" smtClean="0"/>
              <a:t>CLIQUEZ POUR MODIFIER LE STYLE DU TITRE DE MASQUE</a:t>
            </a:r>
            <a:endParaRPr lang="fr-FR" noProof="0" dirty="0"/>
          </a:p>
        </p:txBody>
      </p:sp>
      <p:sp>
        <p:nvSpPr>
          <p:cNvPr id="19" name="Espace réservé du texte 18">
            <a:extLst>
              <a:ext uri="{FF2B5EF4-FFF2-40B4-BE49-F238E27FC236}">
                <a16:creationId xmlns="" xmlns:a16="http://schemas.microsoft.com/office/drawing/2014/main" id="{19F3BCA0-0088-459C-B430-8B531ECC563B}"/>
              </a:ext>
            </a:extLst>
          </p:cNvPr>
          <p:cNvSpPr>
            <a:spLocks noGrp="1"/>
          </p:cNvSpPr>
          <p:nvPr userDrawn="1">
            <p:ph type="body" sz="quarter" idx="15"/>
          </p:nvPr>
        </p:nvSpPr>
        <p:spPr>
          <a:xfrm>
            <a:off x="640080" y="2526124"/>
            <a:ext cx="2651760" cy="3653188"/>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rtl="0">
              <a:spcBef>
                <a:spcPts val="1200"/>
              </a:spcBef>
              <a:spcAft>
                <a:spcPts val="1200"/>
              </a:spcAft>
            </a:pPr>
            <a:r>
              <a:rPr lang="fr-FR" noProof="0" smtClean="0"/>
              <a:t>Modifiez les styles du texte du masque</a:t>
            </a:r>
          </a:p>
        </p:txBody>
      </p:sp>
      <p:sp>
        <p:nvSpPr>
          <p:cNvPr id="23" name="Ovale 22">
            <a:extLst>
              <a:ext uri="{FF2B5EF4-FFF2-40B4-BE49-F238E27FC236}">
                <a16:creationId xmlns="" xmlns:a16="http://schemas.microsoft.com/office/drawing/2014/main" id="{87852F8E-63AE-43DD-809C-B8606D34592B}"/>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cxnSp>
        <p:nvCxnSpPr>
          <p:cNvPr id="25" name="Connecteur droit 24">
            <a:extLst>
              <a:ext uri="{FF2B5EF4-FFF2-40B4-BE49-F238E27FC236}">
                <a16:creationId xmlns="" xmlns:a16="http://schemas.microsoft.com/office/drawing/2014/main" id="{4EA561C2-BA65-46C4-BE8C-1A7497E8844A}"/>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Espace réservé du texte 18">
            <a:extLst>
              <a:ext uri="{FF2B5EF4-FFF2-40B4-BE49-F238E27FC236}">
                <a16:creationId xmlns="" xmlns:a16="http://schemas.microsoft.com/office/drawing/2014/main" id="{E0C5EDE2-FB09-4A30-A72F-4B587D874737}"/>
              </a:ext>
            </a:extLst>
          </p:cNvPr>
          <p:cNvSpPr>
            <a:spLocks noGrp="1"/>
          </p:cNvSpPr>
          <p:nvPr>
            <p:ph type="body" sz="quarter" idx="16"/>
          </p:nvPr>
        </p:nvSpPr>
        <p:spPr>
          <a:xfrm>
            <a:off x="3727393" y="2526124"/>
            <a:ext cx="2651760" cy="3653188"/>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rtl="0">
              <a:spcBef>
                <a:spcPts val="1200"/>
              </a:spcBef>
              <a:spcAft>
                <a:spcPts val="1200"/>
              </a:spcAft>
            </a:pPr>
            <a:r>
              <a:rPr lang="fr-FR" noProof="0" smtClean="0"/>
              <a:t>Modifiez les styles du texte du masque</a:t>
            </a:r>
          </a:p>
        </p:txBody>
      </p:sp>
      <p:sp>
        <p:nvSpPr>
          <p:cNvPr id="14" name="Espace réservé du numéro de diapositive 13">
            <a:extLst>
              <a:ext uri="{FF2B5EF4-FFF2-40B4-BE49-F238E27FC236}">
                <a16:creationId xmlns="" xmlns:a16="http://schemas.microsoft.com/office/drawing/2014/main" id="{7504A362-78AD-4F31-9FCF-66BA2DBDB3E9}"/>
              </a:ext>
            </a:extLst>
          </p:cNvPr>
          <p:cNvSpPr>
            <a:spLocks noGrp="1"/>
          </p:cNvSpPr>
          <p:nvPr>
            <p:ph type="sldNum" sz="quarter" idx="19"/>
          </p:nvPr>
        </p:nvSpPr>
        <p:spPr>
          <a:xfrm>
            <a:off x="11230806" y="6327866"/>
            <a:ext cx="389686" cy="393610"/>
          </a:xfrm>
          <a:prstGeom prst="rect">
            <a:avLst/>
          </a:prstGeom>
        </p:spPr>
        <p:txBody>
          <a:bodyPr lIns="0" rIns="0" rtlCol="0" anchor="ctr" anchorCtr="1"/>
          <a:lstStyle>
            <a:lvl1pPr algn="ctr">
              <a:defRPr sz="1000">
                <a:solidFill>
                  <a:schemeClr val="bg1"/>
                </a:solidFill>
                <a:latin typeface="+mn-lt"/>
                <a:cs typeface="Arial" panose="020B0604020202020204" pitchFamily="34" charset="0"/>
              </a:defRPr>
            </a:lvl1pPr>
          </a:lstStyle>
          <a:p>
            <a:pPr rtl="0"/>
            <a:fld id="{DCB4E619-4CA9-4A22-920F-20396BF50470}" type="slidenum">
              <a:rPr lang="fr-FR" noProof="0" smtClean="0"/>
              <a:pPr/>
              <a:t>‹N°›</a:t>
            </a:fld>
            <a:endParaRPr lang="fr-FR" noProof="0" dirty="0"/>
          </a:p>
        </p:txBody>
      </p:sp>
      <p:cxnSp>
        <p:nvCxnSpPr>
          <p:cNvPr id="22" name="Connecteur droit 21">
            <a:extLst>
              <a:ext uri="{FF2B5EF4-FFF2-40B4-BE49-F238E27FC236}">
                <a16:creationId xmlns="" xmlns:a16="http://schemas.microsoft.com/office/drawing/2014/main" id="{7D0E096E-920F-4CEE-BF9A-07CA664FED23}"/>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990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En-tête de section avec image">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275E893-B909-4F92-896C-1901CA75CC67}"/>
              </a:ext>
            </a:extLst>
          </p:cNvPr>
          <p:cNvSpPr/>
          <p:nvPr userDrawn="1"/>
        </p:nvSpPr>
        <p:spPr>
          <a:xfrm>
            <a:off x="0" y="0"/>
            <a:ext cx="12192000" cy="6858000"/>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nvGrpSpPr>
          <p:cNvPr id="8" name="Groupe 7">
            <a:extLst>
              <a:ext uri="{FF2B5EF4-FFF2-40B4-BE49-F238E27FC236}">
                <a16:creationId xmlns="" xmlns:a16="http://schemas.microsoft.com/office/drawing/2014/main" id="{CF112A8F-331B-4802-920C-B687B9108DB9}"/>
              </a:ext>
            </a:extLst>
          </p:cNvPr>
          <p:cNvGrpSpPr/>
          <p:nvPr userDrawn="1"/>
        </p:nvGrpSpPr>
        <p:grpSpPr>
          <a:xfrm>
            <a:off x="0" y="0"/>
            <a:ext cx="12192000" cy="3255962"/>
            <a:chOff x="0" y="1770061"/>
            <a:chExt cx="12192000" cy="3255962"/>
          </a:xfrm>
          <a:solidFill>
            <a:schemeClr val="bg1"/>
          </a:solidFill>
        </p:grpSpPr>
        <p:sp>
          <p:nvSpPr>
            <p:cNvPr id="9" name="Rectangle 8">
              <a:extLst>
                <a:ext uri="{FF2B5EF4-FFF2-40B4-BE49-F238E27FC236}">
                  <a16:creationId xmlns="" xmlns:a16="http://schemas.microsoft.com/office/drawing/2014/main" id="{A7A887D8-B543-4BB8-8D6E-605A1E5C80FD}"/>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0" name="Rectangle 9">
              <a:extLst>
                <a:ext uri="{FF2B5EF4-FFF2-40B4-BE49-F238E27FC236}">
                  <a16:creationId xmlns="" xmlns:a16="http://schemas.microsoft.com/office/drawing/2014/main" id="{BCC35E9C-9E03-4FFE-B868-4D04E8E7C1F3}"/>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1" name="Rectangle 10">
              <a:extLst>
                <a:ext uri="{FF2B5EF4-FFF2-40B4-BE49-F238E27FC236}">
                  <a16:creationId xmlns="" xmlns:a16="http://schemas.microsoft.com/office/drawing/2014/main" id="{574E81BF-ADCA-4D13-BE06-476741FE55C0}"/>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2" name="Rectangle 11">
              <a:extLst>
                <a:ext uri="{FF2B5EF4-FFF2-40B4-BE49-F238E27FC236}">
                  <a16:creationId xmlns="" xmlns:a16="http://schemas.microsoft.com/office/drawing/2014/main" id="{063D872D-8369-4426-A311-7F054F9DB5E1}"/>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3" name="Rectangle 12">
              <a:extLst>
                <a:ext uri="{FF2B5EF4-FFF2-40B4-BE49-F238E27FC236}">
                  <a16:creationId xmlns="" xmlns:a16="http://schemas.microsoft.com/office/drawing/2014/main" id="{D8C819C9-B789-44A8-9B98-F466EE191F5D}"/>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2" name="Titre 1">
            <a:extLst>
              <a:ext uri="{FF2B5EF4-FFF2-40B4-BE49-F238E27FC236}">
                <a16:creationId xmlns="" xmlns:a16="http://schemas.microsoft.com/office/drawing/2014/main" id="{CBE30369-1DF2-4ABA-B24A-6BFD5F61E22A}"/>
              </a:ext>
            </a:extLst>
          </p:cNvPr>
          <p:cNvSpPr>
            <a:spLocks noGrp="1"/>
          </p:cNvSpPr>
          <p:nvPr userDrawn="1">
            <p:ph type="title" hasCustomPrompt="1"/>
          </p:nvPr>
        </p:nvSpPr>
        <p:spPr>
          <a:xfrm>
            <a:off x="831849" y="3387725"/>
            <a:ext cx="5680075" cy="1700866"/>
          </a:xfrm>
        </p:spPr>
        <p:txBody>
          <a:bodyPr vert="horz" lIns="91440" tIns="45720" rIns="91440" bIns="45720" rtlCol="0" anchor="b">
            <a:noAutofit/>
          </a:bodyPr>
          <a:lstStyle>
            <a:lvl1pPr>
              <a:defRPr lang="en-GB" sz="4600" b="1" spc="-150">
                <a:solidFill>
                  <a:schemeClr val="accent2"/>
                </a:solidFill>
                <a:latin typeface="+mj-lt"/>
              </a:defRPr>
            </a:lvl1pPr>
          </a:lstStyle>
          <a:p>
            <a:pPr marL="0" lvl="0" rtl="0"/>
            <a:r>
              <a:rPr lang="fr-FR" noProof="0" dirty="0" smtClean="0"/>
              <a:t>En-tête de section</a:t>
            </a:r>
            <a:endParaRPr lang="fr-FR" noProof="0" dirty="0"/>
          </a:p>
        </p:txBody>
      </p:sp>
      <p:sp>
        <p:nvSpPr>
          <p:cNvPr id="19" name="Triangle droit 18">
            <a:extLst>
              <a:ext uri="{FF2B5EF4-FFF2-40B4-BE49-F238E27FC236}">
                <a16:creationId xmlns="" xmlns:a16="http://schemas.microsoft.com/office/drawing/2014/main" id="{B2B3AD73-9CBC-4740-A178-7CA91A791E40}"/>
              </a:ext>
            </a:extLst>
          </p:cNvPr>
          <p:cNvSpPr/>
          <p:nvPr userDrawn="1"/>
        </p:nvSpPr>
        <p:spPr>
          <a:xfrm rot="18900000" flipH="1">
            <a:off x="436216" y="4610094"/>
            <a:ext cx="218598" cy="21859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 name="Espace réservé du texte 2">
            <a:extLst>
              <a:ext uri="{FF2B5EF4-FFF2-40B4-BE49-F238E27FC236}">
                <a16:creationId xmlns="" xmlns:a16="http://schemas.microsoft.com/office/drawing/2014/main" id="{DFD4FDF2-DE4E-4F8D-98CE-1DD90825B0A4}"/>
              </a:ext>
            </a:extLst>
          </p:cNvPr>
          <p:cNvSpPr>
            <a:spLocks noGrp="1"/>
          </p:cNvSpPr>
          <p:nvPr userDrawn="1">
            <p:ph type="body" idx="1" hasCustomPrompt="1"/>
          </p:nvPr>
        </p:nvSpPr>
        <p:spPr>
          <a:xfrm>
            <a:off x="831849" y="5164364"/>
            <a:ext cx="5680075" cy="1078588"/>
          </a:xfrm>
        </p:spPr>
        <p:txBody>
          <a:bodyPr vert="horz" lIns="91440" tIns="45720" rIns="91440" bIns="45720" rtlCol="0">
            <a:noAutofit/>
          </a:bodyPr>
          <a:lstStyle>
            <a:lvl1pPr marL="0" indent="0">
              <a:buNone/>
              <a:defRPr lang="en-US" sz="1600" spc="300" dirty="0">
                <a:latin typeface="+mj-lt"/>
                <a:cs typeface="Arial" panose="020B0604020202020204" pitchFamily="34" charset="0"/>
              </a:defRPr>
            </a:lvl1pPr>
          </a:lstStyle>
          <a:p>
            <a:pPr lvl="0" rtl="0"/>
            <a:r>
              <a:rPr lang="fr-FR" noProof="0" dirty="0" smtClean="0"/>
              <a:t>Sous-titre</a:t>
            </a:r>
            <a:endParaRPr lang="fr-FR" noProof="0" dirty="0"/>
          </a:p>
        </p:txBody>
      </p:sp>
      <p:sp>
        <p:nvSpPr>
          <p:cNvPr id="17" name="Ovale 16">
            <a:extLst>
              <a:ext uri="{FF2B5EF4-FFF2-40B4-BE49-F238E27FC236}">
                <a16:creationId xmlns="" xmlns:a16="http://schemas.microsoft.com/office/drawing/2014/main" id="{811B3AF5-0AF9-445C-9B18-5CED755A048F}"/>
              </a:ext>
            </a:extLst>
          </p:cNvPr>
          <p:cNvSpPr/>
          <p:nvPr/>
        </p:nvSpPr>
        <p:spPr>
          <a:xfrm>
            <a:off x="6511925" y="131762"/>
            <a:ext cx="5416549" cy="54165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0" name="Espace réservé d’image 21">
            <a:extLst>
              <a:ext uri="{FF2B5EF4-FFF2-40B4-BE49-F238E27FC236}">
                <a16:creationId xmlns="" xmlns:a16="http://schemas.microsoft.com/office/drawing/2014/main" id="{FF97C0E2-E15D-4EB9-9FF8-CB859892B95B}"/>
              </a:ext>
            </a:extLst>
          </p:cNvPr>
          <p:cNvSpPr>
            <a:spLocks noGrp="1"/>
          </p:cNvSpPr>
          <p:nvPr userDrawn="1">
            <p:ph type="pic" sz="quarter" idx="14" hasCustomPrompt="1"/>
          </p:nvPr>
        </p:nvSpPr>
        <p:spPr>
          <a:xfrm>
            <a:off x="6715973" y="335810"/>
            <a:ext cx="5010912" cy="5010912"/>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rtl="0">
              <a:buNone/>
            </a:pPr>
            <a:r>
              <a:rPr lang="fr-FR" noProof="0" dirty="0" smtClean="0"/>
              <a:t>Insérer une image</a:t>
            </a:r>
            <a:endParaRPr lang="fr-FR" noProof="0" dirty="0"/>
          </a:p>
        </p:txBody>
      </p:sp>
    </p:spTree>
    <p:extLst>
      <p:ext uri="{BB962C8B-B14F-4D97-AF65-F5344CB8AC3E}">
        <p14:creationId xmlns:p14="http://schemas.microsoft.com/office/powerpoint/2010/main" val="19039673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n-tête de section">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275E893-B909-4F92-896C-1901CA75CC67}"/>
              </a:ext>
            </a:extLst>
          </p:cNvPr>
          <p:cNvSpPr/>
          <p:nvPr userDrawn="1"/>
        </p:nvSpPr>
        <p:spPr>
          <a:xfrm>
            <a:off x="0" y="0"/>
            <a:ext cx="12192000" cy="6858000"/>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nvGrpSpPr>
          <p:cNvPr id="8" name="Groupe 7">
            <a:extLst>
              <a:ext uri="{FF2B5EF4-FFF2-40B4-BE49-F238E27FC236}">
                <a16:creationId xmlns="" xmlns:a16="http://schemas.microsoft.com/office/drawing/2014/main" id="{CF112A8F-331B-4802-920C-B687B9108DB9}"/>
              </a:ext>
            </a:extLst>
          </p:cNvPr>
          <p:cNvGrpSpPr/>
          <p:nvPr userDrawn="1"/>
        </p:nvGrpSpPr>
        <p:grpSpPr>
          <a:xfrm>
            <a:off x="0" y="0"/>
            <a:ext cx="12192000" cy="3255962"/>
            <a:chOff x="0" y="1770061"/>
            <a:chExt cx="12192000" cy="3255962"/>
          </a:xfrm>
          <a:solidFill>
            <a:schemeClr val="bg1"/>
          </a:solidFill>
        </p:grpSpPr>
        <p:sp>
          <p:nvSpPr>
            <p:cNvPr id="9" name="Rectangle 8">
              <a:extLst>
                <a:ext uri="{FF2B5EF4-FFF2-40B4-BE49-F238E27FC236}">
                  <a16:creationId xmlns="" xmlns:a16="http://schemas.microsoft.com/office/drawing/2014/main" id="{A7A887D8-B543-4BB8-8D6E-605A1E5C80FD}"/>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0" name="Rectangle 9">
              <a:extLst>
                <a:ext uri="{FF2B5EF4-FFF2-40B4-BE49-F238E27FC236}">
                  <a16:creationId xmlns="" xmlns:a16="http://schemas.microsoft.com/office/drawing/2014/main" id="{BCC35E9C-9E03-4FFE-B868-4D04E8E7C1F3}"/>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1" name="Rectangle 10">
              <a:extLst>
                <a:ext uri="{FF2B5EF4-FFF2-40B4-BE49-F238E27FC236}">
                  <a16:creationId xmlns="" xmlns:a16="http://schemas.microsoft.com/office/drawing/2014/main" id="{574E81BF-ADCA-4D13-BE06-476741FE55C0}"/>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2" name="Rectangle 11">
              <a:extLst>
                <a:ext uri="{FF2B5EF4-FFF2-40B4-BE49-F238E27FC236}">
                  <a16:creationId xmlns="" xmlns:a16="http://schemas.microsoft.com/office/drawing/2014/main" id="{063D872D-8369-4426-A311-7F054F9DB5E1}"/>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3" name="Rectangle 12">
              <a:extLst>
                <a:ext uri="{FF2B5EF4-FFF2-40B4-BE49-F238E27FC236}">
                  <a16:creationId xmlns="" xmlns:a16="http://schemas.microsoft.com/office/drawing/2014/main" id="{D8C819C9-B789-44A8-9B98-F466EE191F5D}"/>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2" name="Titre 1">
            <a:extLst>
              <a:ext uri="{FF2B5EF4-FFF2-40B4-BE49-F238E27FC236}">
                <a16:creationId xmlns="" xmlns:a16="http://schemas.microsoft.com/office/drawing/2014/main" id="{CBE30369-1DF2-4ABA-B24A-6BFD5F61E22A}"/>
              </a:ext>
            </a:extLst>
          </p:cNvPr>
          <p:cNvSpPr>
            <a:spLocks noGrp="1"/>
          </p:cNvSpPr>
          <p:nvPr userDrawn="1">
            <p:ph type="title" hasCustomPrompt="1"/>
          </p:nvPr>
        </p:nvSpPr>
        <p:spPr>
          <a:xfrm>
            <a:off x="831849" y="3387725"/>
            <a:ext cx="5680075" cy="1700866"/>
          </a:xfrm>
        </p:spPr>
        <p:txBody>
          <a:bodyPr vert="horz" lIns="91440" tIns="45720" rIns="91440" bIns="45720" rtlCol="0" anchor="b">
            <a:noAutofit/>
          </a:bodyPr>
          <a:lstStyle>
            <a:lvl1pPr>
              <a:defRPr lang="en-GB" sz="4600" b="1" spc="-150">
                <a:solidFill>
                  <a:schemeClr val="accent2"/>
                </a:solidFill>
                <a:latin typeface="+mj-lt"/>
              </a:defRPr>
            </a:lvl1pPr>
          </a:lstStyle>
          <a:p>
            <a:pPr marL="0" lvl="0" rtl="0"/>
            <a:r>
              <a:rPr lang="fr-FR" noProof="0" dirty="0" smtClean="0"/>
              <a:t>En-tête de section</a:t>
            </a:r>
            <a:endParaRPr lang="fr-FR" noProof="0" dirty="0"/>
          </a:p>
        </p:txBody>
      </p:sp>
      <p:sp>
        <p:nvSpPr>
          <p:cNvPr id="19" name="Triangle droit 18">
            <a:extLst>
              <a:ext uri="{FF2B5EF4-FFF2-40B4-BE49-F238E27FC236}">
                <a16:creationId xmlns="" xmlns:a16="http://schemas.microsoft.com/office/drawing/2014/main" id="{B2B3AD73-9CBC-4740-A178-7CA91A791E40}"/>
              </a:ext>
            </a:extLst>
          </p:cNvPr>
          <p:cNvSpPr/>
          <p:nvPr userDrawn="1"/>
        </p:nvSpPr>
        <p:spPr>
          <a:xfrm rot="18900000" flipH="1">
            <a:off x="436216" y="4610094"/>
            <a:ext cx="218598" cy="21859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 name="Espace réservé du texte 2">
            <a:extLst>
              <a:ext uri="{FF2B5EF4-FFF2-40B4-BE49-F238E27FC236}">
                <a16:creationId xmlns="" xmlns:a16="http://schemas.microsoft.com/office/drawing/2014/main" id="{DFD4FDF2-DE4E-4F8D-98CE-1DD90825B0A4}"/>
              </a:ext>
            </a:extLst>
          </p:cNvPr>
          <p:cNvSpPr>
            <a:spLocks noGrp="1"/>
          </p:cNvSpPr>
          <p:nvPr userDrawn="1">
            <p:ph type="body" idx="1" hasCustomPrompt="1"/>
          </p:nvPr>
        </p:nvSpPr>
        <p:spPr>
          <a:xfrm>
            <a:off x="831849" y="5164364"/>
            <a:ext cx="5680075" cy="1078588"/>
          </a:xfrm>
        </p:spPr>
        <p:txBody>
          <a:bodyPr vert="horz" lIns="91440" tIns="45720" rIns="91440" bIns="45720" rtlCol="0">
            <a:noAutofit/>
          </a:bodyPr>
          <a:lstStyle>
            <a:lvl1pPr marL="0" indent="0">
              <a:buNone/>
              <a:defRPr lang="en-US" sz="1600" spc="300" dirty="0">
                <a:latin typeface="+mj-lt"/>
                <a:cs typeface="Arial" panose="020B0604020202020204" pitchFamily="34" charset="0"/>
              </a:defRPr>
            </a:lvl1pPr>
          </a:lstStyle>
          <a:p>
            <a:pPr lvl="0" rtl="0"/>
            <a:r>
              <a:rPr lang="fr-FR" noProof="0" dirty="0" smtClean="0"/>
              <a:t>Sous-titre</a:t>
            </a:r>
            <a:endParaRPr lang="fr-FR" noProof="0" dirty="0"/>
          </a:p>
        </p:txBody>
      </p:sp>
    </p:spTree>
    <p:extLst>
      <p:ext uri="{BB962C8B-B14F-4D97-AF65-F5344CB8AC3E}">
        <p14:creationId xmlns:p14="http://schemas.microsoft.com/office/powerpoint/2010/main" val="404762011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185609FE-43FB-456B-BAF9-6FC670B8764A}"/>
              </a:ext>
            </a:extLst>
          </p:cNvPr>
          <p:cNvSpPr>
            <a:spLocks noGrp="1"/>
          </p:cNvSpPr>
          <p:nvPr>
            <p:ph type="title"/>
          </p:nvPr>
        </p:nvSpPr>
        <p:spPr>
          <a:xfrm>
            <a:off x="640079" y="500492"/>
            <a:ext cx="10980413" cy="1484638"/>
          </a:xfrm>
          <a:prstGeom prst="rect">
            <a:avLst/>
          </a:prstGeom>
        </p:spPr>
        <p:txBody>
          <a:bodyPr vert="horz" lIns="91440" tIns="45720" rIns="91440" bIns="45720" rtlCol="0" anchor="b">
            <a:normAutofit/>
          </a:bodyPr>
          <a:lstStyle/>
          <a:p>
            <a:pPr rtl="0"/>
            <a:r>
              <a:rPr lang="fr-FR" noProof="0" dirty="0" smtClean="0"/>
              <a:t>Modifiez le style du titre</a:t>
            </a:r>
            <a:endParaRPr lang="fr-FR" noProof="0" dirty="0"/>
          </a:p>
        </p:txBody>
      </p:sp>
      <p:sp>
        <p:nvSpPr>
          <p:cNvPr id="3" name="Espace réservé du texte 2">
            <a:extLst>
              <a:ext uri="{FF2B5EF4-FFF2-40B4-BE49-F238E27FC236}">
                <a16:creationId xmlns="" xmlns:a16="http://schemas.microsoft.com/office/drawing/2014/main" id="{D969D659-7B46-41C1-9CA1-5746C1F3377C}"/>
              </a:ext>
            </a:extLst>
          </p:cNvPr>
          <p:cNvSpPr>
            <a:spLocks noGrp="1"/>
          </p:cNvSpPr>
          <p:nvPr>
            <p:ph type="body" idx="1"/>
          </p:nvPr>
        </p:nvSpPr>
        <p:spPr>
          <a:xfrm>
            <a:off x="640079" y="2522197"/>
            <a:ext cx="10980413" cy="3654765"/>
          </a:xfrm>
          <a:prstGeom prst="rect">
            <a:avLst/>
          </a:prstGeom>
        </p:spPr>
        <p:txBody>
          <a:bodyPr vert="horz" lIns="0" tIns="0" rIns="91440" bIns="45720" rtlCol="0">
            <a:normAutofit/>
          </a:bodyPr>
          <a:lstStyle/>
          <a:p>
            <a:pPr lvl="0" rtl="0"/>
            <a:r>
              <a:rPr lang="fr-FR" noProof="0" dirty="0" smtClean="0"/>
              <a:t>Modifiez les styles du texte du masque</a:t>
            </a:r>
          </a:p>
          <a:p>
            <a:pPr lvl="1" rtl="0"/>
            <a:r>
              <a:rPr lang="fr-FR" noProof="0" dirty="0" smtClean="0"/>
              <a:t>Deuxième niveau</a:t>
            </a:r>
          </a:p>
          <a:p>
            <a:pPr lvl="2" rtl="0"/>
            <a:r>
              <a:rPr lang="fr-FR" noProof="0" dirty="0" smtClean="0"/>
              <a:t>Troisième niveau</a:t>
            </a:r>
          </a:p>
          <a:p>
            <a:pPr lvl="3" rtl="0"/>
            <a:r>
              <a:rPr lang="fr-FR" noProof="0" dirty="0" smtClean="0"/>
              <a:t>Quatrième niveau</a:t>
            </a:r>
          </a:p>
          <a:p>
            <a:pPr lvl="4" rtl="0"/>
            <a:r>
              <a:rPr lang="fr-FR" noProof="0" dirty="0" smtClean="0"/>
              <a:t>Cinquième niveau</a:t>
            </a:r>
            <a:endParaRPr lang="fr-FR" noProof="0" dirty="0"/>
          </a:p>
        </p:txBody>
      </p:sp>
      <p:sp>
        <p:nvSpPr>
          <p:cNvPr id="8" name="Ovale 7">
            <a:extLst>
              <a:ext uri="{FF2B5EF4-FFF2-40B4-BE49-F238E27FC236}">
                <a16:creationId xmlns="" xmlns:a16="http://schemas.microsoft.com/office/drawing/2014/main" id="{59A1F076-A89C-4CB0-B989-3D0025F57611}"/>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cxnSp>
        <p:nvCxnSpPr>
          <p:cNvPr id="9" name="Connecteur droit 8">
            <a:extLst>
              <a:ext uri="{FF2B5EF4-FFF2-40B4-BE49-F238E27FC236}">
                <a16:creationId xmlns="" xmlns:a16="http://schemas.microsoft.com/office/drawing/2014/main" id="{B0C3D765-86AA-4427-A0B6-8B18C4317F1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Espace réservé du numéro de diapositive 13">
            <a:extLst>
              <a:ext uri="{FF2B5EF4-FFF2-40B4-BE49-F238E27FC236}">
                <a16:creationId xmlns="" xmlns:a16="http://schemas.microsoft.com/office/drawing/2014/main" id="{5F01409D-0479-49CD-B8ED-E73E5F96A2E6}"/>
              </a:ext>
            </a:extLst>
          </p:cNvPr>
          <p:cNvSpPr>
            <a:spLocks noGrp="1"/>
          </p:cNvSpPr>
          <p:nvPr>
            <p:ph type="sldNum" sz="quarter" idx="4"/>
          </p:nvPr>
        </p:nvSpPr>
        <p:spPr>
          <a:xfrm>
            <a:off x="11230806" y="6327866"/>
            <a:ext cx="389686" cy="393610"/>
          </a:xfrm>
          <a:prstGeom prst="rect">
            <a:avLst/>
          </a:prstGeom>
        </p:spPr>
        <p:txBody>
          <a:bodyPr lIns="0" rIns="0" rtlCol="0" anchor="ctr" anchorCtr="1"/>
          <a:lstStyle>
            <a:lvl1pPr algn="ctr">
              <a:defRPr sz="1000">
                <a:solidFill>
                  <a:schemeClr val="bg1"/>
                </a:solidFill>
                <a:latin typeface="+mn-lt"/>
                <a:cs typeface="Arial" panose="020B0604020202020204" pitchFamily="34" charset="0"/>
              </a:defRPr>
            </a:lvl1pPr>
          </a:lstStyle>
          <a:p>
            <a:pPr rtl="0"/>
            <a:fld id="{DCB4E619-4CA9-4A22-920F-20396BF50470}" type="slidenum">
              <a:rPr lang="fr-FR" noProof="0" smtClean="0"/>
              <a:pPr/>
              <a:t>‹N°›</a:t>
            </a:fld>
            <a:endParaRPr lang="fr-FR" noProof="0" dirty="0"/>
          </a:p>
        </p:txBody>
      </p:sp>
      <p:cxnSp>
        <p:nvCxnSpPr>
          <p:cNvPr id="11" name="Connecteur droit 10">
            <a:extLst>
              <a:ext uri="{FF2B5EF4-FFF2-40B4-BE49-F238E27FC236}">
                <a16:creationId xmlns="" xmlns:a16="http://schemas.microsoft.com/office/drawing/2014/main" id="{A216A1F9-49AB-4FE6-BBD0-DD68FF6EB753}"/>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891067"/>
      </p:ext>
    </p:extLst>
  </p:cSld>
  <p:clrMap bg1="lt1" tx1="dk1" bg2="lt2" tx2="dk2" accent1="accent1" accent2="accent2" accent3="accent3" accent4="accent4" accent5="accent5" accent6="accent6" hlink="hlink" folHlink="folHlink"/>
  <p:sldLayoutIdLst>
    <p:sldLayoutId id="2147483649" r:id="rId1"/>
    <p:sldLayoutId id="2147483684" r:id="rId2"/>
    <p:sldLayoutId id="2147483665" r:id="rId3"/>
    <p:sldLayoutId id="2147483666" r:id="rId4"/>
    <p:sldLayoutId id="2147483671" r:id="rId5"/>
    <p:sldLayoutId id="2147483663" r:id="rId6"/>
    <p:sldLayoutId id="2147483664" r:id="rId7"/>
    <p:sldLayoutId id="2147483660" r:id="rId8"/>
    <p:sldLayoutId id="2147483675" r:id="rId9"/>
    <p:sldLayoutId id="2147483661" r:id="rId10"/>
    <p:sldLayoutId id="2147483655" r:id="rId11"/>
    <p:sldLayoutId id="2147483667" r:id="rId12"/>
    <p:sldLayoutId id="2147483670" r:id="rId13"/>
    <p:sldLayoutId id="2147483672" r:id="rId14"/>
    <p:sldLayoutId id="2147483668" r:id="rId15"/>
    <p:sldLayoutId id="2147483669" r:id="rId16"/>
    <p:sldLayoutId id="2147483676" r:id="rId17"/>
    <p:sldLayoutId id="2147483677" r:id="rId18"/>
    <p:sldLayoutId id="2147483679" r:id="rId19"/>
    <p:sldLayoutId id="2147483680" r:id="rId20"/>
    <p:sldLayoutId id="2147483682" r:id="rId21"/>
    <p:sldLayoutId id="2147483683" r:id="rId22"/>
    <p:sldLayoutId id="2147483681" r:id="rId23"/>
  </p:sldLayoutIdLst>
  <p:hf hdr="0" ftr="0" dt="0"/>
  <p:txStyles>
    <p:titleStyle>
      <a:lvl1pPr algn="l" defTabSz="914400" rtl="0" eaLnBrk="1" latinLnBrk="0" hangingPunct="1">
        <a:lnSpc>
          <a:spcPct val="90000"/>
        </a:lnSpc>
        <a:spcBef>
          <a:spcPct val="0"/>
        </a:spcBef>
        <a:buNone/>
        <a:defRPr sz="24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9.png"/><Relationship Id="rId1" Type="http://schemas.openxmlformats.org/officeDocument/2006/relationships/slideLayout" Target="../slideLayouts/slideLayout23.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svg"/><Relationship Id="rId12"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svg"/><Relationship Id="rId10" Type="http://schemas.openxmlformats.org/officeDocument/2006/relationships/image" Target="../media/image4.png"/><Relationship Id="rId9" Type="http://schemas.openxmlformats.org/officeDocument/2006/relationships/image" Target="../media/image4.sv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svg"/><Relationship Id="rId10" Type="http://schemas.openxmlformats.org/officeDocument/2006/relationships/image" Target="../media/image4.png"/><Relationship Id="rId9"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2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eur droit 16" descr="ligne de séparation">
            <a:extLst>
              <a:ext uri="{FF2B5EF4-FFF2-40B4-BE49-F238E27FC236}">
                <a16:creationId xmlns="" xmlns:a16="http://schemas.microsoft.com/office/drawing/2014/main" id="{BA62D616-C355-46BC-B4B6-8254E2BE6EE7}"/>
              </a:ext>
            </a:extLst>
          </p:cNvPr>
          <p:cNvCxnSpPr/>
          <p:nvPr/>
        </p:nvCxnSpPr>
        <p:spPr>
          <a:xfrm>
            <a:off x="5791785" y="3949699"/>
            <a:ext cx="60843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ous-titre 13">
            <a:extLst>
              <a:ext uri="{FF2B5EF4-FFF2-40B4-BE49-F238E27FC236}">
                <a16:creationId xmlns="" xmlns:a16="http://schemas.microsoft.com/office/drawing/2014/main" id="{F5E856BA-8A49-437A-AC08-57B28491C5FE}"/>
              </a:ext>
            </a:extLst>
          </p:cNvPr>
          <p:cNvSpPr>
            <a:spLocks noGrp="1"/>
          </p:cNvSpPr>
          <p:nvPr>
            <p:ph type="subTitle" idx="1"/>
          </p:nvPr>
        </p:nvSpPr>
        <p:spPr/>
        <p:txBody>
          <a:bodyPr rtlCol="0"/>
          <a:lstStyle/>
          <a:p>
            <a:pPr rtl="0"/>
            <a:r>
              <a:rPr lang="fr-FR" dirty="0" smtClean="0"/>
              <a:t>Sous-titre</a:t>
            </a:r>
            <a:endParaRPr lang="fr-FR" dirty="0"/>
          </a:p>
        </p:txBody>
      </p:sp>
      <p:sp>
        <p:nvSpPr>
          <p:cNvPr id="15" name="Espace réservé du texte 14">
            <a:extLst>
              <a:ext uri="{FF2B5EF4-FFF2-40B4-BE49-F238E27FC236}">
                <a16:creationId xmlns="" xmlns:a16="http://schemas.microsoft.com/office/drawing/2014/main" id="{A7ECF636-D45E-4307-9E3A-89A2B5960270}"/>
              </a:ext>
            </a:extLst>
          </p:cNvPr>
          <p:cNvSpPr>
            <a:spLocks noGrp="1"/>
          </p:cNvSpPr>
          <p:nvPr>
            <p:ph type="body" sz="quarter" idx="13"/>
          </p:nvPr>
        </p:nvSpPr>
        <p:spPr>
          <a:xfrm>
            <a:off x="4641140" y="5795479"/>
            <a:ext cx="2915816" cy="258532"/>
          </a:xfrm>
        </p:spPr>
        <p:txBody>
          <a:bodyPr rtlCol="0"/>
          <a:lstStyle/>
          <a:p>
            <a:pPr rtl="0"/>
            <a:r>
              <a:rPr lang="fr-FR" dirty="0" smtClean="0"/>
              <a:t>Date</a:t>
            </a:r>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6426" y="1852156"/>
            <a:ext cx="4750059" cy="3350780"/>
          </a:xfrm>
          <a:prstGeom prst="rect">
            <a:avLst/>
          </a:prstGeom>
        </p:spPr>
      </p:pic>
      <p:sp>
        <p:nvSpPr>
          <p:cNvPr id="8" name="ZoneTexte 7"/>
          <p:cNvSpPr txBox="1"/>
          <p:nvPr/>
        </p:nvSpPr>
        <p:spPr>
          <a:xfrm>
            <a:off x="196645" y="1241870"/>
            <a:ext cx="3529781" cy="1200329"/>
          </a:xfrm>
          <a:prstGeom prst="rect">
            <a:avLst/>
          </a:prstGeom>
          <a:noFill/>
        </p:spPr>
        <p:txBody>
          <a:bodyPr wrap="square" rtlCol="0">
            <a:spAutoFit/>
          </a:bodyPr>
          <a:lstStyle/>
          <a:p>
            <a:r>
              <a:rPr lang="fr-FR" b="1" dirty="0" smtClean="0">
                <a:latin typeface="+mj-lt"/>
              </a:rPr>
              <a:t>Déposer mon permis de construire, ma déclaration préalable, mon certificat d’urbanisme </a:t>
            </a:r>
            <a:r>
              <a:rPr lang="fr-FR" b="1" dirty="0" smtClean="0">
                <a:solidFill>
                  <a:srgbClr val="0070C0"/>
                </a:solidFill>
                <a:latin typeface="+mj-lt"/>
              </a:rPr>
              <a:t>en ligne ?</a:t>
            </a:r>
            <a:endParaRPr lang="fr-FR" b="1" dirty="0">
              <a:solidFill>
                <a:srgbClr val="0070C0"/>
              </a:solidFill>
              <a:latin typeface="+mj-lt"/>
            </a:endParaRPr>
          </a:p>
        </p:txBody>
      </p:sp>
      <p:sp>
        <p:nvSpPr>
          <p:cNvPr id="16" name="ZoneTexte 15"/>
          <p:cNvSpPr txBox="1"/>
          <p:nvPr/>
        </p:nvSpPr>
        <p:spPr>
          <a:xfrm>
            <a:off x="10087896" y="3156948"/>
            <a:ext cx="2251588" cy="646331"/>
          </a:xfrm>
          <a:prstGeom prst="rect">
            <a:avLst/>
          </a:prstGeom>
          <a:noFill/>
        </p:spPr>
        <p:txBody>
          <a:bodyPr wrap="square" rtlCol="0">
            <a:spAutoFit/>
          </a:bodyPr>
          <a:lstStyle/>
          <a:p>
            <a:r>
              <a:rPr lang="fr-FR" dirty="0" smtClean="0"/>
              <a:t>Mode d’emploi du G.N.A.U</a:t>
            </a:r>
            <a:endParaRPr lang="fr-FR" dirty="0"/>
          </a:p>
        </p:txBody>
      </p:sp>
      <p:sp>
        <p:nvSpPr>
          <p:cNvPr id="10" name="ZoneTexte 9"/>
          <p:cNvSpPr txBox="1"/>
          <p:nvPr/>
        </p:nvSpPr>
        <p:spPr>
          <a:xfrm>
            <a:off x="9802761" y="1852156"/>
            <a:ext cx="2389239" cy="923330"/>
          </a:xfrm>
          <a:prstGeom prst="rect">
            <a:avLst/>
          </a:prstGeom>
          <a:noFill/>
        </p:spPr>
        <p:txBody>
          <a:bodyPr wrap="square" rtlCol="0">
            <a:spAutoFit/>
          </a:bodyPr>
          <a:lstStyle/>
          <a:p>
            <a:r>
              <a:rPr lang="fr-FR" dirty="0" smtClean="0"/>
              <a:t>Guichet Numérique des Autorisation d’Urbanisme</a:t>
            </a:r>
            <a:endParaRPr lang="fr-FR" dirty="0"/>
          </a:p>
        </p:txBody>
      </p:sp>
      <p:pic>
        <p:nvPicPr>
          <p:cNvPr id="18" name="Imag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9872" y="205913"/>
            <a:ext cx="1857375" cy="828675"/>
          </a:xfrm>
          <a:prstGeom prst="rect">
            <a:avLst/>
          </a:prstGeom>
        </p:spPr>
      </p:pic>
    </p:spTree>
    <p:extLst>
      <p:ext uri="{BB962C8B-B14F-4D97-AF65-F5344CB8AC3E}">
        <p14:creationId xmlns:p14="http://schemas.microsoft.com/office/powerpoint/2010/main" val="2906193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8988" y="296037"/>
            <a:ext cx="1857375" cy="828675"/>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1462" y="1795849"/>
            <a:ext cx="5942213" cy="2298356"/>
          </a:xfrm>
          <a:prstGeom prst="rect">
            <a:avLst/>
          </a:prstGeom>
          <a:ln>
            <a:solidFill>
              <a:srgbClr val="FF0000"/>
            </a:solidFill>
          </a:ln>
        </p:spPr>
      </p:pic>
      <p:cxnSp>
        <p:nvCxnSpPr>
          <p:cNvPr id="5" name="Connecteur droit avec flèche 4"/>
          <p:cNvCxnSpPr/>
          <p:nvPr/>
        </p:nvCxnSpPr>
        <p:spPr>
          <a:xfrm flipV="1">
            <a:off x="4555524" y="2339546"/>
            <a:ext cx="2446638" cy="4118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en angle 7"/>
          <p:cNvCxnSpPr/>
          <p:nvPr/>
        </p:nvCxnSpPr>
        <p:spPr>
          <a:xfrm>
            <a:off x="5791200" y="2553730"/>
            <a:ext cx="1210962" cy="271848"/>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1820562" y="2463114"/>
            <a:ext cx="2734962" cy="646331"/>
          </a:xfrm>
          <a:prstGeom prst="rect">
            <a:avLst/>
          </a:prstGeom>
          <a:noFill/>
        </p:spPr>
        <p:txBody>
          <a:bodyPr wrap="square" rtlCol="0">
            <a:spAutoFit/>
          </a:bodyPr>
          <a:lstStyle/>
          <a:p>
            <a:r>
              <a:rPr lang="fr-FR" sz="900" dirty="0" smtClean="0">
                <a:latin typeface="+mj-lt"/>
              </a:rPr>
              <a:t>La norme des pièces recevables est notée et vous pouvez en ajouter autant que nécessaire à la compréhension de votre dossier dans la limite prescrite,</a:t>
            </a:r>
            <a:endParaRPr lang="fr-FR" sz="900" dirty="0">
              <a:latin typeface="+mj-lt"/>
            </a:endParaRPr>
          </a:p>
        </p:txBody>
      </p:sp>
      <p:cxnSp>
        <p:nvCxnSpPr>
          <p:cNvPr id="12" name="Connecteur en angle 11"/>
          <p:cNvCxnSpPr/>
          <p:nvPr/>
        </p:nvCxnSpPr>
        <p:spPr>
          <a:xfrm>
            <a:off x="5791200" y="2553730"/>
            <a:ext cx="5049795" cy="568411"/>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16" idx="3"/>
          </p:cNvCxnSpPr>
          <p:nvPr/>
        </p:nvCxnSpPr>
        <p:spPr>
          <a:xfrm flipV="1">
            <a:off x="8163697" y="3674077"/>
            <a:ext cx="3212758" cy="11881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5068988" y="4539049"/>
            <a:ext cx="3094709" cy="646331"/>
          </a:xfrm>
          <a:prstGeom prst="rect">
            <a:avLst/>
          </a:prstGeom>
          <a:noFill/>
        </p:spPr>
        <p:txBody>
          <a:bodyPr wrap="square" rtlCol="0">
            <a:spAutoFit/>
          </a:bodyPr>
          <a:lstStyle/>
          <a:p>
            <a:r>
              <a:rPr lang="fr-FR" sz="900" dirty="0" smtClean="0">
                <a:latin typeface="+mj-lt"/>
              </a:rPr>
              <a:t>Vous pouvez maintenant envoyer votre demande auprès du guichet numérique de votre commune, </a:t>
            </a:r>
          </a:p>
          <a:p>
            <a:r>
              <a:rPr lang="fr-FR" sz="900" b="1" dirty="0" smtClean="0">
                <a:solidFill>
                  <a:srgbClr val="C00000"/>
                </a:solidFill>
                <a:latin typeface="+mj-lt"/>
              </a:rPr>
              <a:t>ATTENTION, </a:t>
            </a:r>
            <a:r>
              <a:rPr lang="fr-FR" sz="900" dirty="0" smtClean="0">
                <a:latin typeface="+mj-lt"/>
              </a:rPr>
              <a:t>cette démarche est irréversible, vous ne pouvez plus revenir sur le dossier créé,</a:t>
            </a:r>
            <a:endParaRPr lang="fr-FR" sz="900" dirty="0">
              <a:latin typeface="+mj-lt"/>
            </a:endParaRPr>
          </a:p>
        </p:txBody>
      </p:sp>
      <p:sp>
        <p:nvSpPr>
          <p:cNvPr id="19" name="Espace réservé du numéro de diapositive 18"/>
          <p:cNvSpPr>
            <a:spLocks noGrp="1"/>
          </p:cNvSpPr>
          <p:nvPr>
            <p:ph type="sldNum" sz="quarter" idx="19"/>
          </p:nvPr>
        </p:nvSpPr>
        <p:spPr/>
        <p:txBody>
          <a:bodyPr/>
          <a:lstStyle/>
          <a:p>
            <a:pPr rtl="0"/>
            <a:fld id="{DCB4E619-4CA9-4A22-920F-20396BF50470}" type="slidenum">
              <a:rPr lang="fr-FR" noProof="0" smtClean="0"/>
              <a:pPr rtl="0"/>
              <a:t>10</a:t>
            </a:fld>
            <a:endParaRPr lang="fr-FR" noProof="0" dirty="0"/>
          </a:p>
        </p:txBody>
      </p:sp>
    </p:spTree>
    <p:extLst>
      <p:ext uri="{BB962C8B-B14F-4D97-AF65-F5344CB8AC3E}">
        <p14:creationId xmlns:p14="http://schemas.microsoft.com/office/powerpoint/2010/main" val="4043765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32" y="1462096"/>
            <a:ext cx="3978876" cy="1969862"/>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8242" y="90092"/>
            <a:ext cx="1857375" cy="828675"/>
          </a:xfrm>
          <a:prstGeom prst="rect">
            <a:avLst/>
          </a:prstGeom>
        </p:spPr>
      </p:pic>
      <p:cxnSp>
        <p:nvCxnSpPr>
          <p:cNvPr id="7" name="Connecteur droit avec flèche 6"/>
          <p:cNvCxnSpPr/>
          <p:nvPr/>
        </p:nvCxnSpPr>
        <p:spPr>
          <a:xfrm flipV="1">
            <a:off x="4053016" y="2677859"/>
            <a:ext cx="1095633" cy="3948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5148649" y="2447027"/>
            <a:ext cx="3410465" cy="646331"/>
          </a:xfrm>
          <a:prstGeom prst="rect">
            <a:avLst/>
          </a:prstGeom>
          <a:noFill/>
        </p:spPr>
        <p:txBody>
          <a:bodyPr wrap="square" rtlCol="0">
            <a:spAutoFit/>
          </a:bodyPr>
          <a:lstStyle/>
          <a:p>
            <a:r>
              <a:rPr lang="fr-FR" sz="900" dirty="0" smtClean="0">
                <a:latin typeface="+mj-lt"/>
              </a:rPr>
              <a:t>Vous retrouverez toutes vos demandes dans ce cadre et vous recevrez également un accusé d’enregistrement électronique (AEE) sur votre adresse de messagerie qui confirmera que la demande a bien été envoyée</a:t>
            </a:r>
            <a:endParaRPr lang="fr-FR" sz="900" dirty="0">
              <a:latin typeface="+mj-lt"/>
            </a:endParaRPr>
          </a:p>
        </p:txBody>
      </p:sp>
      <p:cxnSp>
        <p:nvCxnSpPr>
          <p:cNvPr id="11" name="Connecteur droit avec flèche 10"/>
          <p:cNvCxnSpPr>
            <a:stCxn id="8" idx="2"/>
          </p:cNvCxnSpPr>
          <p:nvPr/>
        </p:nvCxnSpPr>
        <p:spPr>
          <a:xfrm flipH="1">
            <a:off x="6853881" y="3093358"/>
            <a:ext cx="1" cy="6256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5148649" y="3719046"/>
            <a:ext cx="3542270" cy="646331"/>
          </a:xfrm>
          <a:prstGeom prst="rect">
            <a:avLst/>
          </a:prstGeom>
          <a:noFill/>
        </p:spPr>
        <p:txBody>
          <a:bodyPr wrap="square" rtlCol="0">
            <a:spAutoFit/>
          </a:bodyPr>
          <a:lstStyle/>
          <a:p>
            <a:r>
              <a:rPr lang="fr-FR" sz="900" dirty="0" smtClean="0">
                <a:latin typeface="+mj-lt"/>
              </a:rPr>
              <a:t>Puis dans un délai de 10 jours ouvrés, un accusé de réception électronique sur votre adresse électronique vous confirmant la date de dépôt officielle de votre demande et son numéro d’attribution, </a:t>
            </a:r>
            <a:endParaRPr lang="fr-FR" sz="900" dirty="0">
              <a:latin typeface="+mj-lt"/>
            </a:endParaRPr>
          </a:p>
        </p:txBody>
      </p:sp>
      <p:cxnSp>
        <p:nvCxnSpPr>
          <p:cNvPr id="16" name="Connecteur droit avec flèche 15"/>
          <p:cNvCxnSpPr>
            <a:stCxn id="13" idx="2"/>
          </p:cNvCxnSpPr>
          <p:nvPr/>
        </p:nvCxnSpPr>
        <p:spPr>
          <a:xfrm>
            <a:off x="6919784" y="4365377"/>
            <a:ext cx="0" cy="5690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4975654" y="5058032"/>
            <a:ext cx="3838832" cy="784830"/>
          </a:xfrm>
          <a:prstGeom prst="rect">
            <a:avLst/>
          </a:prstGeom>
          <a:noFill/>
        </p:spPr>
        <p:txBody>
          <a:bodyPr wrap="square" rtlCol="0">
            <a:spAutoFit/>
          </a:bodyPr>
          <a:lstStyle/>
          <a:p>
            <a:r>
              <a:rPr lang="fr-FR" sz="900" dirty="0" smtClean="0">
                <a:latin typeface="+mj-lt"/>
              </a:rPr>
              <a:t>Vous pouvez également retracer l’historique de votre demande via la touche « historique »</a:t>
            </a:r>
          </a:p>
          <a:p>
            <a:endParaRPr lang="fr-FR" sz="900" dirty="0" smtClean="0">
              <a:latin typeface="+mj-lt"/>
            </a:endParaRPr>
          </a:p>
          <a:p>
            <a:endParaRPr lang="fr-FR" sz="900" dirty="0">
              <a:latin typeface="+mj-lt"/>
            </a:endParaRPr>
          </a:p>
          <a:p>
            <a:r>
              <a:rPr lang="fr-FR" sz="900" dirty="0" smtClean="0">
                <a:latin typeface="+mj-lt"/>
              </a:rPr>
              <a:t>Ou consulter les pièces que vous avez jointes</a:t>
            </a:r>
            <a:endParaRPr lang="fr-FR" sz="900" dirty="0">
              <a:latin typeface="+mj-lt"/>
            </a:endParaRPr>
          </a:p>
        </p:txBody>
      </p:sp>
      <p:pic>
        <p:nvPicPr>
          <p:cNvPr id="18" name="Imag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3602" y="5242698"/>
            <a:ext cx="1451858" cy="424934"/>
          </a:xfrm>
          <a:prstGeom prst="rect">
            <a:avLst/>
          </a:prstGeom>
        </p:spPr>
      </p:pic>
      <p:pic>
        <p:nvPicPr>
          <p:cNvPr id="19" name="Imag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4486" y="4323648"/>
            <a:ext cx="2529017" cy="1920894"/>
          </a:xfrm>
          <a:prstGeom prst="rect">
            <a:avLst/>
          </a:prstGeom>
          <a:ln>
            <a:solidFill>
              <a:srgbClr val="FF0000"/>
            </a:solidFill>
          </a:ln>
        </p:spPr>
      </p:pic>
      <p:cxnSp>
        <p:nvCxnSpPr>
          <p:cNvPr id="21" name="Connecteur droit avec flèche 20"/>
          <p:cNvCxnSpPr>
            <a:stCxn id="18" idx="3"/>
          </p:cNvCxnSpPr>
          <p:nvPr/>
        </p:nvCxnSpPr>
        <p:spPr>
          <a:xfrm flipV="1">
            <a:off x="8155460" y="5427364"/>
            <a:ext cx="2520778" cy="278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181232" y="918767"/>
            <a:ext cx="3597666" cy="307777"/>
          </a:xfrm>
          <a:prstGeom prst="rect">
            <a:avLst/>
          </a:prstGeom>
          <a:noFill/>
        </p:spPr>
        <p:txBody>
          <a:bodyPr wrap="square" rtlCol="0">
            <a:spAutoFit/>
          </a:bodyPr>
          <a:lstStyle/>
          <a:p>
            <a:endParaRPr lang="fr-FR" sz="1400" b="1" dirty="0">
              <a:latin typeface="+mj-lt"/>
            </a:endParaRPr>
          </a:p>
        </p:txBody>
      </p:sp>
      <p:cxnSp>
        <p:nvCxnSpPr>
          <p:cNvPr id="26" name="Connecteur en angle 25"/>
          <p:cNvCxnSpPr/>
          <p:nvPr/>
        </p:nvCxnSpPr>
        <p:spPr>
          <a:xfrm rot="10800000" flipV="1">
            <a:off x="7707088" y="5337110"/>
            <a:ext cx="2969150" cy="429208"/>
          </a:xfrm>
          <a:prstGeom prst="bentConnector3">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Espace réservé du numéro de diapositive 30"/>
          <p:cNvSpPr>
            <a:spLocks noGrp="1"/>
          </p:cNvSpPr>
          <p:nvPr>
            <p:ph type="sldNum" sz="quarter" idx="19"/>
          </p:nvPr>
        </p:nvSpPr>
        <p:spPr/>
        <p:txBody>
          <a:bodyPr/>
          <a:lstStyle/>
          <a:p>
            <a:pPr rtl="0"/>
            <a:fld id="{DCB4E619-4CA9-4A22-920F-20396BF50470}" type="slidenum">
              <a:rPr lang="fr-FR" noProof="0" smtClean="0"/>
              <a:pPr rtl="0"/>
              <a:t>11</a:t>
            </a:fld>
            <a:endParaRPr lang="fr-FR" noProof="0" dirty="0"/>
          </a:p>
        </p:txBody>
      </p:sp>
    </p:spTree>
    <p:extLst>
      <p:ext uri="{BB962C8B-B14F-4D97-AF65-F5344CB8AC3E}">
        <p14:creationId xmlns:p14="http://schemas.microsoft.com/office/powerpoint/2010/main" val="3763379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8242" y="90092"/>
            <a:ext cx="1857375" cy="828675"/>
          </a:xfrm>
          <a:prstGeom prst="rect">
            <a:avLst/>
          </a:prstGeom>
        </p:spPr>
      </p:pic>
      <p:sp>
        <p:nvSpPr>
          <p:cNvPr id="5" name="ZoneTexte 4"/>
          <p:cNvSpPr txBox="1"/>
          <p:nvPr/>
        </p:nvSpPr>
        <p:spPr>
          <a:xfrm>
            <a:off x="391886" y="1483567"/>
            <a:ext cx="4460032" cy="307777"/>
          </a:xfrm>
          <a:prstGeom prst="rect">
            <a:avLst/>
          </a:prstGeom>
          <a:noFill/>
        </p:spPr>
        <p:txBody>
          <a:bodyPr wrap="square" rtlCol="0">
            <a:spAutoFit/>
          </a:bodyPr>
          <a:lstStyle/>
          <a:p>
            <a:r>
              <a:rPr lang="fr-FR" sz="1400" b="1" dirty="0" smtClean="0">
                <a:latin typeface="+mj-lt"/>
              </a:rPr>
              <a:t>Suivre l’avancement de votre dossier</a:t>
            </a:r>
            <a:endParaRPr lang="fr-FR" sz="1400" b="1" dirty="0">
              <a:latin typeface="+mj-lt"/>
            </a:endParaRPr>
          </a:p>
        </p:txBody>
      </p:sp>
      <p:sp>
        <p:nvSpPr>
          <p:cNvPr id="6" name="ZoneTexte 5"/>
          <p:cNvSpPr txBox="1"/>
          <p:nvPr/>
        </p:nvSpPr>
        <p:spPr>
          <a:xfrm>
            <a:off x="877078" y="2146041"/>
            <a:ext cx="9937102" cy="3416320"/>
          </a:xfrm>
          <a:prstGeom prst="rect">
            <a:avLst/>
          </a:prstGeom>
          <a:noFill/>
        </p:spPr>
        <p:txBody>
          <a:bodyPr wrap="square" rtlCol="0">
            <a:spAutoFit/>
          </a:bodyPr>
          <a:lstStyle/>
          <a:p>
            <a:pPr marL="285750" indent="-285750">
              <a:buFont typeface="Arial" panose="020B0604020202020204" pitchFamily="34" charset="0"/>
              <a:buChar char="•"/>
            </a:pPr>
            <a:r>
              <a:rPr lang="fr-FR" sz="900" dirty="0" smtClean="0">
                <a:latin typeface="+mj-lt"/>
              </a:rPr>
              <a:t>Après la prise en charge de votre dossier par la collectivité, les informations et pièces sont vérifiées par le service instructeur</a:t>
            </a:r>
          </a:p>
          <a:p>
            <a:pPr marL="285750" indent="-285750">
              <a:buFont typeface="Arial" panose="020B0604020202020204" pitchFamily="34" charset="0"/>
              <a:buChar char="•"/>
            </a:pPr>
            <a:r>
              <a:rPr lang="fr-FR" sz="900" dirty="0" smtClean="0">
                <a:latin typeface="+mj-lt"/>
              </a:rPr>
              <a:t>Dans le premier mois qui suit le dépôt de votre demande, votre dossier peut être considéré </a:t>
            </a:r>
            <a:r>
              <a:rPr lang="fr-FR" sz="900" b="1" dirty="0" smtClean="0">
                <a:latin typeface="+mj-lt"/>
              </a:rPr>
              <a:t>SOIT</a:t>
            </a:r>
            <a:r>
              <a:rPr lang="fr-FR" sz="900" dirty="0" smtClean="0">
                <a:latin typeface="+mj-lt"/>
              </a:rPr>
              <a:t> complet, </a:t>
            </a:r>
            <a:r>
              <a:rPr lang="fr-FR" sz="900" b="1" dirty="0" smtClean="0">
                <a:latin typeface="+mj-lt"/>
              </a:rPr>
              <a:t>SOIT</a:t>
            </a:r>
            <a:r>
              <a:rPr lang="fr-FR" sz="900" dirty="0" smtClean="0">
                <a:latin typeface="+mj-lt"/>
              </a:rPr>
              <a:t> incomplet (il manque donc des pièces ou bien celles-ci sont insuffisantes)</a:t>
            </a:r>
          </a:p>
          <a:p>
            <a:pPr marL="285750" indent="-285750">
              <a:buFont typeface="Arial" panose="020B0604020202020204" pitchFamily="34" charset="0"/>
              <a:buChar char="•"/>
            </a:pPr>
            <a:r>
              <a:rPr lang="fr-FR" sz="900" dirty="0" smtClean="0">
                <a:latin typeface="+mj-lt"/>
              </a:rPr>
              <a:t>Vous serez informé par message électronique de l’état de complétude ou d’incomplétude de votre dossier</a:t>
            </a:r>
          </a:p>
          <a:p>
            <a:pPr marL="285750" indent="-285750">
              <a:buFont typeface="Arial" panose="020B0604020202020204" pitchFamily="34" charset="0"/>
              <a:buChar char="•"/>
            </a:pPr>
            <a:endParaRPr lang="fr-FR" sz="900" dirty="0">
              <a:latin typeface="+mj-lt"/>
            </a:endParaRPr>
          </a:p>
          <a:p>
            <a:r>
              <a:rPr lang="fr-FR" sz="900" b="1" u="sng" dirty="0" smtClean="0">
                <a:latin typeface="+mj-lt"/>
              </a:rPr>
              <a:t>VOTRE DOSSIER EST INCOMPLET</a:t>
            </a:r>
          </a:p>
          <a:p>
            <a:endParaRPr lang="fr-FR" sz="900" b="1" u="sng" dirty="0">
              <a:latin typeface="+mj-lt"/>
            </a:endParaRPr>
          </a:p>
          <a:p>
            <a:pPr marL="171450" indent="-171450">
              <a:buFont typeface="Arial" panose="020B0604020202020204" pitchFamily="34" charset="0"/>
              <a:buChar char="•"/>
            </a:pPr>
            <a:r>
              <a:rPr lang="fr-FR" sz="900" dirty="0" smtClean="0">
                <a:latin typeface="+mj-lt"/>
              </a:rPr>
              <a:t>Sur la page d’accueil de votre GUICHET NUMERIQUE, le bandeau sera coloré en rose vous indiquant ainsi qu’il manque des pièces, Dans l’onglet « documents », vous pourrez prendre connaissance du courrier d’incomplet, la pièce sollicitée sera visible</a:t>
            </a:r>
          </a:p>
          <a:p>
            <a:pPr marL="171450" indent="-171450">
              <a:buFont typeface="Arial" panose="020B0604020202020204" pitchFamily="34" charset="0"/>
              <a:buChar char="•"/>
            </a:pPr>
            <a:r>
              <a:rPr lang="fr-FR" sz="900" dirty="0" smtClean="0">
                <a:latin typeface="+mj-lt"/>
              </a:rPr>
              <a:t>Pour compléter votre dossier, vous cliquez sur « modifier »; vous pouvez mettre une nouvelle pièce correspondant aux besoin de l’instructeur</a:t>
            </a:r>
          </a:p>
          <a:p>
            <a:pPr marL="171450" indent="-171450">
              <a:buFont typeface="Arial" panose="020B0604020202020204" pitchFamily="34" charset="0"/>
              <a:buChar char="•"/>
            </a:pPr>
            <a:r>
              <a:rPr lang="fr-FR" sz="900" dirty="0" smtClean="0">
                <a:latin typeface="+mj-lt"/>
              </a:rPr>
              <a:t>Une fois que vous aurez télécharger les nouvelles pièces ou les pièces substitutives, vous cliquer sur « transmettre ma demande »</a:t>
            </a:r>
          </a:p>
          <a:p>
            <a:pPr marL="171450" indent="-171450">
              <a:buFont typeface="Arial" panose="020B0604020202020204" pitchFamily="34" charset="0"/>
              <a:buChar char="•"/>
            </a:pPr>
            <a:endParaRPr lang="fr-FR" sz="900" dirty="0">
              <a:latin typeface="+mj-lt"/>
            </a:endParaRPr>
          </a:p>
          <a:p>
            <a:r>
              <a:rPr lang="fr-FR" sz="900" b="1" u="sng" dirty="0" smtClean="0">
                <a:latin typeface="+mj-lt"/>
              </a:rPr>
              <a:t>LE TABLEAU DE BORD</a:t>
            </a:r>
          </a:p>
          <a:p>
            <a:pPr marL="285750" indent="-285750">
              <a:buFont typeface="Arial" panose="020B0604020202020204" pitchFamily="34" charset="0"/>
              <a:buChar char="•"/>
            </a:pPr>
            <a:endParaRPr lang="fr-FR" sz="900" dirty="0" smtClean="0">
              <a:latin typeface="+mj-lt"/>
            </a:endParaRPr>
          </a:p>
          <a:p>
            <a:pPr marL="171450" indent="-171450">
              <a:buFont typeface="Arial" panose="020B0604020202020204" pitchFamily="34" charset="0"/>
              <a:buChar char="•"/>
            </a:pPr>
            <a:r>
              <a:rPr lang="fr-FR" sz="900" dirty="0" smtClean="0">
                <a:latin typeface="+mj-lt"/>
              </a:rPr>
              <a:t>Le bandeau du tableau de bord passe de rose à vert, c’est donc que vos pièces ont bien été transmises et que votre dossier est désormais complet </a:t>
            </a:r>
            <a:r>
              <a:rPr lang="fr-FR" sz="900" i="1" dirty="0" smtClean="0">
                <a:latin typeface="+mj-lt"/>
              </a:rPr>
              <a:t>(sinon la phase précédente peut être renouvelée jusqu’à l’obtention des pièces</a:t>
            </a:r>
            <a:r>
              <a:rPr lang="fr-FR" sz="900" dirty="0" smtClean="0">
                <a:latin typeface="+mj-lt"/>
              </a:rPr>
              <a:t>): vous recevrez un accusé d’enregistrement électronique sur votre adresse de messagerie qui confirme cette transmission puis un accusé de réception qui indique la réception de ces pièces par le service instructeur</a:t>
            </a:r>
          </a:p>
          <a:p>
            <a:pPr marL="171450" indent="-171450">
              <a:buFont typeface="Arial" panose="020B0604020202020204" pitchFamily="34" charset="0"/>
              <a:buChar char="•"/>
            </a:pPr>
            <a:endParaRPr lang="fr-FR" sz="900" dirty="0">
              <a:latin typeface="+mj-lt"/>
            </a:endParaRPr>
          </a:p>
          <a:p>
            <a:r>
              <a:rPr lang="fr-FR" sz="900" b="1" u="sng" dirty="0" smtClean="0">
                <a:latin typeface="+mj-lt"/>
              </a:rPr>
              <a:t>L’ARRETE DE DECISION</a:t>
            </a:r>
          </a:p>
          <a:p>
            <a:endParaRPr lang="fr-FR" sz="900" b="1" u="sng" dirty="0">
              <a:latin typeface="+mj-lt"/>
            </a:endParaRPr>
          </a:p>
          <a:p>
            <a:pPr marL="171450" indent="-171450">
              <a:buFont typeface="Arial" panose="020B0604020202020204" pitchFamily="34" charset="0"/>
              <a:buChar char="•"/>
            </a:pPr>
            <a:r>
              <a:rPr lang="fr-FR" sz="900" dirty="0" smtClean="0">
                <a:latin typeface="+mj-lt"/>
              </a:rPr>
              <a:t>L’arrêté peut vous être transmis par votre GUICHET NUMERIQUE, Vous pouvez en prendre connaissance par la touche « documents  »</a:t>
            </a:r>
          </a:p>
          <a:p>
            <a:pPr marL="171450" indent="-171450">
              <a:buFont typeface="Arial" panose="020B0604020202020204" pitchFamily="34" charset="0"/>
              <a:buChar char="•"/>
            </a:pPr>
            <a:endParaRPr lang="fr-FR" sz="900" dirty="0">
              <a:latin typeface="+mj-lt"/>
            </a:endParaRPr>
          </a:p>
          <a:p>
            <a:pPr marL="171450" indent="-171450">
              <a:buFont typeface="Arial" panose="020B0604020202020204" pitchFamily="34" charset="0"/>
              <a:buChar char="•"/>
            </a:pPr>
            <a:endParaRPr lang="fr-FR" sz="900" dirty="0" smtClean="0">
              <a:latin typeface="+mj-lt"/>
            </a:endParaRPr>
          </a:p>
          <a:p>
            <a:endParaRPr lang="fr-FR" sz="900" dirty="0">
              <a:latin typeface="+mj-lt"/>
            </a:endParaRPr>
          </a:p>
        </p:txBody>
      </p:sp>
      <p:sp>
        <p:nvSpPr>
          <p:cNvPr id="7" name="Espace réservé du numéro de diapositive 6"/>
          <p:cNvSpPr>
            <a:spLocks noGrp="1"/>
          </p:cNvSpPr>
          <p:nvPr>
            <p:ph type="sldNum" sz="quarter" idx="19"/>
          </p:nvPr>
        </p:nvSpPr>
        <p:spPr/>
        <p:txBody>
          <a:bodyPr/>
          <a:lstStyle/>
          <a:p>
            <a:pPr rtl="0"/>
            <a:fld id="{DCB4E619-4CA9-4A22-920F-20396BF50470}" type="slidenum">
              <a:rPr lang="fr-FR" noProof="0" smtClean="0"/>
              <a:pPr rtl="0"/>
              <a:t>12</a:t>
            </a:fld>
            <a:endParaRPr lang="fr-FR" noProof="0" dirty="0"/>
          </a:p>
        </p:txBody>
      </p:sp>
    </p:spTree>
    <p:extLst>
      <p:ext uri="{BB962C8B-B14F-4D97-AF65-F5344CB8AC3E}">
        <p14:creationId xmlns:p14="http://schemas.microsoft.com/office/powerpoint/2010/main" val="110138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8242" y="90092"/>
            <a:ext cx="1857375" cy="828675"/>
          </a:xfrm>
          <a:prstGeom prst="rect">
            <a:avLst/>
          </a:prstGeom>
        </p:spPr>
      </p:pic>
      <p:sp>
        <p:nvSpPr>
          <p:cNvPr id="4" name="ZoneTexte 3"/>
          <p:cNvSpPr txBox="1"/>
          <p:nvPr/>
        </p:nvSpPr>
        <p:spPr>
          <a:xfrm>
            <a:off x="830424" y="1716832"/>
            <a:ext cx="10226351" cy="307777"/>
          </a:xfrm>
          <a:prstGeom prst="rect">
            <a:avLst/>
          </a:prstGeom>
          <a:noFill/>
        </p:spPr>
        <p:txBody>
          <a:bodyPr wrap="square" rtlCol="0">
            <a:spAutoFit/>
          </a:bodyPr>
          <a:lstStyle/>
          <a:p>
            <a:r>
              <a:rPr lang="fr-FR" sz="1400" b="1" dirty="0" smtClean="0">
                <a:latin typeface="+mj-lt"/>
              </a:rPr>
              <a:t>LA PHASE TRAVAUX</a:t>
            </a:r>
            <a:endParaRPr lang="fr-FR" sz="1400" b="1" dirty="0">
              <a:latin typeface="+mj-lt"/>
            </a:endParaRPr>
          </a:p>
        </p:txBody>
      </p:sp>
      <p:sp>
        <p:nvSpPr>
          <p:cNvPr id="5" name="ZoneTexte 4"/>
          <p:cNvSpPr txBox="1"/>
          <p:nvPr/>
        </p:nvSpPr>
        <p:spPr>
          <a:xfrm>
            <a:off x="503853" y="2491273"/>
            <a:ext cx="10086392" cy="1754326"/>
          </a:xfrm>
          <a:prstGeom prst="rect">
            <a:avLst/>
          </a:prstGeom>
          <a:noFill/>
        </p:spPr>
        <p:txBody>
          <a:bodyPr wrap="square" rtlCol="0">
            <a:spAutoFit/>
          </a:bodyPr>
          <a:lstStyle/>
          <a:p>
            <a:r>
              <a:rPr lang="fr-FR" sz="900" dirty="0" smtClean="0">
                <a:latin typeface="+mj-lt"/>
              </a:rPr>
              <a:t>Vous avez reçu votre arrêté validant votre permis de construire ou votre déclaration préalable (RAPPEL, vous devez afficher cette autorisation au droit de votre terrain pendant toute la durée des travaux), vous avez commencé vos travaux ALORS il faut:</a:t>
            </a:r>
          </a:p>
          <a:p>
            <a:pPr marL="171450" indent="-171450">
              <a:buFont typeface="Arial" panose="020B0604020202020204" pitchFamily="34" charset="0"/>
              <a:buChar char="•"/>
            </a:pPr>
            <a:r>
              <a:rPr lang="fr-FR" sz="900" dirty="0" smtClean="0">
                <a:latin typeface="+mj-lt"/>
              </a:rPr>
              <a:t>Déposer votre Déclaration d’Ouverture de Chantier (DOC), uniquement pour les permis de construire, Sur le GUICHET NUMERIQUE, vous déposerez cette déclaration en cliquant sur le bouton « DOC » que vous transmettez ensuite en cliquant sur « transmettre ma demande »</a:t>
            </a:r>
          </a:p>
          <a:p>
            <a:endParaRPr lang="fr-FR" sz="900" dirty="0">
              <a:latin typeface="+mj-lt"/>
            </a:endParaRPr>
          </a:p>
          <a:p>
            <a:r>
              <a:rPr lang="fr-FR" sz="900" dirty="0" smtClean="0">
                <a:latin typeface="+mj-lt"/>
              </a:rPr>
              <a:t>Vos travaux sont achevés, vous devez alors le préciser sur LE GUICHET NUMERIQUE; de la même façon vous </a:t>
            </a:r>
          </a:p>
          <a:p>
            <a:pPr marL="171450" indent="-171450">
              <a:buFont typeface="Arial" panose="020B0604020202020204" pitchFamily="34" charset="0"/>
              <a:buChar char="•"/>
            </a:pPr>
            <a:r>
              <a:rPr lang="fr-FR" sz="900" dirty="0" smtClean="0">
                <a:latin typeface="+mj-lt"/>
              </a:rPr>
              <a:t>Déposez  votre formulaire en cliquant sur le bouton «  DAACT » puis vous confirmez afin de saisir le CERFA que vous complétez puis transmettez,</a:t>
            </a:r>
          </a:p>
          <a:p>
            <a:endParaRPr lang="fr-FR" sz="900" dirty="0">
              <a:latin typeface="+mj-lt"/>
            </a:endParaRPr>
          </a:p>
          <a:p>
            <a:r>
              <a:rPr lang="fr-FR" sz="900" dirty="0" smtClean="0">
                <a:latin typeface="+mj-lt"/>
              </a:rPr>
              <a:t>Votre tableau de bord vous indiquera alors pour la DOC comme pour la DAACT de la bonne transmission en mairie</a:t>
            </a:r>
          </a:p>
          <a:p>
            <a:endParaRPr lang="fr-FR" sz="900" dirty="0">
              <a:latin typeface="+mj-lt"/>
            </a:endParaRPr>
          </a:p>
          <a:p>
            <a:r>
              <a:rPr lang="fr-FR" sz="900" b="1" u="sng" dirty="0" smtClean="0">
                <a:solidFill>
                  <a:srgbClr val="C00000"/>
                </a:solidFill>
                <a:latin typeface="+mj-lt"/>
              </a:rPr>
              <a:t>ATTENTION</a:t>
            </a:r>
            <a:r>
              <a:rPr lang="fr-FR" sz="900" dirty="0" smtClean="0">
                <a:solidFill>
                  <a:srgbClr val="C00000"/>
                </a:solidFill>
                <a:latin typeface="+mj-lt"/>
              </a:rPr>
              <a:t>: </a:t>
            </a:r>
            <a:r>
              <a:rPr lang="fr-FR" sz="900" dirty="0" smtClean="0">
                <a:latin typeface="+mj-lt"/>
              </a:rPr>
              <a:t>Si vous décidez de déposer un permis de construire MODIFICATIF, veillez à ce qu’aucune Déclaration Attestant de l’Achèvement des Travaux n’ait été déposée préalablement, faute de quoi le permis de construire initial sera déclaré </a:t>
            </a:r>
            <a:r>
              <a:rPr lang="fr-FR" sz="900" b="1" u="sng" dirty="0" smtClean="0">
                <a:latin typeface="+mj-lt"/>
              </a:rPr>
              <a:t>clos définitivement </a:t>
            </a:r>
            <a:r>
              <a:rPr lang="fr-FR" sz="900" dirty="0" smtClean="0">
                <a:latin typeface="+mj-lt"/>
              </a:rPr>
              <a:t>ne laissant plus la possibilité de déposer ledit permis de construire modificatif</a:t>
            </a:r>
            <a:r>
              <a:rPr lang="fr-FR" sz="900" dirty="0" smtClean="0">
                <a:solidFill>
                  <a:srgbClr val="C00000"/>
                </a:solidFill>
                <a:latin typeface="+mj-lt"/>
              </a:rPr>
              <a:t>,</a:t>
            </a:r>
          </a:p>
        </p:txBody>
      </p:sp>
      <p:sp>
        <p:nvSpPr>
          <p:cNvPr id="6" name="Espace réservé du numéro de diapositive 5"/>
          <p:cNvSpPr>
            <a:spLocks noGrp="1"/>
          </p:cNvSpPr>
          <p:nvPr>
            <p:ph type="sldNum" sz="quarter" idx="19"/>
          </p:nvPr>
        </p:nvSpPr>
        <p:spPr/>
        <p:txBody>
          <a:bodyPr/>
          <a:lstStyle/>
          <a:p>
            <a:pPr rtl="0"/>
            <a:fld id="{DCB4E619-4CA9-4A22-920F-20396BF50470}" type="slidenum">
              <a:rPr lang="fr-FR" noProof="0" smtClean="0"/>
              <a:pPr rtl="0"/>
              <a:t>13</a:t>
            </a:fld>
            <a:endParaRPr lang="fr-FR" noProof="0" dirty="0"/>
          </a:p>
        </p:txBody>
      </p:sp>
    </p:spTree>
    <p:extLst>
      <p:ext uri="{BB962C8B-B14F-4D97-AF65-F5344CB8AC3E}">
        <p14:creationId xmlns:p14="http://schemas.microsoft.com/office/powerpoint/2010/main" val="2825526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21">
            <a:extLst>
              <a:ext uri="{FF2B5EF4-FFF2-40B4-BE49-F238E27FC236}">
                <a16:creationId xmlns="" xmlns:a16="http://schemas.microsoft.com/office/drawing/2014/main" id="{F635AA92-1D29-4831-89E4-1B49C265FA6C}"/>
              </a:ext>
            </a:extLst>
          </p:cNvPr>
          <p:cNvSpPr>
            <a:spLocks noGrp="1"/>
          </p:cNvSpPr>
          <p:nvPr>
            <p:ph type="title"/>
          </p:nvPr>
        </p:nvSpPr>
        <p:spPr>
          <a:xfrm>
            <a:off x="1048158" y="3368060"/>
            <a:ext cx="6250595" cy="1700866"/>
          </a:xfrm>
        </p:spPr>
        <p:txBody>
          <a:bodyPr rtlCol="0"/>
          <a:lstStyle/>
          <a:p>
            <a:pPr rtl="0"/>
            <a:r>
              <a:rPr lang="fr-FR" dirty="0" smtClean="0"/>
              <a:t>Suivez le guide …..</a:t>
            </a:r>
            <a:endParaRPr lang="fr-FR"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7312" y="413195"/>
            <a:ext cx="1857375" cy="828675"/>
          </a:xfrm>
          <a:prstGeom prst="rect">
            <a:avLst/>
          </a:prstGeom>
        </p:spPr>
      </p:pic>
    </p:spTree>
    <p:extLst>
      <p:ext uri="{BB962C8B-B14F-4D97-AF65-F5344CB8AC3E}">
        <p14:creationId xmlns:p14="http://schemas.microsoft.com/office/powerpoint/2010/main" val="3215081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Espace réservé du numéro de diapositive 52">
            <a:extLst>
              <a:ext uri="{FF2B5EF4-FFF2-40B4-BE49-F238E27FC236}">
                <a16:creationId xmlns="" xmlns:a16="http://schemas.microsoft.com/office/drawing/2014/main" id="{D674A398-A2D9-421A-AAC4-14E16A9A1488}"/>
              </a:ext>
            </a:extLst>
          </p:cNvPr>
          <p:cNvSpPr>
            <a:spLocks noGrp="1"/>
          </p:cNvSpPr>
          <p:nvPr>
            <p:ph type="sldNum" sz="quarter" idx="19"/>
          </p:nvPr>
        </p:nvSpPr>
        <p:spPr/>
        <p:txBody>
          <a:bodyPr rtlCol="0"/>
          <a:lstStyle/>
          <a:p>
            <a:pPr rtl="0"/>
            <a:fld id="{DCB4E619-4CA9-4A22-920F-20396BF50470}" type="slidenum">
              <a:rPr lang="fr-FR" smtClean="0"/>
              <a:pPr rtl="0"/>
              <a:t>3</a:t>
            </a:fld>
            <a:endParaRPr lang="fr-FR" dirty="0"/>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7312" y="413195"/>
            <a:ext cx="1857375" cy="828675"/>
          </a:xfrm>
          <a:prstGeom prst="rect">
            <a:avLst/>
          </a:prstGeom>
        </p:spPr>
      </p:pic>
      <p:sp>
        <p:nvSpPr>
          <p:cNvPr id="6" name="Rectangle 5"/>
          <p:cNvSpPr/>
          <p:nvPr/>
        </p:nvSpPr>
        <p:spPr>
          <a:xfrm>
            <a:off x="340350" y="1494192"/>
            <a:ext cx="4153701" cy="307777"/>
          </a:xfrm>
          <a:prstGeom prst="rect">
            <a:avLst/>
          </a:prstGeom>
        </p:spPr>
        <p:txBody>
          <a:bodyPr wrap="none">
            <a:spAutoFit/>
          </a:bodyPr>
          <a:lstStyle/>
          <a:p>
            <a:r>
              <a:rPr lang="fr-FR" sz="1400" b="1" dirty="0">
                <a:latin typeface="+mj-lt"/>
              </a:rPr>
              <a:t>Présentation de la page d’accueil du G.N.A.U</a:t>
            </a:r>
          </a:p>
        </p:txBody>
      </p:sp>
      <p:sp>
        <p:nvSpPr>
          <p:cNvPr id="7" name="Rectangle 6"/>
          <p:cNvSpPr/>
          <p:nvPr/>
        </p:nvSpPr>
        <p:spPr>
          <a:xfrm>
            <a:off x="1636981" y="1931180"/>
            <a:ext cx="3599062" cy="276999"/>
          </a:xfrm>
          <a:prstGeom prst="rect">
            <a:avLst/>
          </a:prstGeom>
        </p:spPr>
        <p:txBody>
          <a:bodyPr wrap="none">
            <a:spAutoFit/>
          </a:bodyPr>
          <a:lstStyle/>
          <a:p>
            <a:r>
              <a:rPr lang="fr-FR" sz="1200" dirty="0">
                <a:latin typeface="+mj-lt"/>
              </a:rPr>
              <a:t>Les fonctionnalités de votre tableau de bord :</a:t>
            </a: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5043" y="3246161"/>
            <a:ext cx="6056671" cy="2888883"/>
          </a:xfrm>
          <a:prstGeom prst="rect">
            <a:avLst/>
          </a:prstGeom>
        </p:spPr>
      </p:pic>
      <p:cxnSp>
        <p:nvCxnSpPr>
          <p:cNvPr id="10" name="Connecteur droit avec flèche 9"/>
          <p:cNvCxnSpPr/>
          <p:nvPr/>
        </p:nvCxnSpPr>
        <p:spPr>
          <a:xfrm>
            <a:off x="3234813" y="2974880"/>
            <a:ext cx="560439" cy="948191"/>
          </a:xfrm>
          <a:prstGeom prst="straightConnector1">
            <a:avLst/>
          </a:prstGeom>
          <a:ln>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a:off x="8691714" y="3087329"/>
            <a:ext cx="688260" cy="275303"/>
          </a:xfrm>
          <a:prstGeom prst="straightConnector1">
            <a:avLst/>
          </a:prstGeom>
          <a:ln>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V="1">
            <a:off x="1946783" y="5063614"/>
            <a:ext cx="845578" cy="176980"/>
          </a:xfrm>
          <a:prstGeom prst="straightConnector1">
            <a:avLst/>
          </a:prstGeom>
          <a:ln>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V="1">
            <a:off x="1936951" y="4827639"/>
            <a:ext cx="855410" cy="9832"/>
          </a:xfrm>
          <a:prstGeom prst="straightConnector1">
            <a:avLst/>
          </a:prstGeom>
          <a:ln>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9389806" y="2860808"/>
            <a:ext cx="1841000" cy="230832"/>
          </a:xfrm>
          <a:prstGeom prst="rect">
            <a:avLst/>
          </a:prstGeom>
          <a:noFill/>
        </p:spPr>
        <p:txBody>
          <a:bodyPr wrap="square" rtlCol="0">
            <a:spAutoFit/>
          </a:bodyPr>
          <a:lstStyle/>
          <a:p>
            <a:r>
              <a:rPr lang="fr-FR" sz="900" dirty="0" smtClean="0">
                <a:latin typeface="+mj-lt"/>
              </a:rPr>
              <a:t>Se connecter à son compte</a:t>
            </a:r>
            <a:endParaRPr lang="fr-FR" sz="900" dirty="0">
              <a:latin typeface="+mj-lt"/>
            </a:endParaRPr>
          </a:p>
        </p:txBody>
      </p:sp>
      <p:sp>
        <p:nvSpPr>
          <p:cNvPr id="24" name="ZoneTexte 23"/>
          <p:cNvSpPr txBox="1"/>
          <p:nvPr/>
        </p:nvSpPr>
        <p:spPr>
          <a:xfrm>
            <a:off x="2231923" y="2605548"/>
            <a:ext cx="1651819" cy="369332"/>
          </a:xfrm>
          <a:prstGeom prst="rect">
            <a:avLst/>
          </a:prstGeom>
          <a:noFill/>
        </p:spPr>
        <p:txBody>
          <a:bodyPr wrap="square" rtlCol="0">
            <a:spAutoFit/>
          </a:bodyPr>
          <a:lstStyle/>
          <a:p>
            <a:r>
              <a:rPr lang="fr-FR" sz="900" dirty="0" smtClean="0">
                <a:latin typeface="+mj-lt"/>
              </a:rPr>
              <a:t>Le règlement de votre commune</a:t>
            </a:r>
            <a:endParaRPr lang="fr-FR" sz="900" dirty="0">
              <a:latin typeface="+mj-lt"/>
            </a:endParaRPr>
          </a:p>
        </p:txBody>
      </p:sp>
      <p:sp>
        <p:nvSpPr>
          <p:cNvPr id="26" name="ZoneTexte 25"/>
          <p:cNvSpPr txBox="1"/>
          <p:nvPr/>
        </p:nvSpPr>
        <p:spPr>
          <a:xfrm>
            <a:off x="462116" y="4621161"/>
            <a:ext cx="1474835" cy="369332"/>
          </a:xfrm>
          <a:prstGeom prst="rect">
            <a:avLst/>
          </a:prstGeom>
          <a:noFill/>
        </p:spPr>
        <p:txBody>
          <a:bodyPr wrap="square" rtlCol="0">
            <a:spAutoFit/>
          </a:bodyPr>
          <a:lstStyle/>
          <a:p>
            <a:r>
              <a:rPr lang="fr-FR" sz="900" dirty="0" smtClean="0">
                <a:latin typeface="+mj-lt"/>
              </a:rPr>
              <a:t>Aide à la définition de votre dossier</a:t>
            </a:r>
            <a:endParaRPr lang="fr-FR" sz="900" dirty="0">
              <a:latin typeface="+mj-lt"/>
            </a:endParaRPr>
          </a:p>
        </p:txBody>
      </p:sp>
      <p:sp>
        <p:nvSpPr>
          <p:cNvPr id="27" name="ZoneTexte 26"/>
          <p:cNvSpPr txBox="1"/>
          <p:nvPr/>
        </p:nvSpPr>
        <p:spPr>
          <a:xfrm>
            <a:off x="422787" y="5152104"/>
            <a:ext cx="1514164" cy="369332"/>
          </a:xfrm>
          <a:prstGeom prst="rect">
            <a:avLst/>
          </a:prstGeom>
          <a:noFill/>
        </p:spPr>
        <p:txBody>
          <a:bodyPr wrap="square" rtlCol="0">
            <a:spAutoFit/>
          </a:bodyPr>
          <a:lstStyle/>
          <a:p>
            <a:r>
              <a:rPr lang="fr-FR" sz="900" dirty="0" smtClean="0">
                <a:latin typeface="+mj-lt"/>
              </a:rPr>
              <a:t>Information sur la saisie de votre dossier</a:t>
            </a:r>
            <a:endParaRPr lang="fr-FR" sz="900" dirty="0">
              <a:latin typeface="+mj-lt"/>
            </a:endParaRPr>
          </a:p>
        </p:txBody>
      </p:sp>
      <p:cxnSp>
        <p:nvCxnSpPr>
          <p:cNvPr id="29" name="Connecteur droit avec flèche 28"/>
          <p:cNvCxnSpPr/>
          <p:nvPr/>
        </p:nvCxnSpPr>
        <p:spPr>
          <a:xfrm flipH="1">
            <a:off x="7354529" y="4906297"/>
            <a:ext cx="1415844" cy="1688"/>
          </a:xfrm>
          <a:prstGeom prst="straightConnector1">
            <a:avLst/>
          </a:prstGeom>
          <a:ln>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8937523" y="4747994"/>
            <a:ext cx="2408903" cy="230832"/>
          </a:xfrm>
          <a:prstGeom prst="rect">
            <a:avLst/>
          </a:prstGeom>
          <a:noFill/>
        </p:spPr>
        <p:txBody>
          <a:bodyPr wrap="square" rtlCol="0">
            <a:spAutoFit/>
          </a:bodyPr>
          <a:lstStyle/>
          <a:p>
            <a:r>
              <a:rPr lang="fr-FR" sz="900" dirty="0" smtClean="0">
                <a:latin typeface="+mj-lt"/>
              </a:rPr>
              <a:t>Les actes que vous pouvez déposer</a:t>
            </a:r>
            <a:endParaRPr lang="fr-FR" sz="900" dirty="0">
              <a:latin typeface="+mj-lt"/>
            </a:endParaRPr>
          </a:p>
        </p:txBody>
      </p:sp>
      <p:cxnSp>
        <p:nvCxnSpPr>
          <p:cNvPr id="34" name="Connecteur droit avec flèche 33"/>
          <p:cNvCxnSpPr/>
          <p:nvPr/>
        </p:nvCxnSpPr>
        <p:spPr>
          <a:xfrm flipH="1" flipV="1">
            <a:off x="4979720" y="6034731"/>
            <a:ext cx="4056124" cy="200626"/>
          </a:xfrm>
          <a:prstGeom prst="straightConnector1">
            <a:avLst/>
          </a:prstGeom>
          <a:ln>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9161435" y="5604387"/>
            <a:ext cx="2184991" cy="646331"/>
          </a:xfrm>
          <a:prstGeom prst="rect">
            <a:avLst/>
          </a:prstGeom>
          <a:noFill/>
        </p:spPr>
        <p:txBody>
          <a:bodyPr wrap="square" rtlCol="0">
            <a:spAutoFit/>
          </a:bodyPr>
          <a:lstStyle/>
          <a:p>
            <a:r>
              <a:rPr lang="fr-FR" sz="900" dirty="0" smtClean="0">
                <a:latin typeface="+mj-lt"/>
              </a:rPr>
              <a:t>Conditions générales d’utilisation (taille maximale des pièces à télécharger, type de format accepté…</a:t>
            </a:r>
            <a:endParaRPr lang="fr-FR" sz="900" dirty="0">
              <a:latin typeface="+mj-lt"/>
            </a:endParaRPr>
          </a:p>
        </p:txBody>
      </p:sp>
    </p:spTree>
    <p:extLst>
      <p:ext uri="{BB962C8B-B14F-4D97-AF65-F5344CB8AC3E}">
        <p14:creationId xmlns:p14="http://schemas.microsoft.com/office/powerpoint/2010/main" val="2405835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space réservé du numéro de diapositive 27">
            <a:extLst>
              <a:ext uri="{FF2B5EF4-FFF2-40B4-BE49-F238E27FC236}">
                <a16:creationId xmlns="" xmlns:a16="http://schemas.microsoft.com/office/drawing/2014/main" id="{4BAF6A24-4ECF-4F26-AAE3-EE8BD08C1B7C}"/>
              </a:ext>
            </a:extLst>
          </p:cNvPr>
          <p:cNvSpPr>
            <a:spLocks noGrp="1"/>
          </p:cNvSpPr>
          <p:nvPr>
            <p:ph type="sldNum" sz="quarter" idx="19"/>
          </p:nvPr>
        </p:nvSpPr>
        <p:spPr/>
        <p:txBody>
          <a:bodyPr rtlCol="0"/>
          <a:lstStyle/>
          <a:p>
            <a:pPr rtl="0"/>
            <a:fld id="{DCB4E619-4CA9-4A22-920F-20396BF50470}" type="slidenum">
              <a:rPr lang="fr-FR" smtClean="0"/>
              <a:pPr rtl="0"/>
              <a:t>4</a:t>
            </a:fld>
            <a:endParaRPr lang="fr-FR" dirty="0"/>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7312" y="413195"/>
            <a:ext cx="1857375" cy="828675"/>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5845" y="1491554"/>
            <a:ext cx="5608842" cy="2675280"/>
          </a:xfrm>
          <a:prstGeom prst="rect">
            <a:avLst/>
          </a:prstGeom>
        </p:spPr>
      </p:pic>
      <p:cxnSp>
        <p:nvCxnSpPr>
          <p:cNvPr id="8" name="Connecteur droit avec flèche 7"/>
          <p:cNvCxnSpPr/>
          <p:nvPr/>
        </p:nvCxnSpPr>
        <p:spPr>
          <a:xfrm flipH="1" flipV="1">
            <a:off x="7024688" y="1722618"/>
            <a:ext cx="329840" cy="116014"/>
          </a:xfrm>
          <a:prstGeom prst="straightConnector1">
            <a:avLst/>
          </a:prstGeom>
          <a:ln>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7354528" y="1838632"/>
            <a:ext cx="1927123" cy="369332"/>
          </a:xfrm>
          <a:prstGeom prst="rect">
            <a:avLst/>
          </a:prstGeom>
          <a:noFill/>
        </p:spPr>
        <p:txBody>
          <a:bodyPr wrap="square" rtlCol="0">
            <a:spAutoFit/>
          </a:bodyPr>
          <a:lstStyle/>
          <a:p>
            <a:r>
              <a:rPr lang="fr-FR" sz="900" dirty="0" smtClean="0">
                <a:latin typeface="+mj-lt"/>
              </a:rPr>
              <a:t>Pour utiliser le GNAU, il faut d’abord vous créer un compte</a:t>
            </a:r>
            <a:endParaRPr lang="fr-FR" sz="900" dirty="0">
              <a:latin typeface="+mj-lt"/>
            </a:endParaRPr>
          </a:p>
        </p:txBody>
      </p:sp>
      <p:pic>
        <p:nvPicPr>
          <p:cNvPr id="18" name="Imag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07216" y="2080704"/>
            <a:ext cx="1990828" cy="1496979"/>
          </a:xfrm>
          <a:prstGeom prst="rect">
            <a:avLst/>
          </a:prstGeom>
        </p:spPr>
      </p:pic>
      <p:cxnSp>
        <p:nvCxnSpPr>
          <p:cNvPr id="20" name="Connecteur droit avec flèche 19"/>
          <p:cNvCxnSpPr/>
          <p:nvPr/>
        </p:nvCxnSpPr>
        <p:spPr>
          <a:xfrm flipV="1">
            <a:off x="9423758" y="3283044"/>
            <a:ext cx="766915" cy="30756"/>
          </a:xfrm>
          <a:prstGeom prst="straightConnector1">
            <a:avLst/>
          </a:prstGeom>
          <a:ln>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7083422" y="3220092"/>
            <a:ext cx="2955055" cy="230832"/>
          </a:xfrm>
          <a:prstGeom prst="rect">
            <a:avLst/>
          </a:prstGeom>
          <a:noFill/>
        </p:spPr>
        <p:txBody>
          <a:bodyPr wrap="square" rtlCol="0">
            <a:spAutoFit/>
          </a:bodyPr>
          <a:lstStyle/>
          <a:p>
            <a:r>
              <a:rPr lang="fr-FR" sz="900" dirty="0" smtClean="0">
                <a:latin typeface="+mj-lt"/>
              </a:rPr>
              <a:t>Sélectionner « pas encore de compte »</a:t>
            </a:r>
            <a:endParaRPr lang="fr-FR" sz="900" dirty="0">
              <a:latin typeface="+mj-lt"/>
            </a:endParaRPr>
          </a:p>
        </p:txBody>
      </p:sp>
      <p:pic>
        <p:nvPicPr>
          <p:cNvPr id="26" name="Imag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70326" y="4259472"/>
            <a:ext cx="3784255" cy="2068394"/>
          </a:xfrm>
          <a:prstGeom prst="rect">
            <a:avLst/>
          </a:prstGeom>
        </p:spPr>
      </p:pic>
      <p:cxnSp>
        <p:nvCxnSpPr>
          <p:cNvPr id="29" name="Connecteur droit avec flèche 28"/>
          <p:cNvCxnSpPr/>
          <p:nvPr/>
        </p:nvCxnSpPr>
        <p:spPr>
          <a:xfrm>
            <a:off x="6548744" y="4590312"/>
            <a:ext cx="1121582" cy="57270"/>
          </a:xfrm>
          <a:prstGeom prst="straightConnector1">
            <a:avLst/>
          </a:prstGeom>
          <a:ln>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3785880" y="4416518"/>
            <a:ext cx="2762864" cy="646331"/>
          </a:xfrm>
          <a:prstGeom prst="rect">
            <a:avLst/>
          </a:prstGeom>
          <a:noFill/>
        </p:spPr>
        <p:txBody>
          <a:bodyPr wrap="square" rtlCol="0">
            <a:spAutoFit/>
          </a:bodyPr>
          <a:lstStyle/>
          <a:p>
            <a:r>
              <a:rPr lang="fr-FR" sz="900" dirty="0" smtClean="0">
                <a:latin typeface="+mj-lt"/>
              </a:rPr>
              <a:t>Compléter les renseignements nécessaires à la création du compte,</a:t>
            </a:r>
          </a:p>
          <a:p>
            <a:r>
              <a:rPr lang="fr-FR" sz="900" b="1" dirty="0" smtClean="0">
                <a:solidFill>
                  <a:srgbClr val="C00000"/>
                </a:solidFill>
                <a:latin typeface="+mj-lt"/>
              </a:rPr>
              <a:t>ATTENTION: </a:t>
            </a:r>
            <a:r>
              <a:rPr lang="fr-FR" sz="900" dirty="0" smtClean="0">
                <a:latin typeface="+mj-lt"/>
              </a:rPr>
              <a:t>les échanges avec l’administration se feront par le biais de votre adresse mail</a:t>
            </a:r>
            <a:endParaRPr lang="fr-FR" sz="900" dirty="0">
              <a:latin typeface="+mj-lt"/>
            </a:endParaRPr>
          </a:p>
        </p:txBody>
      </p:sp>
      <p:sp>
        <p:nvSpPr>
          <p:cNvPr id="31" name="ZoneTexte 30"/>
          <p:cNvSpPr txBox="1"/>
          <p:nvPr/>
        </p:nvSpPr>
        <p:spPr>
          <a:xfrm>
            <a:off x="303489" y="5014647"/>
            <a:ext cx="3067664" cy="369332"/>
          </a:xfrm>
          <a:prstGeom prst="rect">
            <a:avLst/>
          </a:prstGeom>
          <a:noFill/>
        </p:spPr>
        <p:txBody>
          <a:bodyPr wrap="square" rtlCol="0">
            <a:spAutoFit/>
          </a:bodyPr>
          <a:lstStyle/>
          <a:p>
            <a:r>
              <a:rPr lang="fr-FR" sz="900" dirty="0" smtClean="0">
                <a:latin typeface="+mj-lt"/>
              </a:rPr>
              <a:t>Activer le compte en validant l’e-mail reçu sur l’adresse de messagerie indiquée</a:t>
            </a:r>
            <a:endParaRPr lang="fr-FR" sz="900" dirty="0">
              <a:latin typeface="+mj-lt"/>
            </a:endParaRPr>
          </a:p>
        </p:txBody>
      </p:sp>
      <p:sp>
        <p:nvSpPr>
          <p:cNvPr id="32" name="ZoneTexte 31"/>
          <p:cNvSpPr txBox="1"/>
          <p:nvPr/>
        </p:nvSpPr>
        <p:spPr>
          <a:xfrm>
            <a:off x="4090219" y="5397910"/>
            <a:ext cx="3264309" cy="369332"/>
          </a:xfrm>
          <a:prstGeom prst="rect">
            <a:avLst/>
          </a:prstGeom>
          <a:noFill/>
        </p:spPr>
        <p:txBody>
          <a:bodyPr wrap="square" rtlCol="0">
            <a:spAutoFit/>
          </a:bodyPr>
          <a:lstStyle/>
          <a:p>
            <a:r>
              <a:rPr lang="fr-FR" sz="900" dirty="0" smtClean="0">
                <a:latin typeface="+mj-lt"/>
              </a:rPr>
              <a:t>Une fois le lien activé, compléter les renseignements nécessaires à la finalisation du compte</a:t>
            </a:r>
            <a:endParaRPr lang="fr-FR" sz="900" dirty="0">
              <a:latin typeface="+mj-lt"/>
            </a:endParaRPr>
          </a:p>
        </p:txBody>
      </p:sp>
      <p:cxnSp>
        <p:nvCxnSpPr>
          <p:cNvPr id="42" name="Connecteur en angle 41"/>
          <p:cNvCxnSpPr/>
          <p:nvPr/>
        </p:nvCxnSpPr>
        <p:spPr>
          <a:xfrm rot="10800000" flipV="1">
            <a:off x="3008671" y="4847075"/>
            <a:ext cx="834892" cy="215774"/>
          </a:xfrm>
          <a:prstGeom prst="bentConnector3">
            <a:avLst/>
          </a:prstGeom>
          <a:ln>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eur en angle 43"/>
          <p:cNvCxnSpPr/>
          <p:nvPr/>
        </p:nvCxnSpPr>
        <p:spPr>
          <a:xfrm>
            <a:off x="3007942" y="5312533"/>
            <a:ext cx="905297" cy="360680"/>
          </a:xfrm>
          <a:prstGeom prst="bentConnector3">
            <a:avLst/>
          </a:prstGeom>
          <a:ln>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6610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space réservé du numéro de diapositive 27">
            <a:extLst>
              <a:ext uri="{FF2B5EF4-FFF2-40B4-BE49-F238E27FC236}">
                <a16:creationId xmlns="" xmlns:a16="http://schemas.microsoft.com/office/drawing/2014/main" id="{4BAF6A24-4ECF-4F26-AAE3-EE8BD08C1B7C}"/>
              </a:ext>
            </a:extLst>
          </p:cNvPr>
          <p:cNvSpPr>
            <a:spLocks noGrp="1"/>
          </p:cNvSpPr>
          <p:nvPr>
            <p:ph type="sldNum" sz="quarter" idx="19"/>
          </p:nvPr>
        </p:nvSpPr>
        <p:spPr/>
        <p:txBody>
          <a:bodyPr rtlCol="0"/>
          <a:lstStyle/>
          <a:p>
            <a:pPr rtl="0"/>
            <a:fld id="{DCB4E619-4CA9-4A22-920F-20396BF50470}" type="slidenum">
              <a:rPr lang="fr-FR" smtClean="0"/>
              <a:pPr rtl="0"/>
              <a:t>5</a:t>
            </a:fld>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5642" y="1631552"/>
            <a:ext cx="4701785" cy="3764232"/>
          </a:xfrm>
          <a:prstGeom prst="rect">
            <a:avLst/>
          </a:prstGeom>
        </p:spPr>
      </p:pic>
      <p:cxnSp>
        <p:nvCxnSpPr>
          <p:cNvPr id="6" name="Connecteur droit avec flèche 5"/>
          <p:cNvCxnSpPr/>
          <p:nvPr/>
        </p:nvCxnSpPr>
        <p:spPr>
          <a:xfrm>
            <a:off x="3814119" y="2506354"/>
            <a:ext cx="2201523" cy="414930"/>
          </a:xfrm>
          <a:prstGeom prst="straightConnector1">
            <a:avLst/>
          </a:prstGeom>
          <a:ln>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845411" y="2250964"/>
            <a:ext cx="3460955" cy="369332"/>
          </a:xfrm>
          <a:prstGeom prst="rect">
            <a:avLst/>
          </a:prstGeom>
          <a:noFill/>
        </p:spPr>
        <p:txBody>
          <a:bodyPr wrap="square" rtlCol="0">
            <a:spAutoFit/>
          </a:bodyPr>
          <a:lstStyle/>
          <a:p>
            <a:r>
              <a:rPr lang="fr-FR" sz="900" dirty="0" smtClean="0">
                <a:latin typeface="+mj-lt"/>
              </a:rPr>
              <a:t>Compléter les renseignements nécessaires, Ils s’inscriront directement dans vos formulaires d’urbanisme</a:t>
            </a:r>
            <a:endParaRPr lang="fr-FR" sz="900" dirty="0">
              <a:latin typeface="+mj-lt"/>
            </a:endParaRPr>
          </a:p>
        </p:txBody>
      </p:sp>
      <p:cxnSp>
        <p:nvCxnSpPr>
          <p:cNvPr id="16" name="Connecteur droit avec flèche 15"/>
          <p:cNvCxnSpPr/>
          <p:nvPr/>
        </p:nvCxnSpPr>
        <p:spPr>
          <a:xfrm>
            <a:off x="5559825" y="4756085"/>
            <a:ext cx="4699656" cy="486696"/>
          </a:xfrm>
          <a:prstGeom prst="straightConnector1">
            <a:avLst/>
          </a:prstGeom>
          <a:ln>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2870117" y="4630101"/>
            <a:ext cx="2989007" cy="369332"/>
          </a:xfrm>
          <a:prstGeom prst="rect">
            <a:avLst/>
          </a:prstGeom>
          <a:noFill/>
        </p:spPr>
        <p:txBody>
          <a:bodyPr wrap="square" rtlCol="0">
            <a:spAutoFit/>
          </a:bodyPr>
          <a:lstStyle/>
          <a:p>
            <a:r>
              <a:rPr lang="fr-FR" sz="900" dirty="0" smtClean="0">
                <a:latin typeface="+mj-lt"/>
              </a:rPr>
              <a:t>Puis cliquez sur retour pour revenir  à la page d’accueil</a:t>
            </a:r>
            <a:endParaRPr lang="fr-FR" sz="900" dirty="0">
              <a:latin typeface="+mj-lt"/>
            </a:endParaRP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447" y="82804"/>
            <a:ext cx="1857375" cy="828675"/>
          </a:xfrm>
          <a:prstGeom prst="rect">
            <a:avLst/>
          </a:prstGeom>
        </p:spPr>
      </p:pic>
    </p:spTree>
    <p:extLst>
      <p:ext uri="{BB962C8B-B14F-4D97-AF65-F5344CB8AC3E}">
        <p14:creationId xmlns:p14="http://schemas.microsoft.com/office/powerpoint/2010/main" val="1462016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space réservé du numéro de diapositive 27">
            <a:extLst>
              <a:ext uri="{FF2B5EF4-FFF2-40B4-BE49-F238E27FC236}">
                <a16:creationId xmlns="" xmlns:a16="http://schemas.microsoft.com/office/drawing/2014/main" id="{4BAF6A24-4ECF-4F26-AAE3-EE8BD08C1B7C}"/>
              </a:ext>
            </a:extLst>
          </p:cNvPr>
          <p:cNvSpPr>
            <a:spLocks noGrp="1"/>
          </p:cNvSpPr>
          <p:nvPr>
            <p:ph type="sldNum" sz="quarter" idx="19"/>
          </p:nvPr>
        </p:nvSpPr>
        <p:spPr/>
        <p:txBody>
          <a:bodyPr rtlCol="0"/>
          <a:lstStyle/>
          <a:p>
            <a:pPr rtl="0"/>
            <a:fld id="{DCB4E619-4CA9-4A22-920F-20396BF50470}" type="slidenum">
              <a:rPr lang="fr-FR" smtClean="0"/>
              <a:pPr rtl="0"/>
              <a:t>6</a:t>
            </a:fld>
            <a:endParaRPr lang="fr-FR" dirty="0"/>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7311" y="421433"/>
            <a:ext cx="1857375" cy="828675"/>
          </a:xfrm>
          <a:prstGeom prst="rect">
            <a:avLst/>
          </a:prstGeom>
        </p:spPr>
      </p:pic>
      <p:sp>
        <p:nvSpPr>
          <p:cNvPr id="8" name="ZoneTexte 7"/>
          <p:cNvSpPr txBox="1"/>
          <p:nvPr/>
        </p:nvSpPr>
        <p:spPr>
          <a:xfrm>
            <a:off x="560439" y="1622337"/>
            <a:ext cx="4788309" cy="307777"/>
          </a:xfrm>
          <a:prstGeom prst="rect">
            <a:avLst/>
          </a:prstGeom>
          <a:noFill/>
        </p:spPr>
        <p:txBody>
          <a:bodyPr wrap="square" rtlCol="0">
            <a:spAutoFit/>
          </a:bodyPr>
          <a:lstStyle/>
          <a:p>
            <a:r>
              <a:rPr lang="fr-FR" sz="1400" b="1" dirty="0" smtClean="0">
                <a:latin typeface="+mj-lt"/>
              </a:rPr>
              <a:t>Se connecter à son compte</a:t>
            </a:r>
            <a:endParaRPr lang="fr-FR" sz="1400" b="1" dirty="0">
              <a:latin typeface="+mj-lt"/>
            </a:endParaRPr>
          </a:p>
        </p:txBody>
      </p:sp>
      <p:sp>
        <p:nvSpPr>
          <p:cNvPr id="9" name="ZoneTexte 8"/>
          <p:cNvSpPr txBox="1"/>
          <p:nvPr/>
        </p:nvSpPr>
        <p:spPr>
          <a:xfrm>
            <a:off x="1258529" y="2310581"/>
            <a:ext cx="5063613" cy="230832"/>
          </a:xfrm>
          <a:prstGeom prst="rect">
            <a:avLst/>
          </a:prstGeom>
          <a:noFill/>
        </p:spPr>
        <p:txBody>
          <a:bodyPr wrap="square" rtlCol="0">
            <a:spAutoFit/>
          </a:bodyPr>
          <a:lstStyle/>
          <a:p>
            <a:r>
              <a:rPr lang="fr-FR" sz="900" dirty="0" smtClean="0">
                <a:latin typeface="+mj-lt"/>
              </a:rPr>
              <a:t>Vous pouvez vous connecter sur votre guichet numérique en cliquant sur « connexion »</a:t>
            </a:r>
            <a:endParaRPr lang="fr-FR" sz="900" dirty="0">
              <a:latin typeface="+mj-lt"/>
            </a:endParaRP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7311" y="2921880"/>
            <a:ext cx="5011425" cy="2437297"/>
          </a:xfrm>
          <a:prstGeom prst="rect">
            <a:avLst/>
          </a:prstGeom>
        </p:spPr>
      </p:pic>
      <p:cxnSp>
        <p:nvCxnSpPr>
          <p:cNvPr id="12" name="Connecteur droit avec flèche 11"/>
          <p:cNvCxnSpPr/>
          <p:nvPr/>
        </p:nvCxnSpPr>
        <p:spPr>
          <a:xfrm flipH="1">
            <a:off x="8142970" y="3244768"/>
            <a:ext cx="1602392" cy="430920"/>
          </a:xfrm>
          <a:prstGeom prst="straightConnector1">
            <a:avLst/>
          </a:prstGeom>
          <a:ln>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6449961" y="2425997"/>
            <a:ext cx="3386017" cy="753808"/>
          </a:xfrm>
          <a:prstGeom prst="straightConnector1">
            <a:avLst/>
          </a:prstGeom>
          <a:ln>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0" name="Imag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5964" y="4329919"/>
            <a:ext cx="2087099" cy="1771288"/>
          </a:xfrm>
          <a:prstGeom prst="rect">
            <a:avLst/>
          </a:prstGeom>
        </p:spPr>
      </p:pic>
      <p:cxnSp>
        <p:nvCxnSpPr>
          <p:cNvPr id="23" name="Connecteur droit avec flèche 22"/>
          <p:cNvCxnSpPr/>
          <p:nvPr/>
        </p:nvCxnSpPr>
        <p:spPr>
          <a:xfrm flipH="1" flipV="1">
            <a:off x="3552822" y="4897397"/>
            <a:ext cx="1156530" cy="741499"/>
          </a:xfrm>
          <a:prstGeom prst="straightConnector1">
            <a:avLst/>
          </a:prstGeom>
          <a:ln>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4778477" y="5799534"/>
            <a:ext cx="4640826" cy="369332"/>
          </a:xfrm>
          <a:prstGeom prst="rect">
            <a:avLst/>
          </a:prstGeom>
          <a:noFill/>
        </p:spPr>
        <p:txBody>
          <a:bodyPr wrap="square" rtlCol="0">
            <a:spAutoFit/>
          </a:bodyPr>
          <a:lstStyle/>
          <a:p>
            <a:r>
              <a:rPr lang="fr-FR" sz="900" dirty="0" smtClean="0">
                <a:latin typeface="+mj-lt"/>
              </a:rPr>
              <a:t>Renseignez votre adresse de messagerie électronique, votre mot de passe et cliquez sur connexion</a:t>
            </a:r>
            <a:endParaRPr lang="fr-FR" sz="900" dirty="0">
              <a:latin typeface="+mj-lt"/>
            </a:endParaRPr>
          </a:p>
        </p:txBody>
      </p:sp>
      <p:cxnSp>
        <p:nvCxnSpPr>
          <p:cNvPr id="30" name="Connecteur droit avec flèche 29"/>
          <p:cNvCxnSpPr/>
          <p:nvPr/>
        </p:nvCxnSpPr>
        <p:spPr>
          <a:xfrm flipH="1" flipV="1">
            <a:off x="3667461" y="5269394"/>
            <a:ext cx="1041891" cy="625023"/>
          </a:xfrm>
          <a:prstGeom prst="straightConnector1">
            <a:avLst/>
          </a:prstGeom>
          <a:ln>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H="1" flipV="1">
            <a:off x="3620271" y="5766657"/>
            <a:ext cx="1090621" cy="255521"/>
          </a:xfrm>
          <a:prstGeom prst="straightConnector1">
            <a:avLst/>
          </a:prstGeom>
          <a:ln>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 name="Connecteur droit avec flèche 2"/>
          <p:cNvCxnSpPr/>
          <p:nvPr/>
        </p:nvCxnSpPr>
        <p:spPr>
          <a:xfrm flipH="1">
            <a:off x="3954162" y="3698789"/>
            <a:ext cx="3319849" cy="10050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441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E34323A-4440-4925-884C-BF32AF969623}"/>
              </a:ext>
            </a:extLst>
          </p:cNvPr>
          <p:cNvSpPr>
            <a:spLocks noGrp="1"/>
          </p:cNvSpPr>
          <p:nvPr>
            <p:ph type="ctrTitle"/>
          </p:nvPr>
        </p:nvSpPr>
        <p:spPr/>
        <p:txBody>
          <a:bodyPr rtlCol="0"/>
          <a:lstStyle/>
          <a:p>
            <a:pPr rtl="0"/>
            <a:r>
              <a:rPr lang="fr-FR" dirty="0" smtClean="0"/>
              <a:t>MERCI !</a:t>
            </a:r>
            <a:endParaRPr lang="fr-FR" dirty="0"/>
          </a:p>
        </p:txBody>
      </p:sp>
      <p:pic>
        <p:nvPicPr>
          <p:cNvPr id="25" name="Graphisme 24" descr="Utilisateur" title="Icône - Nom du présentateur">
            <a:extLst>
              <a:ext uri="{FF2B5EF4-FFF2-40B4-BE49-F238E27FC236}">
                <a16:creationId xmlns="" xmlns:a16="http://schemas.microsoft.com/office/drawing/2014/main" id="{8AD9F4DD-CCDA-4C5B-AC7A-71E96FD45B2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4192357" y="4451822"/>
            <a:ext cx="218900" cy="218900"/>
          </a:xfrm>
          <a:prstGeom prst="rect">
            <a:avLst/>
          </a:prstGeom>
        </p:spPr>
      </p:pic>
      <p:sp>
        <p:nvSpPr>
          <p:cNvPr id="47" name="Espace réservé du texte 46">
            <a:extLst>
              <a:ext uri="{FF2B5EF4-FFF2-40B4-BE49-F238E27FC236}">
                <a16:creationId xmlns="" xmlns:a16="http://schemas.microsoft.com/office/drawing/2014/main" id="{4D95FE79-CFF8-4D94-9DEC-570635FF4F8C}"/>
              </a:ext>
            </a:extLst>
          </p:cNvPr>
          <p:cNvSpPr>
            <a:spLocks noGrp="1"/>
          </p:cNvSpPr>
          <p:nvPr>
            <p:ph type="body" sz="quarter" idx="15"/>
          </p:nvPr>
        </p:nvSpPr>
        <p:spPr/>
        <p:txBody>
          <a:bodyPr rtlCol="0"/>
          <a:lstStyle/>
          <a:p>
            <a:pPr rtl="0"/>
            <a:r>
              <a:rPr lang="fr-FR" dirty="0" smtClean="0"/>
              <a:t>Nom</a:t>
            </a:r>
            <a:endParaRPr lang="fr-FR" dirty="0"/>
          </a:p>
        </p:txBody>
      </p:sp>
      <p:pic>
        <p:nvPicPr>
          <p:cNvPr id="27" name="Graphisme 26" descr="Smartphone" title="Icône - Numéro de téléphone du présentateur">
            <a:extLst>
              <a:ext uri="{FF2B5EF4-FFF2-40B4-BE49-F238E27FC236}">
                <a16:creationId xmlns="" xmlns:a16="http://schemas.microsoft.com/office/drawing/2014/main" id="{7F57AED0-2F73-4435-986B-E6D6B090FB8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192357" y="4888322"/>
            <a:ext cx="218900" cy="218900"/>
          </a:xfrm>
          <a:prstGeom prst="rect">
            <a:avLst/>
          </a:prstGeom>
        </p:spPr>
      </p:pic>
      <p:sp>
        <p:nvSpPr>
          <p:cNvPr id="48" name="Espace réservé du texte 47">
            <a:extLst>
              <a:ext uri="{FF2B5EF4-FFF2-40B4-BE49-F238E27FC236}">
                <a16:creationId xmlns="" xmlns:a16="http://schemas.microsoft.com/office/drawing/2014/main" id="{06FFB8C8-0373-4CC1-AEBD-2339FD80758A}"/>
              </a:ext>
            </a:extLst>
          </p:cNvPr>
          <p:cNvSpPr>
            <a:spLocks noGrp="1"/>
          </p:cNvSpPr>
          <p:nvPr>
            <p:ph type="body" sz="quarter" idx="16"/>
          </p:nvPr>
        </p:nvSpPr>
        <p:spPr/>
        <p:txBody>
          <a:bodyPr rtlCol="0"/>
          <a:lstStyle/>
          <a:p>
            <a:pPr rtl="0"/>
            <a:r>
              <a:rPr lang="fr-FR" dirty="0" smtClean="0"/>
              <a:t>Téléphone</a:t>
            </a:r>
            <a:endParaRPr lang="fr-FR" dirty="0"/>
          </a:p>
        </p:txBody>
      </p:sp>
      <p:pic>
        <p:nvPicPr>
          <p:cNvPr id="26" name="Graphisme 25" descr="Enveloppe" title="Icône d’e-mail du présentateur">
            <a:extLst>
              <a:ext uri="{FF2B5EF4-FFF2-40B4-BE49-F238E27FC236}">
                <a16:creationId xmlns="" xmlns:a16="http://schemas.microsoft.com/office/drawing/2014/main" id="{D4984F9A-48C8-4F0D-AFBE-978FEBD86F12}"/>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4192357" y="5324822"/>
            <a:ext cx="218900" cy="218900"/>
          </a:xfrm>
          <a:prstGeom prst="rect">
            <a:avLst/>
          </a:prstGeom>
        </p:spPr>
      </p:pic>
      <p:sp>
        <p:nvSpPr>
          <p:cNvPr id="49" name="Espace réservé du texte 48">
            <a:extLst>
              <a:ext uri="{FF2B5EF4-FFF2-40B4-BE49-F238E27FC236}">
                <a16:creationId xmlns="" xmlns:a16="http://schemas.microsoft.com/office/drawing/2014/main" id="{471D5D2B-28B9-4922-9CA2-09EE845FC8CE}"/>
              </a:ext>
            </a:extLst>
          </p:cNvPr>
          <p:cNvSpPr>
            <a:spLocks noGrp="1"/>
          </p:cNvSpPr>
          <p:nvPr>
            <p:ph type="body" sz="quarter" idx="17"/>
          </p:nvPr>
        </p:nvSpPr>
        <p:spPr/>
        <p:txBody>
          <a:bodyPr rtlCol="0"/>
          <a:lstStyle/>
          <a:p>
            <a:pPr rtl="0"/>
            <a:r>
              <a:rPr lang="fr-FR" dirty="0" smtClean="0"/>
              <a:t>E-mail</a:t>
            </a:r>
            <a:endParaRPr lang="fr-FR" dirty="0"/>
          </a:p>
        </p:txBody>
      </p:sp>
      <p:pic>
        <p:nvPicPr>
          <p:cNvPr id="28" name="Graphisme 27" descr="Lien">
            <a:extLst>
              <a:ext uri="{FF2B5EF4-FFF2-40B4-BE49-F238E27FC236}">
                <a16:creationId xmlns="" xmlns:a16="http://schemas.microsoft.com/office/drawing/2014/main" id="{73A362A9-D05E-4043-BA3E-8CCCD7280B5A}"/>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4179414" y="5748378"/>
            <a:ext cx="244786" cy="244786"/>
          </a:xfrm>
          <a:prstGeom prst="rect">
            <a:avLst/>
          </a:prstGeom>
        </p:spPr>
      </p:pic>
      <p:sp>
        <p:nvSpPr>
          <p:cNvPr id="50" name="Espace réservé du texte 49">
            <a:extLst>
              <a:ext uri="{FF2B5EF4-FFF2-40B4-BE49-F238E27FC236}">
                <a16:creationId xmlns="" xmlns:a16="http://schemas.microsoft.com/office/drawing/2014/main" id="{62E8D0D1-0417-4634-A042-83CCE253F308}"/>
              </a:ext>
            </a:extLst>
          </p:cNvPr>
          <p:cNvSpPr>
            <a:spLocks noGrp="1"/>
          </p:cNvSpPr>
          <p:nvPr>
            <p:ph type="body" sz="quarter" idx="18"/>
          </p:nvPr>
        </p:nvSpPr>
        <p:spPr/>
        <p:txBody>
          <a:bodyPr rtlCol="0"/>
          <a:lstStyle/>
          <a:p>
            <a:pPr rtl="0"/>
            <a:r>
              <a:rPr lang="fr-FR" dirty="0" smtClean="0"/>
              <a:t>Site web</a:t>
            </a:r>
            <a:endParaRPr lang="fr-FR" dirty="0"/>
          </a:p>
        </p:txBody>
      </p:sp>
      <p:cxnSp>
        <p:nvCxnSpPr>
          <p:cNvPr id="24" name="Connecteur droit 23" descr="ligne de séparation">
            <a:extLst>
              <a:ext uri="{FF2B5EF4-FFF2-40B4-BE49-F238E27FC236}">
                <a16:creationId xmlns="" xmlns:a16="http://schemas.microsoft.com/office/drawing/2014/main" id="{88ABE268-9B2A-4899-AC85-147AE076489C}"/>
              </a:ext>
            </a:extLst>
          </p:cNvPr>
          <p:cNvCxnSpPr/>
          <p:nvPr/>
        </p:nvCxnSpPr>
        <p:spPr>
          <a:xfrm>
            <a:off x="4516210" y="4422773"/>
            <a:ext cx="0" cy="15864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68988" y="296037"/>
            <a:ext cx="1857375" cy="828675"/>
          </a:xfrm>
          <a:prstGeom prst="rect">
            <a:avLst/>
          </a:prstGeom>
        </p:spPr>
      </p:pic>
      <p:sp>
        <p:nvSpPr>
          <p:cNvPr id="4" name="ZoneTexte 3"/>
          <p:cNvSpPr txBox="1"/>
          <p:nvPr/>
        </p:nvSpPr>
        <p:spPr>
          <a:xfrm>
            <a:off x="422787" y="2054942"/>
            <a:ext cx="2831690" cy="307777"/>
          </a:xfrm>
          <a:prstGeom prst="rect">
            <a:avLst/>
          </a:prstGeom>
          <a:noFill/>
        </p:spPr>
        <p:txBody>
          <a:bodyPr wrap="square" rtlCol="0">
            <a:spAutoFit/>
          </a:bodyPr>
          <a:lstStyle/>
          <a:p>
            <a:r>
              <a:rPr lang="fr-FR" sz="1400" b="1" dirty="0" smtClean="0">
                <a:latin typeface="+mj-lt"/>
              </a:rPr>
              <a:t>Saisir sa demande</a:t>
            </a:r>
            <a:endParaRPr lang="fr-FR" sz="1400" b="1" dirty="0">
              <a:latin typeface="+mj-lt"/>
            </a:endParaRPr>
          </a:p>
        </p:txBody>
      </p:sp>
      <p:pic>
        <p:nvPicPr>
          <p:cNvPr id="5" name="Imag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66556" y="2423160"/>
            <a:ext cx="7484669" cy="3570004"/>
          </a:xfrm>
          <a:prstGeom prst="rect">
            <a:avLst/>
          </a:prstGeom>
        </p:spPr>
      </p:pic>
      <p:cxnSp>
        <p:nvCxnSpPr>
          <p:cNvPr id="7" name="Connecteur droit avec flèche 6"/>
          <p:cNvCxnSpPr/>
          <p:nvPr/>
        </p:nvCxnSpPr>
        <p:spPr>
          <a:xfrm>
            <a:off x="3706761" y="4050890"/>
            <a:ext cx="1848465" cy="321020"/>
          </a:xfrm>
          <a:prstGeom prst="straightConnector1">
            <a:avLst/>
          </a:prstGeom>
          <a:ln>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422787" y="3559277"/>
            <a:ext cx="3421626" cy="2031325"/>
          </a:xfrm>
          <a:prstGeom prst="rect">
            <a:avLst/>
          </a:prstGeom>
          <a:noFill/>
        </p:spPr>
        <p:txBody>
          <a:bodyPr wrap="square" rtlCol="0">
            <a:spAutoFit/>
          </a:bodyPr>
          <a:lstStyle/>
          <a:p>
            <a:r>
              <a:rPr lang="fr-FR" sz="900" dirty="0" smtClean="0">
                <a:latin typeface="+mj-lt"/>
              </a:rPr>
              <a:t>Pour déposer votre demande, il vous faut sélectionner le type de dossier à déposer:</a:t>
            </a:r>
          </a:p>
          <a:p>
            <a:pPr marL="171450" indent="-171450">
              <a:buFont typeface="Arial" panose="020B0604020202020204" pitchFamily="34" charset="0"/>
              <a:buChar char="•"/>
            </a:pPr>
            <a:r>
              <a:rPr lang="fr-FR" sz="900" dirty="0">
                <a:latin typeface="+mj-lt"/>
              </a:rPr>
              <a:t>Certificat</a:t>
            </a:r>
            <a:r>
              <a:rPr lang="fr-FR" sz="900" dirty="0" smtClean="0">
                <a:latin typeface="+mj-lt"/>
              </a:rPr>
              <a:t> d’urbanisme de simple information (</a:t>
            </a:r>
            <a:r>
              <a:rPr lang="fr-FR" sz="900" dirty="0" err="1" smtClean="0">
                <a:latin typeface="+mj-lt"/>
              </a:rPr>
              <a:t>Cua</a:t>
            </a:r>
            <a:r>
              <a:rPr lang="fr-FR" sz="900" dirty="0" smtClean="0">
                <a:latin typeface="+mj-lt"/>
              </a:rPr>
              <a:t>)</a:t>
            </a:r>
          </a:p>
          <a:p>
            <a:pPr marL="171450" indent="-171450">
              <a:buFont typeface="Arial" panose="020B0604020202020204" pitchFamily="34" charset="0"/>
              <a:buChar char="•"/>
            </a:pPr>
            <a:r>
              <a:rPr lang="fr-FR" sz="900" dirty="0" smtClean="0">
                <a:latin typeface="+mj-lt"/>
              </a:rPr>
              <a:t>Certificat</a:t>
            </a:r>
            <a:r>
              <a:rPr lang="fr-FR" sz="900" dirty="0" smtClean="0">
                <a:latin typeface="+mj-lt"/>
              </a:rPr>
              <a:t> </a:t>
            </a:r>
            <a:r>
              <a:rPr lang="fr-FR" sz="900" dirty="0" smtClean="0">
                <a:latin typeface="+mj-lt"/>
              </a:rPr>
              <a:t>d’urbanisme opérationnel  (</a:t>
            </a:r>
            <a:r>
              <a:rPr lang="fr-FR" sz="900" dirty="0" err="1" smtClean="0">
                <a:latin typeface="+mj-lt"/>
              </a:rPr>
              <a:t>Cub</a:t>
            </a:r>
            <a:r>
              <a:rPr lang="fr-FR" sz="900" dirty="0" smtClean="0">
                <a:latin typeface="+mj-lt"/>
              </a:rPr>
              <a:t>)</a:t>
            </a:r>
          </a:p>
          <a:p>
            <a:pPr marL="171450" indent="-171450">
              <a:buFont typeface="Arial" panose="020B0604020202020204" pitchFamily="34" charset="0"/>
              <a:buChar char="•"/>
            </a:pPr>
            <a:r>
              <a:rPr lang="fr-FR" sz="900" dirty="0" smtClean="0">
                <a:latin typeface="+mj-lt"/>
              </a:rPr>
              <a:t>Déclaration d’intention d’aliéner (DIA)</a:t>
            </a:r>
          </a:p>
          <a:p>
            <a:pPr marL="171450" indent="-171450">
              <a:buFont typeface="Arial" panose="020B0604020202020204" pitchFamily="34" charset="0"/>
              <a:buChar char="•"/>
            </a:pPr>
            <a:r>
              <a:rPr lang="fr-FR" sz="900" dirty="0" smtClean="0">
                <a:latin typeface="+mj-lt"/>
              </a:rPr>
              <a:t>Déclaration Préalable (DP</a:t>
            </a:r>
          </a:p>
          <a:p>
            <a:pPr marL="171450" indent="-171450">
              <a:buFont typeface="Arial" panose="020B0604020202020204" pitchFamily="34" charset="0"/>
              <a:buChar char="•"/>
            </a:pPr>
            <a:r>
              <a:rPr lang="fr-FR" sz="900" dirty="0" smtClean="0">
                <a:latin typeface="+mj-lt"/>
              </a:rPr>
              <a:t>Déclaration préalable lotissement et autre division (DPLT)</a:t>
            </a:r>
          </a:p>
          <a:p>
            <a:pPr marL="171450" indent="-171450">
              <a:buFont typeface="Arial" panose="020B0604020202020204" pitchFamily="34" charset="0"/>
              <a:buChar char="•"/>
            </a:pPr>
            <a:r>
              <a:rPr lang="fr-FR" sz="900" dirty="0" smtClean="0">
                <a:latin typeface="+mj-lt"/>
              </a:rPr>
              <a:t>Déclaration préalable pour maison individuelle (DPMI)</a:t>
            </a:r>
          </a:p>
          <a:p>
            <a:pPr marL="171450" indent="-171450">
              <a:buFont typeface="Arial" panose="020B0604020202020204" pitchFamily="34" charset="0"/>
              <a:buChar char="•"/>
            </a:pPr>
            <a:r>
              <a:rPr lang="fr-FR" sz="900" dirty="0" smtClean="0">
                <a:latin typeface="+mj-lt"/>
              </a:rPr>
              <a:t>Permis d’aménager (PA)</a:t>
            </a:r>
          </a:p>
          <a:p>
            <a:pPr marL="171450" indent="-171450">
              <a:buFont typeface="Arial" panose="020B0604020202020204" pitchFamily="34" charset="0"/>
              <a:buChar char="•"/>
            </a:pPr>
            <a:r>
              <a:rPr lang="fr-FR" sz="900" dirty="0" smtClean="0">
                <a:latin typeface="+mj-lt"/>
              </a:rPr>
              <a:t>Permis de construire autre qu’individuel</a:t>
            </a:r>
            <a:r>
              <a:rPr lang="fr-FR" sz="900" dirty="0">
                <a:latin typeface="+mj-lt"/>
              </a:rPr>
              <a:t>(PC) </a:t>
            </a:r>
            <a:endParaRPr lang="fr-FR" sz="900" dirty="0" smtClean="0">
              <a:latin typeface="+mj-lt"/>
            </a:endParaRPr>
          </a:p>
          <a:p>
            <a:pPr marL="171450" indent="-171450">
              <a:buFont typeface="Arial" panose="020B0604020202020204" pitchFamily="34" charset="0"/>
              <a:buChar char="•"/>
            </a:pPr>
            <a:r>
              <a:rPr lang="fr-FR" sz="900" dirty="0" smtClean="0">
                <a:latin typeface="+mj-lt"/>
              </a:rPr>
              <a:t>Permis de construire maison individuelle (PCMI)</a:t>
            </a:r>
          </a:p>
          <a:p>
            <a:pPr marL="171450" indent="-171450">
              <a:buFont typeface="Arial" panose="020B0604020202020204" pitchFamily="34" charset="0"/>
              <a:buChar char="•"/>
            </a:pPr>
            <a:r>
              <a:rPr lang="fr-FR" sz="900" dirty="0" smtClean="0">
                <a:latin typeface="+mj-lt"/>
              </a:rPr>
              <a:t>Permis de démolir (PD)</a:t>
            </a:r>
          </a:p>
          <a:p>
            <a:endParaRPr lang="fr-FR" sz="900" dirty="0">
              <a:latin typeface="+mj-lt"/>
            </a:endParaRPr>
          </a:p>
        </p:txBody>
      </p:sp>
    </p:spTree>
    <p:extLst>
      <p:ext uri="{BB962C8B-B14F-4D97-AF65-F5344CB8AC3E}">
        <p14:creationId xmlns:p14="http://schemas.microsoft.com/office/powerpoint/2010/main" val="592886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phisme 24" descr="Utilisateur" title="Icône - Nom du présentateur">
            <a:extLst>
              <a:ext uri="{FF2B5EF4-FFF2-40B4-BE49-F238E27FC236}">
                <a16:creationId xmlns="" xmlns:a16="http://schemas.microsoft.com/office/drawing/2014/main" id="{8AD9F4DD-CCDA-4C5B-AC7A-71E96FD45B2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4192357" y="4451822"/>
            <a:ext cx="218900" cy="218900"/>
          </a:xfrm>
          <a:prstGeom prst="rect">
            <a:avLst/>
          </a:prstGeom>
        </p:spPr>
      </p:pic>
      <p:sp>
        <p:nvSpPr>
          <p:cNvPr id="17" name="Espace réservé du texte 16">
            <a:extLst>
              <a:ext uri="{FF2B5EF4-FFF2-40B4-BE49-F238E27FC236}">
                <a16:creationId xmlns="" xmlns:a16="http://schemas.microsoft.com/office/drawing/2014/main" id="{03D523DE-8D84-445C-9EB1-833C86FAEF3A}"/>
              </a:ext>
            </a:extLst>
          </p:cNvPr>
          <p:cNvSpPr>
            <a:spLocks noGrp="1"/>
          </p:cNvSpPr>
          <p:nvPr>
            <p:ph type="body" sz="quarter" idx="15"/>
          </p:nvPr>
        </p:nvSpPr>
        <p:spPr/>
        <p:txBody>
          <a:bodyPr rtlCol="0"/>
          <a:lstStyle/>
          <a:p>
            <a:pPr rtl="0"/>
            <a:r>
              <a:rPr lang="fr-FR" dirty="0" smtClean="0"/>
              <a:t>Nom</a:t>
            </a:r>
            <a:endParaRPr lang="fr-FR" dirty="0"/>
          </a:p>
        </p:txBody>
      </p:sp>
      <p:pic>
        <p:nvPicPr>
          <p:cNvPr id="27" name="Graphisme 26" descr="Smartphone" title="Icône : nº de téléphone du présentateur">
            <a:extLst>
              <a:ext uri="{FF2B5EF4-FFF2-40B4-BE49-F238E27FC236}">
                <a16:creationId xmlns="" xmlns:a16="http://schemas.microsoft.com/office/drawing/2014/main" id="{7F57AED0-2F73-4435-986B-E6D6B090FB8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192357" y="4888322"/>
            <a:ext cx="218900" cy="218900"/>
          </a:xfrm>
          <a:prstGeom prst="rect">
            <a:avLst/>
          </a:prstGeom>
        </p:spPr>
      </p:pic>
      <p:pic>
        <p:nvPicPr>
          <p:cNvPr id="26" name="Graphisme 25" descr="Enveloppe" title="Icône e-mail du présentateur">
            <a:extLst>
              <a:ext uri="{FF2B5EF4-FFF2-40B4-BE49-F238E27FC236}">
                <a16:creationId xmlns="" xmlns:a16="http://schemas.microsoft.com/office/drawing/2014/main" id="{D4984F9A-48C8-4F0D-AFBE-978FEBD86F12}"/>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4192357" y="5324822"/>
            <a:ext cx="218900" cy="218900"/>
          </a:xfrm>
          <a:prstGeom prst="rect">
            <a:avLst/>
          </a:prstGeom>
        </p:spPr>
      </p:pic>
      <p:sp>
        <p:nvSpPr>
          <p:cNvPr id="19" name="Espace réservé du texte 18">
            <a:extLst>
              <a:ext uri="{FF2B5EF4-FFF2-40B4-BE49-F238E27FC236}">
                <a16:creationId xmlns="" xmlns:a16="http://schemas.microsoft.com/office/drawing/2014/main" id="{328F8604-5C94-4C39-98B7-2B8786FCB572}"/>
              </a:ext>
            </a:extLst>
          </p:cNvPr>
          <p:cNvSpPr>
            <a:spLocks noGrp="1"/>
          </p:cNvSpPr>
          <p:nvPr>
            <p:ph type="body" sz="quarter" idx="17"/>
          </p:nvPr>
        </p:nvSpPr>
        <p:spPr/>
        <p:txBody>
          <a:bodyPr rtlCol="0"/>
          <a:lstStyle/>
          <a:p>
            <a:pPr rtl="0"/>
            <a:r>
              <a:rPr lang="fr-FR" dirty="0" smtClean="0"/>
              <a:t>E-mail</a:t>
            </a:r>
            <a:endParaRPr lang="fr-FR" dirty="0"/>
          </a:p>
        </p:txBody>
      </p:sp>
      <p:pic>
        <p:nvPicPr>
          <p:cNvPr id="28" name="Graphisme 27" descr="Lien">
            <a:extLst>
              <a:ext uri="{FF2B5EF4-FFF2-40B4-BE49-F238E27FC236}">
                <a16:creationId xmlns="" xmlns:a16="http://schemas.microsoft.com/office/drawing/2014/main" id="{73A362A9-D05E-4043-BA3E-8CCCD7280B5A}"/>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4179414" y="5748378"/>
            <a:ext cx="244786" cy="244786"/>
          </a:xfrm>
          <a:prstGeom prst="rect">
            <a:avLst/>
          </a:prstGeom>
        </p:spPr>
      </p:pic>
      <p:sp>
        <p:nvSpPr>
          <p:cNvPr id="20" name="Espace réservé du texte 19">
            <a:extLst>
              <a:ext uri="{FF2B5EF4-FFF2-40B4-BE49-F238E27FC236}">
                <a16:creationId xmlns="" xmlns:a16="http://schemas.microsoft.com/office/drawing/2014/main" id="{9C46AEC3-BADD-4FB8-820D-E3753FED3AF6}"/>
              </a:ext>
            </a:extLst>
          </p:cNvPr>
          <p:cNvSpPr>
            <a:spLocks noGrp="1"/>
          </p:cNvSpPr>
          <p:nvPr>
            <p:ph type="body" sz="quarter" idx="18"/>
          </p:nvPr>
        </p:nvSpPr>
        <p:spPr/>
        <p:txBody>
          <a:bodyPr rtlCol="0"/>
          <a:lstStyle/>
          <a:p>
            <a:pPr rtl="0"/>
            <a:r>
              <a:rPr lang="fr-FR" dirty="0" smtClean="0"/>
              <a:t>Site web</a:t>
            </a:r>
            <a:endParaRPr lang="fr-FR" dirty="0"/>
          </a:p>
        </p:txBody>
      </p:sp>
      <p:cxnSp>
        <p:nvCxnSpPr>
          <p:cNvPr id="24" name="Connecteur droit 23" descr="ligne de séparation">
            <a:extLst>
              <a:ext uri="{FF2B5EF4-FFF2-40B4-BE49-F238E27FC236}">
                <a16:creationId xmlns="" xmlns:a16="http://schemas.microsoft.com/office/drawing/2014/main" id="{88ABE268-9B2A-4899-AC85-147AE076489C}"/>
              </a:ext>
            </a:extLst>
          </p:cNvPr>
          <p:cNvCxnSpPr/>
          <p:nvPr/>
        </p:nvCxnSpPr>
        <p:spPr>
          <a:xfrm>
            <a:off x="4516210" y="4422773"/>
            <a:ext cx="0" cy="15864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595310" y="1118096"/>
            <a:ext cx="8947355" cy="230832"/>
          </a:xfrm>
          <a:prstGeom prst="rect">
            <a:avLst/>
          </a:prstGeom>
          <a:noFill/>
        </p:spPr>
        <p:txBody>
          <a:bodyPr wrap="square" rtlCol="0">
            <a:spAutoFit/>
          </a:bodyPr>
          <a:lstStyle/>
          <a:p>
            <a:r>
              <a:rPr lang="fr-FR" sz="900" dirty="0" smtClean="0">
                <a:latin typeface="+mj-lt"/>
              </a:rPr>
              <a:t>En cliquant sur le dossier à déposer, vous arrivez sur une nouvelle page afin de compléter le formulaire CERFA de votre demande</a:t>
            </a:r>
            <a:endParaRPr lang="fr-FR" sz="900" dirty="0">
              <a:latin typeface="+mj-lt"/>
            </a:endParaRPr>
          </a:p>
        </p:txBody>
      </p:sp>
      <p:pic>
        <p:nvPicPr>
          <p:cNvPr id="9" name="Imag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99467" y="1391368"/>
            <a:ext cx="6868129" cy="4601795"/>
          </a:xfrm>
          <a:prstGeom prst="rect">
            <a:avLst/>
          </a:prstGeom>
        </p:spPr>
      </p:pic>
      <p:cxnSp>
        <p:nvCxnSpPr>
          <p:cNvPr id="12" name="Connecteur droit avec flèche 11"/>
          <p:cNvCxnSpPr>
            <a:endCxn id="13" idx="3"/>
          </p:cNvCxnSpPr>
          <p:nvPr/>
        </p:nvCxnSpPr>
        <p:spPr>
          <a:xfrm flipH="1">
            <a:off x="4775050" y="3464420"/>
            <a:ext cx="5984959" cy="612327"/>
          </a:xfrm>
          <a:prstGeom prst="straightConnector1">
            <a:avLst/>
          </a:prstGeom>
          <a:ln>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2320412" y="3892081"/>
            <a:ext cx="2454638" cy="369332"/>
          </a:xfrm>
          <a:prstGeom prst="rect">
            <a:avLst/>
          </a:prstGeom>
          <a:noFill/>
        </p:spPr>
        <p:txBody>
          <a:bodyPr wrap="square" rtlCol="0">
            <a:spAutoFit/>
          </a:bodyPr>
          <a:lstStyle/>
          <a:p>
            <a:r>
              <a:rPr lang="fr-FR" sz="900" dirty="0" smtClean="0">
                <a:latin typeface="+mj-lt"/>
              </a:rPr>
              <a:t>Il est possible d’importer et d’exporter un formulaire numérique pré rempli</a:t>
            </a:r>
            <a:endParaRPr lang="fr-FR" sz="900" dirty="0">
              <a:latin typeface="+mj-lt"/>
            </a:endParaRPr>
          </a:p>
        </p:txBody>
      </p:sp>
      <p:cxnSp>
        <p:nvCxnSpPr>
          <p:cNvPr id="15" name="Connecteur droit avec flèche 14"/>
          <p:cNvCxnSpPr/>
          <p:nvPr/>
        </p:nvCxnSpPr>
        <p:spPr>
          <a:xfrm flipH="1">
            <a:off x="4893151" y="4217333"/>
            <a:ext cx="5735520" cy="344669"/>
          </a:xfrm>
          <a:prstGeom prst="straightConnector1">
            <a:avLst/>
          </a:prstGeom>
          <a:ln>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3056425" y="4426498"/>
            <a:ext cx="2490764" cy="230832"/>
          </a:xfrm>
          <a:prstGeom prst="rect">
            <a:avLst/>
          </a:prstGeom>
          <a:noFill/>
        </p:spPr>
        <p:txBody>
          <a:bodyPr wrap="square" rtlCol="0">
            <a:spAutoFit/>
          </a:bodyPr>
          <a:lstStyle/>
          <a:p>
            <a:r>
              <a:rPr lang="fr-FR" sz="900" dirty="0" smtClean="0">
                <a:latin typeface="+mj-lt"/>
              </a:rPr>
              <a:t>De vérifier les éléments saisis</a:t>
            </a:r>
            <a:endParaRPr lang="fr-FR" sz="900" dirty="0">
              <a:latin typeface="+mj-lt"/>
            </a:endParaRPr>
          </a:p>
        </p:txBody>
      </p:sp>
      <p:cxnSp>
        <p:nvCxnSpPr>
          <p:cNvPr id="22" name="Connecteur droit avec flèche 21"/>
          <p:cNvCxnSpPr>
            <a:endCxn id="27" idx="2"/>
          </p:cNvCxnSpPr>
          <p:nvPr/>
        </p:nvCxnSpPr>
        <p:spPr>
          <a:xfrm flipH="1">
            <a:off x="4301807" y="4750553"/>
            <a:ext cx="6464516" cy="356669"/>
          </a:xfrm>
          <a:prstGeom prst="straightConnector1">
            <a:avLst/>
          </a:prstGeom>
          <a:ln>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1689129" y="4962106"/>
            <a:ext cx="2766680" cy="507831"/>
          </a:xfrm>
          <a:prstGeom prst="rect">
            <a:avLst/>
          </a:prstGeom>
          <a:noFill/>
        </p:spPr>
        <p:txBody>
          <a:bodyPr wrap="square" rtlCol="0">
            <a:spAutoFit/>
          </a:bodyPr>
          <a:lstStyle/>
          <a:p>
            <a:r>
              <a:rPr lang="fr-FR" sz="900" dirty="0" smtClean="0">
                <a:latin typeface="+mj-lt"/>
              </a:rPr>
              <a:t>Si vous manquez de temps pour finaliser la demande, vous la sauvegardez et la récupérez ensuite</a:t>
            </a:r>
            <a:endParaRPr lang="fr-FR" sz="900" dirty="0">
              <a:latin typeface="+mj-lt"/>
            </a:endParaRPr>
          </a:p>
        </p:txBody>
      </p:sp>
      <p:cxnSp>
        <p:nvCxnSpPr>
          <p:cNvPr id="36" name="Connecteur droit avec flèche 35"/>
          <p:cNvCxnSpPr/>
          <p:nvPr/>
        </p:nvCxnSpPr>
        <p:spPr>
          <a:xfrm flipH="1">
            <a:off x="3700533" y="5244991"/>
            <a:ext cx="7059476" cy="596586"/>
          </a:xfrm>
          <a:prstGeom prst="straightConnector1">
            <a:avLst/>
          </a:prstGeom>
          <a:ln>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766586" y="5656911"/>
            <a:ext cx="3046286" cy="369332"/>
          </a:xfrm>
          <a:prstGeom prst="rect">
            <a:avLst/>
          </a:prstGeom>
          <a:noFill/>
        </p:spPr>
        <p:txBody>
          <a:bodyPr wrap="square" rtlCol="0">
            <a:spAutoFit/>
          </a:bodyPr>
          <a:lstStyle/>
          <a:p>
            <a:r>
              <a:rPr lang="fr-FR" sz="900" dirty="0" smtClean="0">
                <a:latin typeface="+mj-lt"/>
              </a:rPr>
              <a:t>La transmission de la demande implique qu’il n’est plus possible de modifier les éléments</a:t>
            </a:r>
            <a:endParaRPr lang="fr-FR" sz="900" dirty="0">
              <a:latin typeface="+mj-lt"/>
            </a:endParaRPr>
          </a:p>
        </p:txBody>
      </p:sp>
      <p:cxnSp>
        <p:nvCxnSpPr>
          <p:cNvPr id="39" name="Connecteur droit avec flèche 38"/>
          <p:cNvCxnSpPr/>
          <p:nvPr/>
        </p:nvCxnSpPr>
        <p:spPr>
          <a:xfrm flipH="1">
            <a:off x="7767529" y="5774713"/>
            <a:ext cx="2992480" cy="567093"/>
          </a:xfrm>
          <a:prstGeom prst="straightConnector1">
            <a:avLst/>
          </a:prstGeom>
          <a:ln>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ZoneTexte 39"/>
          <p:cNvSpPr txBox="1"/>
          <p:nvPr/>
        </p:nvSpPr>
        <p:spPr>
          <a:xfrm>
            <a:off x="6045459" y="6255883"/>
            <a:ext cx="2541362" cy="230832"/>
          </a:xfrm>
          <a:prstGeom prst="rect">
            <a:avLst/>
          </a:prstGeom>
          <a:noFill/>
        </p:spPr>
        <p:txBody>
          <a:bodyPr wrap="square" rtlCol="0">
            <a:spAutoFit/>
          </a:bodyPr>
          <a:lstStyle/>
          <a:p>
            <a:r>
              <a:rPr lang="fr-FR" sz="900" dirty="0" smtClean="0">
                <a:latin typeface="+mj-lt"/>
              </a:rPr>
              <a:t>Revenir à la page d’accueil</a:t>
            </a:r>
            <a:endParaRPr lang="fr-FR" sz="900" dirty="0">
              <a:latin typeface="+mj-lt"/>
            </a:endParaRPr>
          </a:p>
        </p:txBody>
      </p:sp>
      <p:pic>
        <p:nvPicPr>
          <p:cNvPr id="23" name="Image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68988" y="296037"/>
            <a:ext cx="1857375" cy="828675"/>
          </a:xfrm>
          <a:prstGeom prst="rect">
            <a:avLst/>
          </a:prstGeom>
        </p:spPr>
      </p:pic>
    </p:spTree>
    <p:extLst>
      <p:ext uri="{BB962C8B-B14F-4D97-AF65-F5344CB8AC3E}">
        <p14:creationId xmlns:p14="http://schemas.microsoft.com/office/powerpoint/2010/main" val="1497201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8988" y="296037"/>
            <a:ext cx="1857375" cy="828675"/>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6161" y="1200091"/>
            <a:ext cx="3138617" cy="1946501"/>
          </a:xfrm>
          <a:prstGeom prst="rect">
            <a:avLst/>
          </a:prstGeom>
        </p:spPr>
      </p:pic>
      <p:cxnSp>
        <p:nvCxnSpPr>
          <p:cNvPr id="8" name="Connecteur droit avec flèche 7"/>
          <p:cNvCxnSpPr/>
          <p:nvPr/>
        </p:nvCxnSpPr>
        <p:spPr>
          <a:xfrm flipH="1" flipV="1">
            <a:off x="7727092" y="1996914"/>
            <a:ext cx="3578883" cy="4002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361038" y="1812248"/>
            <a:ext cx="4162826" cy="369332"/>
          </a:xfrm>
          <a:prstGeom prst="rect">
            <a:avLst/>
          </a:prstGeom>
          <a:noFill/>
        </p:spPr>
        <p:txBody>
          <a:bodyPr wrap="square" rtlCol="0">
            <a:spAutoFit/>
          </a:bodyPr>
          <a:lstStyle/>
          <a:p>
            <a:r>
              <a:rPr lang="fr-FR" sz="900" dirty="0" smtClean="0">
                <a:latin typeface="+mj-lt"/>
              </a:rPr>
              <a:t>Complétez les éléments du formulaire CERFA puis cliquer sur la touche « vérifier la saisie »</a:t>
            </a:r>
            <a:endParaRPr lang="fr-FR" sz="900" dirty="0">
              <a:latin typeface="+mj-lt"/>
            </a:endParaRPr>
          </a:p>
        </p:txBody>
      </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037" y="2661501"/>
            <a:ext cx="3440430" cy="1762218"/>
          </a:xfrm>
          <a:prstGeom prst="rect">
            <a:avLst/>
          </a:prstGeom>
        </p:spPr>
      </p:pic>
      <p:sp>
        <p:nvSpPr>
          <p:cNvPr id="16" name="ZoneTexte 15"/>
          <p:cNvSpPr txBox="1"/>
          <p:nvPr/>
        </p:nvSpPr>
        <p:spPr>
          <a:xfrm>
            <a:off x="4291914" y="3253946"/>
            <a:ext cx="3435178" cy="507831"/>
          </a:xfrm>
          <a:prstGeom prst="rect">
            <a:avLst/>
          </a:prstGeom>
          <a:noFill/>
        </p:spPr>
        <p:txBody>
          <a:bodyPr wrap="square" rtlCol="0">
            <a:spAutoFit/>
          </a:bodyPr>
          <a:lstStyle/>
          <a:p>
            <a:r>
              <a:rPr lang="fr-FR" sz="900" dirty="0" smtClean="0">
                <a:latin typeface="+mj-lt"/>
              </a:rPr>
              <a:t>Vous pouvez corriger les erreurs de saisie avec les touches « actualiser les erreurs et la petite flèche bleue à côté de chaque erreur à corriger,</a:t>
            </a:r>
            <a:endParaRPr lang="fr-FR" sz="900" dirty="0">
              <a:latin typeface="+mj-lt"/>
            </a:endParaRPr>
          </a:p>
        </p:txBody>
      </p:sp>
      <p:cxnSp>
        <p:nvCxnSpPr>
          <p:cNvPr id="18" name="Connecteur droit avec flèche 17"/>
          <p:cNvCxnSpPr>
            <a:stCxn id="16" idx="1"/>
          </p:cNvCxnSpPr>
          <p:nvPr/>
        </p:nvCxnSpPr>
        <p:spPr>
          <a:xfrm flipH="1" flipV="1">
            <a:off x="626076" y="2720206"/>
            <a:ext cx="3665838" cy="7876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1" name="Imag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9960" y="3588709"/>
            <a:ext cx="559708" cy="346135"/>
          </a:xfrm>
          <a:prstGeom prst="rect">
            <a:avLst/>
          </a:prstGeom>
        </p:spPr>
      </p:pic>
      <p:pic>
        <p:nvPicPr>
          <p:cNvPr id="23" name="Imag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27092" y="4766162"/>
            <a:ext cx="2899719" cy="1247460"/>
          </a:xfrm>
          <a:prstGeom prst="rect">
            <a:avLst/>
          </a:prstGeom>
        </p:spPr>
      </p:pic>
      <p:cxnSp>
        <p:nvCxnSpPr>
          <p:cNvPr id="25" name="Connecteur droit avec flèche 24"/>
          <p:cNvCxnSpPr/>
          <p:nvPr/>
        </p:nvCxnSpPr>
        <p:spPr>
          <a:xfrm flipH="1">
            <a:off x="5859960" y="5115697"/>
            <a:ext cx="1924797" cy="123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2001795" y="5074508"/>
            <a:ext cx="3858165" cy="646331"/>
          </a:xfrm>
          <a:prstGeom prst="rect">
            <a:avLst/>
          </a:prstGeom>
          <a:noFill/>
        </p:spPr>
        <p:txBody>
          <a:bodyPr wrap="square" rtlCol="0">
            <a:spAutoFit/>
          </a:bodyPr>
          <a:lstStyle/>
          <a:p>
            <a:r>
              <a:rPr lang="fr-FR" sz="900" dirty="0" smtClean="0">
                <a:latin typeface="+mj-lt"/>
              </a:rPr>
              <a:t>Une fois l’ensemble des erreurs corrigé, vous pouvez joindre les documents nécessaires à l’instruction de votre demande </a:t>
            </a:r>
            <a:r>
              <a:rPr lang="fr-FR" sz="900" b="1" dirty="0" smtClean="0">
                <a:solidFill>
                  <a:srgbClr val="FF0000"/>
                </a:solidFill>
                <a:latin typeface="+mj-lt"/>
              </a:rPr>
              <a:t>(pour connaitre les pièces obligatoires et leur mise en œuvre se reporter au guide du permis de construire)</a:t>
            </a:r>
            <a:endParaRPr lang="fr-FR" sz="900" b="1" dirty="0">
              <a:solidFill>
                <a:srgbClr val="FF0000"/>
              </a:solidFill>
              <a:latin typeface="+mj-lt"/>
            </a:endParaRPr>
          </a:p>
        </p:txBody>
      </p:sp>
      <p:cxnSp>
        <p:nvCxnSpPr>
          <p:cNvPr id="28" name="Connecteur droit avec flèche 27"/>
          <p:cNvCxnSpPr/>
          <p:nvPr/>
        </p:nvCxnSpPr>
        <p:spPr>
          <a:xfrm flipV="1">
            <a:off x="7290486" y="5914768"/>
            <a:ext cx="593125" cy="2553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4133993" y="5912287"/>
            <a:ext cx="3336325" cy="507831"/>
          </a:xfrm>
          <a:prstGeom prst="rect">
            <a:avLst/>
          </a:prstGeom>
          <a:noFill/>
        </p:spPr>
        <p:txBody>
          <a:bodyPr wrap="square" rtlCol="0">
            <a:spAutoFit/>
          </a:bodyPr>
          <a:lstStyle/>
          <a:p>
            <a:r>
              <a:rPr lang="fr-FR" sz="900" dirty="0" smtClean="0">
                <a:latin typeface="+mj-lt"/>
              </a:rPr>
              <a:t>Si votre projet est portée par plusieurs personnes, vous avez la possibilité de renseigner les autres demandeurs en cliquant sur « ajouter un autre demandeur)</a:t>
            </a:r>
            <a:endParaRPr lang="fr-FR" sz="900" dirty="0">
              <a:latin typeface="+mj-lt"/>
            </a:endParaRPr>
          </a:p>
        </p:txBody>
      </p:sp>
      <p:sp>
        <p:nvSpPr>
          <p:cNvPr id="30" name="Espace réservé du numéro de diapositive 29"/>
          <p:cNvSpPr>
            <a:spLocks noGrp="1"/>
          </p:cNvSpPr>
          <p:nvPr>
            <p:ph type="sldNum" sz="quarter" idx="19"/>
          </p:nvPr>
        </p:nvSpPr>
        <p:spPr/>
        <p:txBody>
          <a:bodyPr/>
          <a:lstStyle/>
          <a:p>
            <a:pPr rtl="0"/>
            <a:fld id="{DCB4E619-4CA9-4A22-920F-20396BF50470}" type="slidenum">
              <a:rPr lang="fr-FR" noProof="0" smtClean="0"/>
              <a:pPr rtl="0"/>
              <a:t>9</a:t>
            </a:fld>
            <a:endParaRPr lang="fr-FR" noProof="0" dirty="0"/>
          </a:p>
        </p:txBody>
      </p:sp>
    </p:spTree>
    <p:extLst>
      <p:ext uri="{BB962C8B-B14F-4D97-AF65-F5344CB8AC3E}">
        <p14:creationId xmlns:p14="http://schemas.microsoft.com/office/powerpoint/2010/main" val="3482586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Custom 28">
      <a:dk1>
        <a:srgbClr val="000000"/>
      </a:dk1>
      <a:lt1>
        <a:srgbClr val="FFFFFF"/>
      </a:lt1>
      <a:dk2>
        <a:srgbClr val="44546A"/>
      </a:dk2>
      <a:lt2>
        <a:srgbClr val="D9D9D9"/>
      </a:lt2>
      <a:accent1>
        <a:srgbClr val="FFC000"/>
      </a:accent1>
      <a:accent2>
        <a:srgbClr val="C00000"/>
      </a:accent2>
      <a:accent3>
        <a:srgbClr val="8A0000"/>
      </a:accent3>
      <a:accent4>
        <a:srgbClr val="462340"/>
      </a:accent4>
      <a:accent5>
        <a:srgbClr val="4A7260"/>
      </a:accent5>
      <a:accent6>
        <a:srgbClr val="70AD47"/>
      </a:accent6>
      <a:hlink>
        <a:srgbClr val="0070C0"/>
      </a:hlink>
      <a:folHlink>
        <a:srgbClr val="954F72"/>
      </a:folHlink>
    </a:clrScheme>
    <a:fontScheme name="Custom 38">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4308056_TF11580736.potx" id="{B10DE3B5-A866-46EC-965A-9548A442CFBB}" vid="{D20EBE97-117D-4FEC-9CED-95F89E52A7F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AA3571-52B9-4794-9A69-E71F204CB9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8F95F1-64A1-4047-9BA0-D956C2834297}">
  <ds:schemaRefs>
    <ds:schemaRef ds:uri="http://purl.org/dc/terms/"/>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71af3243-3dd4-4a8d-8c0d-dd76da1f02a5"/>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5466AFDE-A9D6-4DD8-B471-43BFA03A3F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 rouge créative</Template>
  <TotalTime>0</TotalTime>
  <Words>800</Words>
  <Application>Microsoft Office PowerPoint</Application>
  <PresentationFormat>Grand écran</PresentationFormat>
  <Paragraphs>110</Paragraphs>
  <Slides>13</Slides>
  <Notes>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ＭＳ Ｐゴシック</vt:lpstr>
      <vt:lpstr>Arial</vt:lpstr>
      <vt:lpstr>Calibri</vt:lpstr>
      <vt:lpstr>Century Gothic</vt:lpstr>
      <vt:lpstr>CiscoSans</vt:lpstr>
      <vt:lpstr>Thème Office</vt:lpstr>
      <vt:lpstr>Présentation PowerPoint</vt:lpstr>
      <vt:lpstr>Suivez le guide …..</vt:lpstr>
      <vt:lpstr>Présentation PowerPoint</vt:lpstr>
      <vt:lpstr>Présentation PowerPoint</vt:lpstr>
      <vt:lpstr>Présentation PowerPoint</vt:lpstr>
      <vt:lpstr>Présentation PowerPoint</vt:lpstr>
      <vt:lpstr>MERCI !</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2023-04-03T07:28:54Z</dcterms:created>
  <dcterms:modified xsi:type="dcterms:W3CDTF">2023-04-03T13:52:06Z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