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4"/>
    <p:sldMasterId id="2147483660" r:id="rId5"/>
    <p:sldMasterId id="2147483668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9" r:id="rId8"/>
    <p:sldId id="317" r:id="rId9"/>
    <p:sldId id="299" r:id="rId10"/>
    <p:sldId id="291" r:id="rId11"/>
    <p:sldId id="300" r:id="rId12"/>
    <p:sldId id="292" r:id="rId13"/>
    <p:sldId id="311" r:id="rId14"/>
    <p:sldId id="309" r:id="rId15"/>
    <p:sldId id="312" r:id="rId16"/>
    <p:sldId id="316" r:id="rId17"/>
    <p:sldId id="310" r:id="rId18"/>
    <p:sldId id="308" r:id="rId19"/>
    <p:sldId id="266" r:id="rId20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4092"/>
    <a:srgbClr val="482683"/>
    <a:srgbClr val="878787"/>
    <a:srgbClr val="3CBCD7"/>
    <a:srgbClr val="EF7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39" autoAdjust="0"/>
  </p:normalViewPr>
  <p:slideViewPr>
    <p:cSldViewPr>
      <p:cViewPr varScale="1">
        <p:scale>
          <a:sx n="151" d="100"/>
          <a:sy n="151" d="100"/>
        </p:scale>
        <p:origin x="2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5154C-9E81-4B8D-832D-648B5E901E45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Prénom NOM - Direction / Dernière mise à jour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87434-0283-405E-A062-EE27AFF559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9301-F56D-4103-9B25-E85DFFC0ABA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Prénom NOM - Direction / Dernière mise à jour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C4EE7-DCAD-4762-A5D6-8754A5047E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2026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1635646"/>
            <a:ext cx="4883415" cy="1101725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9792" y="2859782"/>
            <a:ext cx="3816424" cy="30517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C4EEDB-7DB2-4681-A08C-980E383F5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1" y="267494"/>
            <a:ext cx="2756945" cy="7127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AE9939-A958-4585-816A-C95638E92E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12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DE65-31BD-49D8-9021-41897CC5C1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8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" y="1137"/>
            <a:ext cx="3784306" cy="51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550673" cy="51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D325C3-DB38-4B09-9195-6C35E1CA1F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516D39-668E-439E-B29C-8582C8EC7C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5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8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483518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8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28776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8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6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7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3"/>
            <a:ext cx="3601548" cy="5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3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DC1C52-AA58-4837-8CBA-9121B609CC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6EED23-986C-4FF4-8F57-125DF7E127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01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"/>
          <a:stretch/>
        </p:blipFill>
        <p:spPr bwMode="auto">
          <a:xfrm>
            <a:off x="0" y="1"/>
            <a:ext cx="3686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14"/>
            <a:ext cx="5545239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4FF3CB-9234-4BAA-8891-CC97EBC9DD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61AFFE-30E4-4C66-93F3-CC633E4580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35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" y="1137"/>
            <a:ext cx="3784306" cy="51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550673" cy="51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D325C3-DB38-4B09-9195-6C35E1CA1F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516D39-668E-439E-B29C-8582C8EC7C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6" r="34091"/>
          <a:stretch/>
        </p:blipFill>
        <p:spPr>
          <a:xfrm>
            <a:off x="-1" y="0"/>
            <a:ext cx="3248359" cy="5143500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3"/>
            <a:ext cx="55467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497922-F6FB-4BB3-8B8F-517E65BA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D1D89F-9554-451F-81CD-145BA8BCF9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11866" y="705"/>
            <a:ext cx="3201901" cy="51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866" y="-20538"/>
            <a:ext cx="5546763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4895528" y="1761660"/>
            <a:ext cx="4248472" cy="110251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D70BCD-753C-44AF-8027-4D0A2BDB59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55926"/>
            <a:ext cx="1352461" cy="7775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E8715-CEED-4F3C-9AFA-F80A8D62D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fr-FR" sz="20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fr-FR" sz="18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fr-FR" sz="16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fr-FR" sz="1400" kern="1200" dirty="0" smtClean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fr-FR" sz="1200" kern="1200" dirty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35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79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06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104" y="1782215"/>
            <a:ext cx="1943100" cy="360362"/>
          </a:xfrm>
        </p:spPr>
        <p:txBody>
          <a:bodyPr/>
          <a:lstStyle>
            <a:lvl1pPr marL="0" indent="0">
              <a:buNone/>
              <a:defRPr b="1">
                <a:solidFill>
                  <a:srgbClr val="482683"/>
                </a:solidFill>
              </a:defRPr>
            </a:lvl1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5508104" y="2283718"/>
            <a:ext cx="3456384" cy="1512168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rgbClr val="878787"/>
                </a:solidFill>
              </a:defRPr>
            </a:lvl1pPr>
          </a:lstStyle>
          <a:p>
            <a:pPr lvl="0"/>
            <a:r>
              <a:rPr lang="fr-FR" dirty="0"/>
              <a:t>Prénom NOM</a:t>
            </a:r>
          </a:p>
          <a:p>
            <a:pPr lvl="0"/>
            <a:r>
              <a:rPr lang="fr-FR" dirty="0"/>
              <a:t>Fonction</a:t>
            </a:r>
          </a:p>
          <a:p>
            <a:pPr lvl="0"/>
            <a:r>
              <a:rPr lang="fr-FR" dirty="0"/>
              <a:t>N° téléphone : 00 00 00 00 00</a:t>
            </a:r>
          </a:p>
          <a:p>
            <a:pPr lvl="0"/>
            <a:r>
              <a:rPr lang="fr-FR" dirty="0"/>
              <a:t>adressemail@vyv-care.fr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BAB199-1BBB-431E-9F46-95C80393C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9902"/>
            <a:ext cx="1728192" cy="9936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8AAEF4F-D7BB-411C-B2FC-37B153F77C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65" y="4371950"/>
            <a:ext cx="971762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17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337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4767263"/>
            <a:ext cx="4423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9C871A3-A582-4280-AADC-985C6D7059E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E9370A-A6FC-439B-BD05-8ED4613336A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69" y="4371950"/>
            <a:ext cx="2815669" cy="9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657" r:id="rId11"/>
    <p:sldLayoutId id="214748377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v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A5BD31-0682-41B6-BCC4-442D720699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69" y="4371950"/>
            <a:ext cx="2815669" cy="9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5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F7837"/>
        </a:buClr>
        <a:buFont typeface="Arial" panose="020B0604020202020204" pitchFamily="34" charset="0"/>
        <a:buNone/>
        <a:defRPr sz="2800" b="1" kern="1200" baseline="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CBCD7"/>
        </a:buClr>
        <a:buFont typeface="Wingdings" panose="05000000000000000000" pitchFamily="2" charset="2"/>
        <a:buChar char="§"/>
        <a:defRPr sz="2800" kern="1200">
          <a:solidFill>
            <a:srgbClr val="87878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82683"/>
        </a:buClr>
        <a:buFont typeface="Arial" panose="020B0604020202020204" pitchFamily="34" charset="0"/>
        <a:buChar char="»"/>
        <a:defRPr sz="2400" kern="1200">
          <a:solidFill>
            <a:srgbClr val="87878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49568" y="357504"/>
            <a:ext cx="8229600" cy="313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5580112" y="2571750"/>
            <a:ext cx="295232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239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775" r:id="rId4"/>
    <p:sldLayoutId id="214748377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48268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1" kern="1200">
          <a:solidFill>
            <a:srgbClr val="48268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pe-voyageur@vyv3.fr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455998"/>
            <a:ext cx="4883415" cy="1461765"/>
          </a:xfrm>
        </p:spPr>
        <p:txBody>
          <a:bodyPr>
            <a:normAutofit/>
          </a:bodyPr>
          <a:lstStyle/>
          <a:p>
            <a:r>
              <a:rPr lang="fr-FR" dirty="0"/>
              <a:t>Spectacle pour tout-petits</a:t>
            </a:r>
            <a:br>
              <a:rPr lang="fr-FR" dirty="0"/>
            </a:br>
            <a:r>
              <a:rPr lang="fr-FR" dirty="0"/>
              <a:t>KANALA - Conte musical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808" y="2765177"/>
            <a:ext cx="3816424" cy="30517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Spectacle du 20 Octobre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1DCE23-6E17-4D13-AA6E-AD16BF83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41717"/>
            <a:ext cx="1688738" cy="12863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E1087F-95F0-4AF7-87C8-FFDF7782F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23" y="151911"/>
            <a:ext cx="2080096" cy="291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D21A5-67E0-4777-B0BB-65E1576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776D3D9-4E08-4D07-927E-80932770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" t="3125" b="3125"/>
          <a:stretch/>
        </p:blipFill>
        <p:spPr>
          <a:xfrm>
            <a:off x="5806480" y="195486"/>
            <a:ext cx="2880320" cy="216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5C2129-CDE3-4ED4-87E3-818C14833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7" b="2931"/>
          <a:stretch/>
        </p:blipFill>
        <p:spPr>
          <a:xfrm>
            <a:off x="4644008" y="2715455"/>
            <a:ext cx="3040038" cy="21602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99A29A-95A7-4809-AAD6-7841FE3D3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411510"/>
            <a:ext cx="352312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CF56A0DE-2E65-4AFA-9CBB-BD4A2C55C40D}"/>
              </a:ext>
            </a:extLst>
          </p:cNvPr>
          <p:cNvSpPr/>
          <p:nvPr/>
        </p:nvSpPr>
        <p:spPr>
          <a:xfrm>
            <a:off x="4355976" y="500428"/>
            <a:ext cx="4464496" cy="352839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4A0256-D4BC-45FA-9FCA-A93C14F46E4E}"/>
              </a:ext>
            </a:extLst>
          </p:cNvPr>
          <p:cNvSpPr txBox="1"/>
          <p:nvPr/>
        </p:nvSpPr>
        <p:spPr>
          <a:xfrm>
            <a:off x="5062547" y="1707654"/>
            <a:ext cx="3051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séance </a:t>
            </a:r>
          </a:p>
          <a:p>
            <a:pPr algn="ctr"/>
            <a:r>
              <a:rPr lang="fr-FR" dirty="0"/>
              <a:t>pour les enfants </a:t>
            </a:r>
          </a:p>
          <a:p>
            <a:pPr algn="ctr"/>
            <a:r>
              <a:rPr lang="fr-FR" dirty="0"/>
              <a:t>de petite section </a:t>
            </a:r>
          </a:p>
          <a:p>
            <a:pPr algn="ctr"/>
            <a:r>
              <a:rPr lang="fr-FR" dirty="0"/>
              <a:t>de maternelle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dirty="0"/>
              <a:t>23 enfants et 8 accompagnateurs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D35999-DA14-43C4-8F5A-F3A1D3201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335354"/>
            <a:ext cx="3938902" cy="274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5107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0DA59-6107-4EF9-BCDF-EB6BAAF3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Séance pour les enfants de petite section maternelle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D21A5-67E0-4777-B0BB-65E1576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12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1CCDEE-7458-41BA-A92E-DF43FE1F7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1"/>
          <a:stretch/>
        </p:blipFill>
        <p:spPr>
          <a:xfrm>
            <a:off x="1244788" y="1264045"/>
            <a:ext cx="2362356" cy="31079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B035083-79DE-4C19-B94F-18370D539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797" y="1264044"/>
            <a:ext cx="3310415" cy="26154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008546-0D1F-460C-BB49-A4416A0FD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805247"/>
            <a:ext cx="3810192" cy="98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75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411510"/>
            <a:ext cx="4608512" cy="4104456"/>
          </a:xfrm>
        </p:spPr>
        <p:txBody>
          <a:bodyPr>
            <a:noAutofit/>
          </a:bodyPr>
          <a:lstStyle/>
          <a:p>
            <a:pPr algn="ctr"/>
            <a:r>
              <a:rPr lang="fr-FR" sz="1800" dirty="0"/>
              <a:t>Merci !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>
                <a:solidFill>
                  <a:schemeClr val="accent6"/>
                </a:solidFill>
              </a:rPr>
              <a:t>-</a:t>
            </a:r>
            <a:r>
              <a:rPr lang="fr-FR" sz="1800" dirty="0"/>
              <a:t> Au Conseil Départemental </a:t>
            </a:r>
            <a:r>
              <a:rPr lang="fr-FR" sz="1800" b="0" dirty="0"/>
              <a:t>pour son dispositif « 1</a:t>
            </a:r>
            <a:r>
              <a:rPr lang="fr-FR" sz="1800" b="0" baseline="30000" dirty="0"/>
              <a:t>ers</a:t>
            </a:r>
            <a:r>
              <a:rPr lang="fr-FR" sz="1800" b="0" dirty="0"/>
              <a:t> Pas en Côte-d'Or » </a:t>
            </a:r>
            <a:br>
              <a:rPr lang="fr-FR" sz="1800" dirty="0"/>
            </a:br>
            <a:r>
              <a:rPr lang="fr-FR" sz="1800" dirty="0">
                <a:solidFill>
                  <a:schemeClr val="accent6"/>
                </a:solidFill>
              </a:rPr>
              <a:t>- </a:t>
            </a:r>
            <a:r>
              <a:rPr lang="fr-FR" sz="1800" dirty="0"/>
              <a:t>A l’école maternelle « La Fontaine » de Sennecey-Lès-Dijon </a:t>
            </a:r>
            <a:r>
              <a:rPr lang="fr-FR" sz="1800" b="0" dirty="0"/>
              <a:t>pour son partenariat essentiel à la mise en place d’un tel projet</a:t>
            </a:r>
            <a:br>
              <a:rPr lang="fr-FR" sz="1800" dirty="0"/>
            </a:br>
            <a:r>
              <a:rPr lang="fr-FR" sz="1800" dirty="0">
                <a:solidFill>
                  <a:schemeClr val="accent6"/>
                </a:solidFill>
              </a:rPr>
              <a:t>- </a:t>
            </a:r>
            <a:r>
              <a:rPr lang="fr-FR" sz="1800" dirty="0"/>
              <a:t>A la commune de Sennecey-Lès-Dijon </a:t>
            </a:r>
            <a:r>
              <a:rPr lang="fr-FR" sz="1800" b="0" dirty="0"/>
              <a:t>pour la mise à disposition de son personnel et de cette belle salle polyvalente</a:t>
            </a:r>
            <a:br>
              <a:rPr lang="fr-FR" sz="1800" b="0" dirty="0"/>
            </a:br>
            <a:r>
              <a:rPr lang="fr-FR" sz="1800" dirty="0">
                <a:solidFill>
                  <a:schemeClr val="accent6"/>
                </a:solidFill>
              </a:rPr>
              <a:t>-</a:t>
            </a:r>
            <a:r>
              <a:rPr lang="fr-FR" sz="1800" dirty="0"/>
              <a:t> A l’artiste  Manolo </a:t>
            </a:r>
            <a:r>
              <a:rPr lang="fr-FR" sz="1800" b="0" dirty="0"/>
              <a:t>pour sa créativité, sa bienveillance et son professionnalisme.</a:t>
            </a:r>
            <a:br>
              <a:rPr lang="fr-FR" sz="1800" dirty="0"/>
            </a:br>
            <a:r>
              <a:rPr lang="fr-FR" sz="1800" dirty="0">
                <a:solidFill>
                  <a:schemeClr val="accent6"/>
                </a:solidFill>
              </a:rPr>
              <a:t>-</a:t>
            </a:r>
            <a:r>
              <a:rPr lang="fr-FR" sz="1800" dirty="0"/>
              <a:t> Au public, petits et grands, </a:t>
            </a:r>
            <a:r>
              <a:rPr lang="fr-FR" sz="1800" b="0" dirty="0"/>
              <a:t>d’être venu partager ce moment de poésie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4790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244408" y="4767263"/>
            <a:ext cx="442392" cy="274637"/>
          </a:xfrm>
        </p:spPr>
        <p:txBody>
          <a:bodyPr/>
          <a:lstStyle/>
          <a:p>
            <a:fld id="{59C871A3-A582-4280-AADC-985C6D7059E7}" type="slidenum">
              <a:rPr lang="fr-FR" smtClean="0"/>
              <a:t>14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419872" y="1563638"/>
            <a:ext cx="1943100" cy="36036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REALISE PAR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3D2297-3996-4199-9775-B0368C45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69" y="627534"/>
            <a:ext cx="1257300" cy="1238250"/>
          </a:xfrm>
          <a:prstGeom prst="rect">
            <a:avLst/>
          </a:prstGeom>
        </p:spPr>
      </p:pic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DC229D42-FCB4-4907-A2C2-52A8ADE41267}"/>
              </a:ext>
            </a:extLst>
          </p:cNvPr>
          <p:cNvSpPr txBox="1">
            <a:spLocks/>
          </p:cNvSpPr>
          <p:nvPr/>
        </p:nvSpPr>
        <p:spPr>
          <a:xfrm>
            <a:off x="3419872" y="2139702"/>
            <a:ext cx="396044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None/>
              <a:defRPr sz="1600" b="0" kern="1200" baseline="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8268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F7837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3CBCD7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Aline CLEMENT</a:t>
            </a:r>
          </a:p>
          <a:p>
            <a:r>
              <a:rPr lang="fr-FR" dirty="0">
                <a:solidFill>
                  <a:schemeClr val="tx1"/>
                </a:solidFill>
              </a:rPr>
              <a:t>Relais Petite Enfance « Voyageur » </a:t>
            </a:r>
          </a:p>
          <a:p>
            <a:r>
              <a:rPr lang="fr-FR" dirty="0">
                <a:solidFill>
                  <a:schemeClr val="tx1"/>
                </a:solidFill>
              </a:rPr>
              <a:t>N° téléphone : 06.42.03.06.66</a:t>
            </a:r>
          </a:p>
          <a:p>
            <a:r>
              <a:rPr lang="fr-FR" dirty="0">
                <a:solidFill>
                  <a:schemeClr val="tx1"/>
                </a:solidFill>
                <a:hlinkClick r:id="rId3"/>
              </a:rPr>
              <a:t>rpe-voyageur@vyv3.fr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95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8DD5D7-3BBE-48D0-AC14-F07958CD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58"/>
            <a:ext cx="790575" cy="828675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1E0959F-0470-4414-8953-39BC72587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00375" y="699542"/>
            <a:ext cx="2895600" cy="27051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2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7D444D-5BDC-447C-8B9D-04C485CA0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045049"/>
            <a:ext cx="1343025" cy="1085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24C7F27-956D-4189-99BA-BA803EB19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210744"/>
            <a:ext cx="4004985" cy="43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66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38DD5D7-3BBE-48D0-AC14-F07958CD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858"/>
            <a:ext cx="790575" cy="8286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6388" y="904968"/>
            <a:ext cx="7931224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 partenariat avec l’école maternelle « La Fontaine » de Sennecey-Lès-Dijon ainsi que l’investissement de la commune ont permis le dépôt de candidature au dispositif « 1ers Pas en Côte-d’Or » pour recevoir l’artiste conteur Manolo et son conte musical KANALA à destination des enfants accueillis par les assistants maternels et les familles des 6 communes du RPE « Voyageur » ainsi qu’aux enfants de la petite section de maternelle.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avons mis en place deux séances, suivies chacune d’un temps de découverte des calebasses et autres instruments.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7D444D-5BDC-447C-8B9D-04C485CA0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045049"/>
            <a:ext cx="13430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0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3848" y="-222792"/>
            <a:ext cx="4392488" cy="1210366"/>
          </a:xfrm>
        </p:spPr>
        <p:txBody>
          <a:bodyPr/>
          <a:lstStyle/>
          <a:p>
            <a:r>
              <a:rPr lang="fr-FR" dirty="0"/>
              <a:t>Communication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EDCDA1-ECAF-4780-9907-C84CD17E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663703"/>
            <a:ext cx="3063673" cy="435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5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CF56A0DE-2E65-4AFA-9CBB-BD4A2C55C40D}"/>
              </a:ext>
            </a:extLst>
          </p:cNvPr>
          <p:cNvSpPr/>
          <p:nvPr/>
        </p:nvSpPr>
        <p:spPr>
          <a:xfrm>
            <a:off x="1043608" y="512310"/>
            <a:ext cx="4464496" cy="352839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4A0256-D4BC-45FA-9FCA-A93C14F46E4E}"/>
              </a:ext>
            </a:extLst>
          </p:cNvPr>
          <p:cNvSpPr txBox="1"/>
          <p:nvPr/>
        </p:nvSpPr>
        <p:spPr>
          <a:xfrm>
            <a:off x="1750179" y="1732378"/>
            <a:ext cx="3051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séance pour </a:t>
            </a:r>
          </a:p>
          <a:p>
            <a:pPr algn="ctr"/>
            <a:r>
              <a:rPr lang="fr-FR" dirty="0"/>
              <a:t>les enfants de moins </a:t>
            </a:r>
          </a:p>
          <a:p>
            <a:pPr algn="ctr"/>
            <a:r>
              <a:rPr lang="fr-FR" dirty="0"/>
              <a:t>de 3 ans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dirty="0"/>
              <a:t>9 Assistantes maternelles</a:t>
            </a:r>
          </a:p>
          <a:p>
            <a:pPr algn="ctr"/>
            <a:r>
              <a:rPr lang="fr-FR" dirty="0"/>
              <a:t>Avec 17 enfants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Et 5 parents avec 6 enfants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ACC613-F030-47B6-AB58-97BF1B972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6674" y="512310"/>
            <a:ext cx="2275464" cy="227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803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7984" y="987574"/>
            <a:ext cx="4248472" cy="1102519"/>
          </a:xfrm>
        </p:spPr>
        <p:txBody>
          <a:bodyPr/>
          <a:lstStyle/>
          <a:p>
            <a:r>
              <a:rPr lang="fr-FR" dirty="0"/>
              <a:t>Retour en images…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63354E-7C1E-45A5-A9FB-FDE2A22C8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283718"/>
            <a:ext cx="1926277" cy="216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92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0DA59-6107-4EF9-BCDF-EB6BAAF3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Séance pour le Relais Petite Enfance « Voyageur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D21A5-67E0-4777-B0BB-65E1576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7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455AF4-4B64-4CD0-8F4F-A2039FFF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68831"/>
            <a:ext cx="3078410" cy="26430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800B68E-78FC-42A4-90BB-4C84B855A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" r="1958"/>
          <a:stretch/>
        </p:blipFill>
        <p:spPr>
          <a:xfrm>
            <a:off x="4812023" y="1364458"/>
            <a:ext cx="3744416" cy="26474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97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D21A5-67E0-4777-B0BB-65E1576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8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57E861-BA9D-4E60-AF5E-E98BAA37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17" y="843558"/>
            <a:ext cx="3481807" cy="26517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B647F3-1491-4DD7-8475-75CA52114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843558"/>
            <a:ext cx="3581505" cy="26406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05C583-256C-40F1-8807-EC9792034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160581"/>
            <a:ext cx="3578662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0DA59-6107-4EF9-BCDF-EB6BAAF3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Atelier découverte des sons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DD21A5-67E0-4777-B0BB-65E15765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71A3-A582-4280-AADC-985C6D7059E7}" type="slidenum">
              <a:rPr lang="fr-FR" smtClean="0"/>
              <a:t>9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1CF6747-E922-4EED-A371-20C5C064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31" y="278737"/>
            <a:ext cx="3048000" cy="2390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0837698-F668-4D60-AAF9-5C875F33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3"/>
          <a:stretch/>
        </p:blipFill>
        <p:spPr>
          <a:xfrm>
            <a:off x="279869" y="1189087"/>
            <a:ext cx="2543175" cy="23907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6E58A0-787E-471B-824B-C86E4ABE9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68" y="2831061"/>
            <a:ext cx="2934476" cy="21169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738273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avec for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avec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7C4855B11B644EA6D2D255A0400F85" ma:contentTypeVersion="7" ma:contentTypeDescription="Crée un document." ma:contentTypeScope="" ma:versionID="0d17f5d200c068d2919490fb9149a80d">
  <xsd:schema xmlns:xsd="http://www.w3.org/2001/XMLSchema" xmlns:xs="http://www.w3.org/2001/XMLSchema" xmlns:p="http://schemas.microsoft.com/office/2006/metadata/properties" xmlns:ns2="b7a9b581-8ad8-4c2e-ae27-83cfc6e0d1b2" xmlns:ns3="784e26c9-46f4-4551-8f0c-0fa75a4e81a5" targetNamespace="http://schemas.microsoft.com/office/2006/metadata/properties" ma:root="true" ma:fieldsID="08627ed3f8743c72fc47cea9764d9771" ns2:_="" ns3:_="">
    <xsd:import namespace="b7a9b581-8ad8-4c2e-ae27-83cfc6e0d1b2"/>
    <xsd:import namespace="784e26c9-46f4-4551-8f0c-0fa75a4e8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9b581-8ad8-4c2e-ae27-83cfc6e0d1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e26c9-46f4-4551-8f0c-0fa75a4e8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A59BEC-FAF2-468A-B5EA-8B32C9EA28D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784e26c9-46f4-4551-8f0c-0fa75a4e81a5"/>
    <ds:schemaRef ds:uri="http://purl.org/dc/dcmitype/"/>
    <ds:schemaRef ds:uri="http://schemas.microsoft.com/office/2006/metadata/properties"/>
    <ds:schemaRef ds:uri="http://schemas.microsoft.com/office/infopath/2007/PartnerControls"/>
    <ds:schemaRef ds:uri="b7a9b581-8ad8-4c2e-ae27-83cfc6e0d1b2"/>
  </ds:schemaRefs>
</ds:datastoreItem>
</file>

<file path=customXml/itemProps2.xml><?xml version="1.0" encoding="utf-8"?>
<ds:datastoreItem xmlns:ds="http://schemas.openxmlformats.org/officeDocument/2006/customXml" ds:itemID="{B4467CBF-3ED7-4F6C-9028-7539E4C58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a9b581-8ad8-4c2e-ae27-83cfc6e0d1b2"/>
    <ds:schemaRef ds:uri="784e26c9-46f4-4551-8f0c-0fa75a4e8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7EEF88-1064-44FC-B5BF-51AD25370C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 POWERPOINT VYV 3</Template>
  <TotalTime>1097</TotalTime>
  <Words>303</Words>
  <Application>Microsoft Office PowerPoint</Application>
  <PresentationFormat>Affichage à l'écran (16:9)</PresentationFormat>
  <Paragraphs>38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Conception personnalisée</vt:lpstr>
      <vt:lpstr>Transition avec formes</vt:lpstr>
      <vt:lpstr>Transition avec image</vt:lpstr>
      <vt:lpstr>Spectacle pour tout-petits KANALA - Conte musical </vt:lpstr>
      <vt:lpstr>Présentation PowerPoint</vt:lpstr>
      <vt:lpstr>Présentation PowerPoint</vt:lpstr>
      <vt:lpstr>Communication</vt:lpstr>
      <vt:lpstr>Présentation PowerPoint</vt:lpstr>
      <vt:lpstr>Retour en images…</vt:lpstr>
      <vt:lpstr>Séance pour le Relais Petite Enfance « Voyageur »</vt:lpstr>
      <vt:lpstr>Présentation PowerPoint</vt:lpstr>
      <vt:lpstr>Atelier découverte des sons</vt:lpstr>
      <vt:lpstr>Présentation PowerPoint</vt:lpstr>
      <vt:lpstr>Présentation PowerPoint</vt:lpstr>
      <vt:lpstr>Séance pour les enfants de petite section maternelle</vt:lpstr>
      <vt:lpstr>Merci !  - Au Conseil Départemental pour son dispositif « 1ers Pas en Côte-d'Or »  - A l’école maternelle « La Fontaine » de Sennecey-Lès-Dijon pour son partenariat essentiel à la mise en place d’un tel projet - A la commune de Sennecey-Lès-Dijon pour la mise à disposition de son personnel et de cette belle salle polyvalente - A l’artiste  Manolo pour sa créativité, sa bienveillance et son professionnalisme. - Au public, petits et grands, d’être venu partager ce moment de poésie</vt:lpstr>
      <vt:lpstr>Présentation PowerPoint</vt:lpstr>
    </vt:vector>
  </TitlesOfParts>
  <Company>HISM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pratiques</dc:title>
  <dc:creator>BADIN Matthias</dc:creator>
  <cp:lastModifiedBy>CLEMENT Aline</cp:lastModifiedBy>
  <cp:revision>73</cp:revision>
  <cp:lastPrinted>2023-10-20T09:40:10Z</cp:lastPrinted>
  <dcterms:created xsi:type="dcterms:W3CDTF">2021-06-02T07:30:26Z</dcterms:created>
  <dcterms:modified xsi:type="dcterms:W3CDTF">2023-11-23T14:54:11Z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0x010100B17C4855B11B644EA6D2D255A0400F85</vt:lpwstr>
  </property>
</Properties>
</file>