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6"/>
  </p:notesMasterIdLst>
  <p:handoutMasterIdLst>
    <p:handoutMasterId r:id="rId7"/>
  </p:handoutMasterIdLst>
  <p:sldIdLst>
    <p:sldId id="303" r:id="rId2"/>
    <p:sldId id="317" r:id="rId3"/>
    <p:sldId id="318" r:id="rId4"/>
    <p:sldId id="319" r:id="rId5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2" userDrawn="1">
          <p15:clr>
            <a:srgbClr val="A4A3A4"/>
          </p15:clr>
        </p15:guide>
        <p15:guide id="2" pos="223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9B3287"/>
    <a:srgbClr val="595959"/>
    <a:srgbClr val="A032A0"/>
    <a:srgbClr val="FF6600"/>
    <a:srgbClr val="00AAD2"/>
    <a:srgbClr val="A0328C"/>
    <a:srgbClr val="3399FF"/>
    <a:srgbClr val="333333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2" autoAdjust="0"/>
    <p:restoredTop sz="97129" autoAdjust="0"/>
  </p:normalViewPr>
  <p:slideViewPr>
    <p:cSldViewPr>
      <p:cViewPr varScale="1">
        <p:scale>
          <a:sx n="79" d="100"/>
          <a:sy n="79" d="100"/>
        </p:scale>
        <p:origin x="-806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3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3132" y="114"/>
      </p:cViewPr>
      <p:guideLst>
        <p:guide orient="horz" pos="3222"/>
        <p:guide pos="22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7321" cy="512304"/>
          </a:xfrm>
          <a:prstGeom prst="rect">
            <a:avLst/>
          </a:prstGeom>
        </p:spPr>
        <p:txBody>
          <a:bodyPr vert="horz" lIns="95484" tIns="47742" rIns="95484" bIns="47742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0294" y="1"/>
            <a:ext cx="3077320" cy="512304"/>
          </a:xfrm>
          <a:prstGeom prst="rect">
            <a:avLst/>
          </a:prstGeom>
        </p:spPr>
        <p:txBody>
          <a:bodyPr vert="horz" lIns="95484" tIns="47742" rIns="95484" bIns="47742" rtlCol="0"/>
          <a:lstStyle>
            <a:lvl1pPr algn="r">
              <a:defRPr sz="1200"/>
            </a:lvl1pPr>
          </a:lstStyle>
          <a:p>
            <a:pPr>
              <a:defRPr/>
            </a:pPr>
            <a:fld id="{92F591B0-D8C4-428A-8C31-8606752907F1}" type="datetimeFigureOut">
              <a:rPr lang="fr-FR"/>
              <a:pPr>
                <a:defRPr/>
              </a:pPr>
              <a:t>12/06/2018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9720674"/>
            <a:ext cx="3077321" cy="512302"/>
          </a:xfrm>
          <a:prstGeom prst="rect">
            <a:avLst/>
          </a:prstGeom>
        </p:spPr>
        <p:txBody>
          <a:bodyPr vert="horz" lIns="95484" tIns="47742" rIns="95484" bIns="4774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0294" y="9720674"/>
            <a:ext cx="3077320" cy="512302"/>
          </a:xfrm>
          <a:prstGeom prst="rect">
            <a:avLst/>
          </a:prstGeom>
        </p:spPr>
        <p:txBody>
          <a:bodyPr vert="horz" lIns="95484" tIns="47742" rIns="95484" bIns="47742" rtlCol="0" anchor="b"/>
          <a:lstStyle>
            <a:lvl1pPr algn="r">
              <a:defRPr sz="1200"/>
            </a:lvl1pPr>
          </a:lstStyle>
          <a:p>
            <a:pPr>
              <a:defRPr/>
            </a:pPr>
            <a:fld id="{980295EE-F986-4C20-918A-82F9E624DE7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4233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7321" cy="512304"/>
          </a:xfrm>
          <a:prstGeom prst="rect">
            <a:avLst/>
          </a:prstGeom>
        </p:spPr>
        <p:txBody>
          <a:bodyPr vert="horz" lIns="95484" tIns="47742" rIns="95484" bIns="47742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0294" y="1"/>
            <a:ext cx="3077320" cy="512304"/>
          </a:xfrm>
          <a:prstGeom prst="rect">
            <a:avLst/>
          </a:prstGeom>
        </p:spPr>
        <p:txBody>
          <a:bodyPr vert="horz" lIns="95484" tIns="47742" rIns="95484" bIns="47742" rtlCol="0"/>
          <a:lstStyle>
            <a:lvl1pPr algn="r">
              <a:defRPr sz="1200"/>
            </a:lvl1pPr>
          </a:lstStyle>
          <a:p>
            <a:pPr>
              <a:defRPr/>
            </a:pPr>
            <a:fld id="{C42BC76C-EEA7-4CFC-A596-A6166AE664AB}" type="datetimeFigureOut">
              <a:rPr lang="fr-FR"/>
              <a:pPr>
                <a:defRPr/>
              </a:pPr>
              <a:t>12/06/2018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84" tIns="47742" rIns="95484" bIns="47742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762" y="4862794"/>
            <a:ext cx="5679778" cy="4604184"/>
          </a:xfrm>
          <a:prstGeom prst="rect">
            <a:avLst/>
          </a:prstGeom>
        </p:spPr>
        <p:txBody>
          <a:bodyPr vert="horz" lIns="95484" tIns="47742" rIns="95484" bIns="47742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720674"/>
            <a:ext cx="3077321" cy="512302"/>
          </a:xfrm>
          <a:prstGeom prst="rect">
            <a:avLst/>
          </a:prstGeom>
        </p:spPr>
        <p:txBody>
          <a:bodyPr vert="horz" lIns="95484" tIns="47742" rIns="95484" bIns="4774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0294" y="9720674"/>
            <a:ext cx="3077320" cy="512302"/>
          </a:xfrm>
          <a:prstGeom prst="rect">
            <a:avLst/>
          </a:prstGeom>
        </p:spPr>
        <p:txBody>
          <a:bodyPr vert="horz" lIns="95484" tIns="47742" rIns="95484" bIns="47742" rtlCol="0" anchor="b"/>
          <a:lstStyle>
            <a:lvl1pPr algn="r">
              <a:defRPr sz="1200"/>
            </a:lvl1pPr>
          </a:lstStyle>
          <a:p>
            <a:pPr>
              <a:defRPr/>
            </a:pPr>
            <a:fld id="{E18FCBF8-3B68-49B0-A3AE-37EECA6B99C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23630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 délégué du SIEL est invité à présenter le rapport d’activités, en Conseil municipal ou syndical à l’aide des 3 diapositives</a:t>
            </a:r>
            <a:r>
              <a:rPr lang="fr-FR" baseline="0" dirty="0" smtClean="0"/>
              <a:t> suivantes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8FCBF8-3B68-49B0-A3AE-37EECA6B99CA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4862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8FCBF8-3B68-49B0-A3AE-37EECA6B99CA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2589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u="sng" dirty="0" smtClean="0"/>
              <a:t>900k€ </a:t>
            </a:r>
            <a:r>
              <a:rPr lang="fr-FR" b="1" u="sng" dirty="0" err="1" smtClean="0"/>
              <a:t>Enr</a:t>
            </a:r>
            <a:r>
              <a:rPr lang="fr-FR" b="1" u="sng" dirty="0" smtClean="0"/>
              <a:t> : </a:t>
            </a:r>
          </a:p>
          <a:p>
            <a:pPr defTabSz="950686">
              <a:defRPr/>
            </a:pPr>
            <a:r>
              <a:rPr lang="fr-FR" b="1" u="sng" dirty="0" smtClean="0"/>
              <a:t>Montant engagé : </a:t>
            </a:r>
            <a:r>
              <a:rPr lang="fr-FR" b="1" u="none" dirty="0" smtClean="0"/>
              <a:t>                  </a:t>
            </a:r>
            <a:r>
              <a:rPr lang="fr-FR" b="1" u="sng" dirty="0" smtClean="0"/>
              <a:t>Montant mandaté :    </a:t>
            </a:r>
          </a:p>
          <a:p>
            <a:pPr defTabSz="950686">
              <a:defRPr/>
            </a:pPr>
            <a:r>
              <a:rPr lang="fr-FR" dirty="0" smtClean="0"/>
              <a:t>PV : 819 053€51	PV  : 539 187€37,</a:t>
            </a:r>
          </a:p>
          <a:p>
            <a:r>
              <a:rPr lang="fr-FR" dirty="0" smtClean="0"/>
              <a:t>Bois : 1 441 897€03                 Bois : 275 975€10,</a:t>
            </a:r>
          </a:p>
          <a:p>
            <a:r>
              <a:rPr lang="fr-FR" dirty="0" smtClean="0"/>
              <a:t>L’importante différence de montant s’explique du</a:t>
            </a:r>
            <a:r>
              <a:rPr lang="fr-FR" baseline="0" dirty="0" smtClean="0"/>
              <a:t> fait que des montants ont été engagés en 2017 et que le paiement s’étale dans le temps.</a:t>
            </a:r>
          </a:p>
          <a:p>
            <a:r>
              <a:rPr lang="fr-FR" baseline="0" dirty="0" smtClean="0"/>
              <a:t> </a:t>
            </a:r>
          </a:p>
          <a:p>
            <a:endParaRPr lang="fr-FR" baseline="0" dirty="0" smtClean="0"/>
          </a:p>
          <a:p>
            <a:r>
              <a:rPr lang="fr-FR" b="1" u="sng" baseline="0" dirty="0" smtClean="0">
                <a:effectLst/>
              </a:rPr>
              <a:t>Chiffres THD42  - 2018:</a:t>
            </a:r>
          </a:p>
          <a:p>
            <a:r>
              <a:rPr lang="fr-FR" baseline="0" dirty="0" smtClean="0"/>
              <a:t>14 905 PTO posées </a:t>
            </a:r>
          </a:p>
          <a:p>
            <a:r>
              <a:rPr lang="fr-FR" baseline="0" dirty="0" smtClean="0"/>
              <a:t>74 559 foyers éligibles à la fibre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8FCBF8-3B68-49B0-A3AE-37EECA6B99CA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0238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8FCBF8-3B68-49B0-A3AE-37EECA6B99CA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8801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4509740"/>
            <a:ext cx="6626225" cy="503436"/>
          </a:xfrm>
        </p:spPr>
        <p:txBody>
          <a:bodyPr/>
          <a:lstStyle>
            <a:lvl1pPr marL="0" indent="0">
              <a:buNone/>
              <a:defRPr sz="2800">
                <a:solidFill>
                  <a:srgbClr val="595959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OBJET DE LA REUNION TITRE – (taille 28)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1258888" y="5013176"/>
            <a:ext cx="3529136" cy="647700"/>
          </a:xfrm>
        </p:spPr>
        <p:txBody>
          <a:bodyPr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aseline="0">
                <a:solidFill>
                  <a:srgbClr val="00AAD2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fr-FR" dirty="0" smtClean="0"/>
              <a:t>Date – lieu (taille 20)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9291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 txBox="1">
            <a:spLocks/>
          </p:cNvSpPr>
          <p:nvPr userDrawn="1"/>
        </p:nvSpPr>
        <p:spPr>
          <a:xfrm>
            <a:off x="7020272" y="65922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DF08C7C-069F-4254-897F-5668D606CB04}" type="slidenum">
              <a:rPr lang="fr-FR" altLang="fr-FR" smtClean="0">
                <a:solidFill>
                  <a:srgbClr val="595959"/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88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page de garde interven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1331913" y="4508500"/>
            <a:ext cx="3527425" cy="288652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rgbClr val="595959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1400" b="1">
                <a:latin typeface="Trebuchet MS" panose="020B0603020202020204" pitchFamily="34" charset="0"/>
              </a:defRPr>
            </a:lvl2pPr>
            <a:lvl3pPr marL="914400" indent="0">
              <a:buNone/>
              <a:defRPr sz="1400" b="1">
                <a:latin typeface="Trebuchet MS" panose="020B0603020202020204" pitchFamily="34" charset="0"/>
              </a:defRPr>
            </a:lvl3pPr>
            <a:lvl4pPr marL="1371600" indent="0">
              <a:buNone/>
              <a:defRPr sz="1400" b="1">
                <a:latin typeface="Trebuchet MS" panose="020B0603020202020204" pitchFamily="34" charset="0"/>
              </a:defRPr>
            </a:lvl4pPr>
            <a:lvl5pPr marL="1828800" indent="0">
              <a:buNone/>
              <a:defRPr sz="1400" b="1">
                <a:latin typeface="Trebuchet MS" panose="020B0603020202020204" pitchFamily="34" charset="0"/>
              </a:defRPr>
            </a:lvl5pPr>
          </a:lstStyle>
          <a:p>
            <a:pPr lvl="0"/>
            <a:r>
              <a:rPr lang="fr-FR" dirty="0" smtClean="0"/>
              <a:t>Intervenants :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1331913" y="4797424"/>
            <a:ext cx="3528119" cy="179992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595959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1400">
                <a:solidFill>
                  <a:srgbClr val="595959"/>
                </a:solidFill>
                <a:latin typeface="Trebuchet MS" panose="020B0603020202020204" pitchFamily="34" charset="0"/>
              </a:defRPr>
            </a:lvl2pPr>
            <a:lvl3pPr marL="914400" indent="0">
              <a:buNone/>
              <a:defRPr sz="1400">
                <a:solidFill>
                  <a:srgbClr val="595959"/>
                </a:solidFill>
                <a:latin typeface="Trebuchet MS" panose="020B0603020202020204" pitchFamily="34" charset="0"/>
              </a:defRPr>
            </a:lvl3pPr>
            <a:lvl4pPr marL="1371600" indent="0">
              <a:buNone/>
              <a:defRPr sz="1400">
                <a:solidFill>
                  <a:srgbClr val="595959"/>
                </a:solidFill>
                <a:latin typeface="Trebuchet MS" panose="020B0603020202020204" pitchFamily="34" charset="0"/>
              </a:defRPr>
            </a:lvl4pPr>
            <a:lvl5pPr marL="1828800" indent="0">
              <a:buNone/>
              <a:defRPr sz="1400">
                <a:solidFill>
                  <a:srgbClr val="595959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fr-FR" dirty="0" err="1" smtClean="0"/>
              <a:t>Xxxxxx</a:t>
            </a:r>
            <a:r>
              <a:rPr lang="fr-FR" dirty="0" smtClean="0"/>
              <a:t> (taille 16)</a:t>
            </a:r>
          </a:p>
          <a:p>
            <a:pPr lvl="0"/>
            <a:r>
              <a:rPr lang="fr-FR" dirty="0" err="1" smtClean="0"/>
              <a:t>Xxxxxx</a:t>
            </a:r>
            <a:endParaRPr lang="fr-FR" dirty="0" smtClean="0"/>
          </a:p>
          <a:p>
            <a:pPr lvl="0"/>
            <a:r>
              <a:rPr lang="fr-FR" dirty="0" err="1" smtClean="0"/>
              <a:t>xxxxxxxxxxx</a:t>
            </a:r>
            <a:endParaRPr lang="fr-FR" dirty="0"/>
          </a:p>
        </p:txBody>
      </p:sp>
      <p:sp>
        <p:nvSpPr>
          <p:cNvPr id="6" name="Espace réservé du numéro de diapositive 5"/>
          <p:cNvSpPr txBox="1">
            <a:spLocks/>
          </p:cNvSpPr>
          <p:nvPr userDrawn="1"/>
        </p:nvSpPr>
        <p:spPr>
          <a:xfrm>
            <a:off x="7020272" y="65922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DF08C7C-069F-4254-897F-5668D606CB04}" type="slidenum">
              <a:rPr lang="fr-FR" altLang="fr-FR" sz="800" smtClean="0">
                <a:solidFill>
                  <a:srgbClr val="595959"/>
                </a:solidFill>
                <a:latin typeface="Trebuchet MS" panose="020B0603020202020204" pitchFamily="34" charset="0"/>
              </a:rPr>
              <a:pPr>
                <a:defRPr/>
              </a:pPr>
              <a:t>‹N°›</a:t>
            </a:fld>
            <a:endParaRPr lang="fr-FR" altLang="fr-FR" sz="800" dirty="0">
              <a:solidFill>
                <a:srgbClr val="59595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450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1254124" y="476672"/>
            <a:ext cx="6832948" cy="708025"/>
          </a:xfrm>
        </p:spPr>
        <p:txBody>
          <a:bodyPr/>
          <a:lstStyle>
            <a:lvl1pPr marL="0" indent="0">
              <a:buNone/>
              <a:defRPr sz="4000" b="0" baseline="0">
                <a:solidFill>
                  <a:srgbClr val="595959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fr-FR" dirty="0" smtClean="0"/>
              <a:t>ORDRE DU JOUR (taille 40)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2" hasCustomPrompt="1"/>
          </p:nvPr>
        </p:nvSpPr>
        <p:spPr>
          <a:xfrm>
            <a:off x="1254124" y="1556792"/>
            <a:ext cx="5622132" cy="15113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595959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fr-FR" dirty="0" smtClean="0"/>
              <a:t>1- point n° 1 (taille 18, 16 ou 14 selon ordre du jour)</a:t>
            </a:r>
          </a:p>
          <a:p>
            <a:pPr lvl="0"/>
            <a:r>
              <a:rPr lang="fr-FR" dirty="0" smtClean="0"/>
              <a:t>2- point n°2</a:t>
            </a:r>
          </a:p>
          <a:p>
            <a:pPr lvl="0"/>
            <a:r>
              <a:rPr lang="fr-FR" dirty="0" smtClean="0"/>
              <a:t>3– point n°3</a:t>
            </a:r>
          </a:p>
          <a:p>
            <a:pPr lvl="0"/>
            <a:r>
              <a:rPr lang="fr-FR" dirty="0" smtClean="0"/>
              <a:t>4- point n°4</a:t>
            </a:r>
          </a:p>
          <a:p>
            <a:pPr lvl="0"/>
            <a:r>
              <a:rPr lang="fr-FR" dirty="0" smtClean="0"/>
              <a:t>Etc…</a:t>
            </a:r>
          </a:p>
        </p:txBody>
      </p:sp>
      <p:sp>
        <p:nvSpPr>
          <p:cNvPr id="7" name="Espace réservé du numéro de diapositive 5"/>
          <p:cNvSpPr txBox="1">
            <a:spLocks/>
          </p:cNvSpPr>
          <p:nvPr userDrawn="1"/>
        </p:nvSpPr>
        <p:spPr>
          <a:xfrm>
            <a:off x="7020272" y="65922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DF08C7C-069F-4254-897F-5668D606CB04}" type="slidenum">
              <a:rPr lang="fr-FR" altLang="fr-FR" smtClean="0">
                <a:solidFill>
                  <a:srgbClr val="595959"/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875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inter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du texte 26"/>
          <p:cNvSpPr>
            <a:spLocks noGrp="1"/>
          </p:cNvSpPr>
          <p:nvPr>
            <p:ph type="body" sz="quarter" idx="10" hasCustomPrompt="1"/>
          </p:nvPr>
        </p:nvSpPr>
        <p:spPr>
          <a:xfrm>
            <a:off x="1258938" y="2780159"/>
            <a:ext cx="648071" cy="648841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rgbClr val="00CCFF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6000">
                <a:solidFill>
                  <a:srgbClr val="00CCFF"/>
                </a:solidFill>
                <a:latin typeface="Trebuchet MS" panose="020B0603020202020204" pitchFamily="34" charset="0"/>
              </a:defRPr>
            </a:lvl2pPr>
            <a:lvl3pPr marL="914400" indent="0">
              <a:buNone/>
              <a:defRPr sz="6000">
                <a:solidFill>
                  <a:srgbClr val="00CCFF"/>
                </a:solidFill>
                <a:latin typeface="Trebuchet MS" panose="020B0603020202020204" pitchFamily="34" charset="0"/>
              </a:defRPr>
            </a:lvl3pPr>
            <a:lvl4pPr marL="1371600" indent="0">
              <a:buNone/>
              <a:defRPr sz="6000">
                <a:solidFill>
                  <a:srgbClr val="00CCFF"/>
                </a:solidFill>
                <a:latin typeface="Trebuchet MS" panose="020B0603020202020204" pitchFamily="34" charset="0"/>
              </a:defRPr>
            </a:lvl4pPr>
            <a:lvl5pPr marL="1828800" indent="0">
              <a:buNone/>
              <a:defRPr sz="6000">
                <a:solidFill>
                  <a:srgbClr val="00CCFF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fr-FR" dirty="0" smtClean="0"/>
              <a:t>1-</a:t>
            </a:r>
            <a:endParaRPr lang="fr-FR" dirty="0"/>
          </a:p>
        </p:txBody>
      </p:sp>
      <p:sp>
        <p:nvSpPr>
          <p:cNvPr id="29" name="Espace réservé du texte 28"/>
          <p:cNvSpPr>
            <a:spLocks noGrp="1"/>
          </p:cNvSpPr>
          <p:nvPr>
            <p:ph type="body" sz="quarter" idx="11" hasCustomPrompt="1"/>
          </p:nvPr>
        </p:nvSpPr>
        <p:spPr>
          <a:xfrm>
            <a:off x="1907009" y="2780159"/>
            <a:ext cx="6769447" cy="648841"/>
          </a:xfrm>
        </p:spPr>
        <p:txBody>
          <a:bodyPr>
            <a:noAutofit/>
          </a:bodyPr>
          <a:lstStyle>
            <a:lvl1pPr marL="0" indent="0">
              <a:buNone/>
              <a:defRPr sz="4000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6000">
                <a:solidFill>
                  <a:schemeClr val="bg1"/>
                </a:solidFill>
                <a:latin typeface="Trebuchet MS" panose="020B0603020202020204" pitchFamily="34" charset="0"/>
              </a:defRPr>
            </a:lvl2pPr>
            <a:lvl3pPr marL="914400" indent="0">
              <a:buNone/>
              <a:defRPr sz="6000">
                <a:solidFill>
                  <a:schemeClr val="bg1"/>
                </a:solidFill>
                <a:latin typeface="Trebuchet MS" panose="020B0603020202020204" pitchFamily="34" charset="0"/>
              </a:defRPr>
            </a:lvl3pPr>
            <a:lvl4pPr marL="1371600" indent="0">
              <a:buNone/>
              <a:defRPr sz="6000">
                <a:solidFill>
                  <a:schemeClr val="bg1"/>
                </a:solidFill>
                <a:latin typeface="Trebuchet MS" panose="020B0603020202020204" pitchFamily="34" charset="0"/>
              </a:defRPr>
            </a:lvl4pPr>
            <a:lvl5pPr marL="1828800" indent="0">
              <a:buNone/>
              <a:defRPr sz="6000">
                <a:solidFill>
                  <a:schemeClr val="bg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fr-FR" dirty="0" smtClean="0"/>
              <a:t>TITRE TREBUCHET (taille 40) </a:t>
            </a:r>
            <a:endParaRPr lang="fr-FR" dirty="0"/>
          </a:p>
        </p:txBody>
      </p:sp>
      <p:sp>
        <p:nvSpPr>
          <p:cNvPr id="33" name="Espace réservé du texte 32"/>
          <p:cNvSpPr>
            <a:spLocks noGrp="1"/>
          </p:cNvSpPr>
          <p:nvPr>
            <p:ph type="body" sz="quarter" idx="12" hasCustomPrompt="1"/>
          </p:nvPr>
        </p:nvSpPr>
        <p:spPr>
          <a:xfrm>
            <a:off x="1907009" y="3860850"/>
            <a:ext cx="6606282" cy="576262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fr-FR" dirty="0" smtClean="0"/>
              <a:t>Sous-titre </a:t>
            </a:r>
            <a:r>
              <a:rPr lang="fr-FR" dirty="0" err="1" smtClean="0"/>
              <a:t>trebuchet</a:t>
            </a:r>
            <a:endParaRPr lang="fr-FR" dirty="0"/>
          </a:p>
        </p:txBody>
      </p:sp>
      <p:sp>
        <p:nvSpPr>
          <p:cNvPr id="7" name="Espace réservé du numéro de diapositive 5"/>
          <p:cNvSpPr txBox="1">
            <a:spLocks/>
          </p:cNvSpPr>
          <p:nvPr userDrawn="1"/>
        </p:nvSpPr>
        <p:spPr>
          <a:xfrm>
            <a:off x="7020272" y="65922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DF08C7C-069F-4254-897F-5668D606CB04}" type="slidenum">
              <a:rPr lang="fr-FR" altLang="fr-FR" smtClean="0">
                <a:solidFill>
                  <a:srgbClr val="595959"/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053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e 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èche droite 7"/>
          <p:cNvSpPr/>
          <p:nvPr userDrawn="1"/>
        </p:nvSpPr>
        <p:spPr>
          <a:xfrm>
            <a:off x="3163888" y="3863975"/>
            <a:ext cx="1079500" cy="503238"/>
          </a:xfrm>
          <a:prstGeom prst="rightArrow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Flèche droite 8"/>
          <p:cNvSpPr/>
          <p:nvPr userDrawn="1"/>
        </p:nvSpPr>
        <p:spPr>
          <a:xfrm>
            <a:off x="3130550" y="2638425"/>
            <a:ext cx="1079500" cy="503238"/>
          </a:xfrm>
          <a:prstGeom prst="rightArrow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Flèche droite 10"/>
          <p:cNvSpPr/>
          <p:nvPr userDrawn="1"/>
        </p:nvSpPr>
        <p:spPr>
          <a:xfrm>
            <a:off x="3144838" y="5097463"/>
            <a:ext cx="1081087" cy="504825"/>
          </a:xfrm>
          <a:prstGeom prst="rightArrow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242664"/>
            <a:ext cx="7993063" cy="954088"/>
          </a:xfrm>
        </p:spPr>
        <p:txBody>
          <a:bodyPr>
            <a:normAutofit/>
          </a:bodyPr>
          <a:lstStyle>
            <a:lvl1pPr marL="0" indent="0">
              <a:buNone/>
              <a:defRPr sz="2800" b="1" baseline="0">
                <a:solidFill>
                  <a:srgbClr val="595959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fr-FR" sz="2800" b="1" dirty="0" smtClean="0">
                <a:latin typeface="Trebuchet MS" panose="020B0603020202020204" pitchFamily="34" charset="0"/>
              </a:rPr>
              <a:t>Titre </a:t>
            </a:r>
            <a:r>
              <a:rPr lang="fr-FR" sz="2800" b="1" dirty="0" err="1" smtClean="0">
                <a:latin typeface="Trebuchet MS" panose="020B0603020202020204" pitchFamily="34" charset="0"/>
              </a:rPr>
              <a:t>Trebuchet</a:t>
            </a:r>
            <a:r>
              <a:rPr lang="fr-FR" sz="2800" b="1" dirty="0" smtClean="0">
                <a:latin typeface="Trebuchet MS" panose="020B0603020202020204" pitchFamily="34" charset="0"/>
              </a:rPr>
              <a:t> MS, 28pt, gris, gras (possibilité d’écrire sur deux lignes)</a:t>
            </a:r>
            <a:endParaRPr lang="fr-FR" dirty="0"/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4" hasCustomPrompt="1"/>
          </p:nvPr>
        </p:nvSpPr>
        <p:spPr>
          <a:xfrm>
            <a:off x="4248472" y="2709615"/>
            <a:ext cx="1930400" cy="287337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Trebuchet MS" panose="020B0603020202020204" pitchFamily="34" charset="0"/>
              </a:defRPr>
            </a:lvl1pPr>
          </a:lstStyle>
          <a:p>
            <a:pPr lvl="0"/>
            <a:r>
              <a:rPr lang="fr-FR" dirty="0" smtClean="0"/>
              <a:t>Les listes</a:t>
            </a:r>
            <a:endParaRPr lang="fr-FR" dirty="0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5" hasCustomPrompt="1"/>
          </p:nvPr>
        </p:nvSpPr>
        <p:spPr>
          <a:xfrm>
            <a:off x="4248472" y="2998911"/>
            <a:ext cx="4572000" cy="793056"/>
          </a:xfrm>
        </p:spPr>
        <p:txBody>
          <a:bodyPr>
            <a:noAutofit/>
          </a:bodyPr>
          <a:lstStyle>
            <a:lvl1pPr marL="171450" indent="-171450"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solidFill>
                  <a:srgbClr val="333333"/>
                </a:solidFill>
                <a:latin typeface="Trebuchet MS" panose="020B0603020202020204" pitchFamily="34" charset="0"/>
              </a:defRPr>
            </a:lvl1pPr>
            <a:lvl2pPr>
              <a:defRPr sz="1200">
                <a:solidFill>
                  <a:srgbClr val="333333"/>
                </a:solidFill>
                <a:latin typeface="Trebuchet MS" panose="020B0603020202020204" pitchFamily="34" charset="0"/>
              </a:defRPr>
            </a:lvl2pPr>
            <a:lvl3pPr>
              <a:defRPr sz="1200">
                <a:solidFill>
                  <a:srgbClr val="333333"/>
                </a:solidFill>
                <a:latin typeface="Trebuchet MS" panose="020B0603020202020204" pitchFamily="34" charset="0"/>
              </a:defRPr>
            </a:lvl3pPr>
            <a:lvl4pPr>
              <a:defRPr sz="1200">
                <a:solidFill>
                  <a:srgbClr val="333333"/>
                </a:solidFill>
                <a:latin typeface="Trebuchet MS" panose="020B0603020202020204" pitchFamily="34" charset="0"/>
              </a:defRPr>
            </a:lvl4pPr>
            <a:lvl5pPr>
              <a:defRPr sz="1200">
                <a:solidFill>
                  <a:srgbClr val="333333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fr-FR" dirty="0" err="1" smtClean="0"/>
              <a:t>Xxxxx</a:t>
            </a:r>
            <a:endParaRPr lang="fr-FR" dirty="0" smtClean="0"/>
          </a:p>
          <a:p>
            <a:pPr lvl="0"/>
            <a:r>
              <a:rPr lang="fr-FR" dirty="0" err="1" smtClean="0"/>
              <a:t>Xxxxxx</a:t>
            </a:r>
            <a:endParaRPr lang="fr-FR" dirty="0" smtClean="0"/>
          </a:p>
          <a:p>
            <a:pPr lvl="0"/>
            <a:r>
              <a:rPr lang="fr-FR" dirty="0" err="1" smtClean="0"/>
              <a:t>xxxxxx</a:t>
            </a:r>
            <a:endParaRPr lang="fr-FR" dirty="0"/>
          </a:p>
        </p:txBody>
      </p:sp>
      <p:sp>
        <p:nvSpPr>
          <p:cNvPr id="27" name="Espace réservé du texte 23"/>
          <p:cNvSpPr>
            <a:spLocks noGrp="1"/>
          </p:cNvSpPr>
          <p:nvPr>
            <p:ph type="body" sz="quarter" idx="16" hasCustomPrompt="1"/>
          </p:nvPr>
        </p:nvSpPr>
        <p:spPr>
          <a:xfrm>
            <a:off x="4248472" y="3931792"/>
            <a:ext cx="1930400" cy="287337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Trebuchet MS" panose="020B0603020202020204" pitchFamily="34" charset="0"/>
              </a:defRPr>
            </a:lvl1pPr>
          </a:lstStyle>
          <a:p>
            <a:pPr lvl="0"/>
            <a:r>
              <a:rPr lang="fr-FR" dirty="0" smtClean="0"/>
              <a:t>Les listes</a:t>
            </a:r>
            <a:endParaRPr lang="fr-FR" dirty="0"/>
          </a:p>
        </p:txBody>
      </p:sp>
      <p:sp>
        <p:nvSpPr>
          <p:cNvPr id="28" name="Espace réservé du texte 25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72" y="4221088"/>
            <a:ext cx="4572000" cy="804367"/>
          </a:xfrm>
        </p:spPr>
        <p:txBody>
          <a:bodyPr>
            <a:noAutofit/>
          </a:bodyPr>
          <a:lstStyle>
            <a:lvl1pPr marL="171450" indent="-171450"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solidFill>
                  <a:srgbClr val="333333"/>
                </a:solidFill>
                <a:latin typeface="Trebuchet MS" panose="020B0603020202020204" pitchFamily="34" charset="0"/>
              </a:defRPr>
            </a:lvl1pPr>
            <a:lvl2pPr>
              <a:defRPr sz="1200">
                <a:solidFill>
                  <a:srgbClr val="333333"/>
                </a:solidFill>
                <a:latin typeface="Trebuchet MS" panose="020B0603020202020204" pitchFamily="34" charset="0"/>
              </a:defRPr>
            </a:lvl2pPr>
            <a:lvl3pPr>
              <a:defRPr sz="1200">
                <a:solidFill>
                  <a:srgbClr val="333333"/>
                </a:solidFill>
                <a:latin typeface="Trebuchet MS" panose="020B0603020202020204" pitchFamily="34" charset="0"/>
              </a:defRPr>
            </a:lvl3pPr>
            <a:lvl4pPr>
              <a:defRPr sz="1200">
                <a:solidFill>
                  <a:srgbClr val="333333"/>
                </a:solidFill>
                <a:latin typeface="Trebuchet MS" panose="020B0603020202020204" pitchFamily="34" charset="0"/>
              </a:defRPr>
            </a:lvl4pPr>
            <a:lvl5pPr>
              <a:defRPr sz="1200">
                <a:solidFill>
                  <a:srgbClr val="333333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fr-FR" dirty="0" err="1" smtClean="0"/>
              <a:t>Xxxxx</a:t>
            </a:r>
            <a:endParaRPr lang="fr-FR" dirty="0" smtClean="0"/>
          </a:p>
          <a:p>
            <a:pPr lvl="0"/>
            <a:r>
              <a:rPr lang="fr-FR" dirty="0" err="1" smtClean="0"/>
              <a:t>Xxxxxx</a:t>
            </a:r>
            <a:endParaRPr lang="fr-FR" dirty="0" smtClean="0"/>
          </a:p>
          <a:p>
            <a:pPr lvl="0"/>
            <a:r>
              <a:rPr lang="fr-FR" dirty="0" err="1" smtClean="0"/>
              <a:t>xxxxxx</a:t>
            </a:r>
            <a:endParaRPr lang="fr-FR" dirty="0"/>
          </a:p>
        </p:txBody>
      </p:sp>
      <p:sp>
        <p:nvSpPr>
          <p:cNvPr id="29" name="Espace réservé du texte 23"/>
          <p:cNvSpPr>
            <a:spLocks noGrp="1"/>
          </p:cNvSpPr>
          <p:nvPr>
            <p:ph type="body" sz="quarter" idx="18" hasCustomPrompt="1"/>
          </p:nvPr>
        </p:nvSpPr>
        <p:spPr>
          <a:xfrm>
            <a:off x="4248472" y="5231764"/>
            <a:ext cx="1930400" cy="287337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Trebuchet MS" panose="020B0603020202020204" pitchFamily="34" charset="0"/>
              </a:defRPr>
            </a:lvl1pPr>
          </a:lstStyle>
          <a:p>
            <a:pPr lvl="0"/>
            <a:r>
              <a:rPr lang="fr-FR" dirty="0" smtClean="0"/>
              <a:t>Les listes</a:t>
            </a:r>
            <a:endParaRPr lang="fr-FR" dirty="0"/>
          </a:p>
        </p:txBody>
      </p:sp>
      <p:sp>
        <p:nvSpPr>
          <p:cNvPr id="30" name="Espace réservé du texte 25"/>
          <p:cNvSpPr>
            <a:spLocks noGrp="1"/>
          </p:cNvSpPr>
          <p:nvPr>
            <p:ph type="body" sz="quarter" idx="19" hasCustomPrompt="1"/>
          </p:nvPr>
        </p:nvSpPr>
        <p:spPr>
          <a:xfrm>
            <a:off x="4248472" y="5521060"/>
            <a:ext cx="4572000" cy="788260"/>
          </a:xfrm>
        </p:spPr>
        <p:txBody>
          <a:bodyPr>
            <a:noAutofit/>
          </a:bodyPr>
          <a:lstStyle>
            <a:lvl1pPr marL="171450" indent="-171450"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solidFill>
                  <a:srgbClr val="333333"/>
                </a:solidFill>
                <a:latin typeface="Trebuchet MS" panose="020B0603020202020204" pitchFamily="34" charset="0"/>
              </a:defRPr>
            </a:lvl1pPr>
            <a:lvl2pPr>
              <a:defRPr sz="1200">
                <a:solidFill>
                  <a:srgbClr val="333333"/>
                </a:solidFill>
                <a:latin typeface="Trebuchet MS" panose="020B0603020202020204" pitchFamily="34" charset="0"/>
              </a:defRPr>
            </a:lvl2pPr>
            <a:lvl3pPr>
              <a:defRPr sz="1200">
                <a:solidFill>
                  <a:srgbClr val="333333"/>
                </a:solidFill>
                <a:latin typeface="Trebuchet MS" panose="020B0603020202020204" pitchFamily="34" charset="0"/>
              </a:defRPr>
            </a:lvl3pPr>
            <a:lvl4pPr>
              <a:defRPr sz="1200">
                <a:solidFill>
                  <a:srgbClr val="333333"/>
                </a:solidFill>
                <a:latin typeface="Trebuchet MS" panose="020B0603020202020204" pitchFamily="34" charset="0"/>
              </a:defRPr>
            </a:lvl4pPr>
            <a:lvl5pPr>
              <a:defRPr sz="1200">
                <a:solidFill>
                  <a:srgbClr val="333333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fr-FR" dirty="0" err="1" smtClean="0"/>
              <a:t>Xxxxx</a:t>
            </a:r>
            <a:endParaRPr lang="fr-FR" dirty="0" smtClean="0"/>
          </a:p>
          <a:p>
            <a:pPr lvl="0"/>
            <a:r>
              <a:rPr lang="fr-FR" dirty="0" err="1" smtClean="0"/>
              <a:t>Xxxxxx</a:t>
            </a:r>
            <a:endParaRPr lang="fr-FR" dirty="0" smtClean="0"/>
          </a:p>
          <a:p>
            <a:pPr lvl="0"/>
            <a:r>
              <a:rPr lang="fr-FR" dirty="0" err="1" smtClean="0"/>
              <a:t>xxxxxx</a:t>
            </a:r>
            <a:endParaRPr lang="fr-FR" dirty="0"/>
          </a:p>
        </p:txBody>
      </p:sp>
      <p:sp>
        <p:nvSpPr>
          <p:cNvPr id="16" name="Espace réservé du numéro de diapositive 5"/>
          <p:cNvSpPr txBox="1">
            <a:spLocks/>
          </p:cNvSpPr>
          <p:nvPr userDrawn="1"/>
        </p:nvSpPr>
        <p:spPr>
          <a:xfrm>
            <a:off x="7020272" y="65922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DF08C7C-069F-4254-897F-5668D606CB04}" type="slidenum">
              <a:rPr lang="fr-FR" altLang="fr-FR" smtClean="0">
                <a:solidFill>
                  <a:srgbClr val="595959"/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srgbClr val="595959"/>
              </a:solidFill>
            </a:endParaRPr>
          </a:p>
        </p:txBody>
      </p:sp>
      <p:sp>
        <p:nvSpPr>
          <p:cNvPr id="21" name="Espace réservé pour une image  31"/>
          <p:cNvSpPr>
            <a:spLocks noGrp="1"/>
          </p:cNvSpPr>
          <p:nvPr>
            <p:ph type="pic" sz="quarter" idx="20" hasCustomPrompt="1"/>
          </p:nvPr>
        </p:nvSpPr>
        <p:spPr>
          <a:xfrm>
            <a:off x="6840512" y="1037059"/>
            <a:ext cx="2340000" cy="167186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Trebuchet MS" panose="020B0603020202020204" pitchFamily="34" charset="0"/>
              </a:defRPr>
            </a:lvl1pPr>
          </a:lstStyle>
          <a:p>
            <a:r>
              <a:rPr lang="fr-FR" dirty="0" smtClean="0"/>
              <a:t>Image</a:t>
            </a:r>
            <a:endParaRPr lang="fr-FR" dirty="0"/>
          </a:p>
        </p:txBody>
      </p:sp>
      <p:sp>
        <p:nvSpPr>
          <p:cNvPr id="22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1340768"/>
            <a:ext cx="6264000" cy="720080"/>
          </a:xfrm>
        </p:spPr>
        <p:txBody>
          <a:bodyPr>
            <a:noAutofit/>
          </a:bodyPr>
          <a:lstStyle>
            <a:lvl1pPr marL="0" indent="0">
              <a:buNone/>
              <a:defRPr sz="2000" b="1" baseline="0">
                <a:solidFill>
                  <a:srgbClr val="A0328C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fr-FR" dirty="0" smtClean="0"/>
              <a:t>Le chapeau est en violet, </a:t>
            </a:r>
            <a:r>
              <a:rPr lang="fr-FR" dirty="0" err="1" smtClean="0"/>
              <a:t>Trebuchet</a:t>
            </a:r>
            <a:r>
              <a:rPr lang="fr-FR" dirty="0" smtClean="0"/>
              <a:t> MS,20pt, gras.</a:t>
            </a:r>
            <a:br>
              <a:rPr lang="fr-FR" dirty="0" smtClean="0"/>
            </a:br>
            <a:r>
              <a:rPr lang="fr-FR" dirty="0" smtClean="0"/>
              <a:t>Il ne fait pas plus de quelques lignes.</a:t>
            </a:r>
          </a:p>
        </p:txBody>
      </p:sp>
      <p:sp>
        <p:nvSpPr>
          <p:cNvPr id="23" name="Espace réservé du texte 16"/>
          <p:cNvSpPr>
            <a:spLocks noGrp="1"/>
          </p:cNvSpPr>
          <p:nvPr>
            <p:ph type="body" sz="quarter" idx="12" hasCustomPrompt="1"/>
          </p:nvPr>
        </p:nvSpPr>
        <p:spPr>
          <a:xfrm>
            <a:off x="574675" y="2276872"/>
            <a:ext cx="2557165" cy="3744416"/>
          </a:xfrm>
        </p:spPr>
        <p:txBody>
          <a:bodyPr>
            <a:noAutofit/>
          </a:bodyPr>
          <a:lstStyle>
            <a:lvl1pPr marL="0" indent="0" algn="just">
              <a:buNone/>
              <a:defRPr sz="1600" b="0" baseline="0">
                <a:latin typeface="Trebuchet MS" panose="020B0603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Le texte central doit être en </a:t>
            </a:r>
            <a:r>
              <a:rPr lang="fr-FR" dirty="0" err="1" smtClean="0"/>
              <a:t>Trebuchet</a:t>
            </a:r>
            <a:r>
              <a:rPr lang="fr-FR" dirty="0" smtClean="0"/>
              <a:t>, 14pt ou 16pt (selon contenu), de couleur noir.</a:t>
            </a:r>
          </a:p>
          <a:p>
            <a:pPr lvl="0"/>
            <a:r>
              <a:rPr lang="fr-FR" dirty="0" smtClean="0"/>
              <a:t>xxxxxxxxxxxxxxxxxxxxxxxxxxxxxxxxxxxxxxxxxxxxxxxxxxxxxxxxxxxxxxxxxxxxxxxxxxxxxxxxx</a:t>
            </a:r>
          </a:p>
        </p:txBody>
      </p:sp>
    </p:spTree>
    <p:extLst>
      <p:ext uri="{BB962C8B-B14F-4D97-AF65-F5344CB8AC3E}">
        <p14:creationId xmlns:p14="http://schemas.microsoft.com/office/powerpoint/2010/main" val="1588676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e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242664"/>
            <a:ext cx="7993063" cy="954088"/>
          </a:xfrm>
        </p:spPr>
        <p:txBody>
          <a:bodyPr>
            <a:normAutofit/>
          </a:bodyPr>
          <a:lstStyle>
            <a:lvl1pPr marL="0" indent="0">
              <a:buNone/>
              <a:defRPr sz="2800" b="1" baseline="0">
                <a:solidFill>
                  <a:srgbClr val="595959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fr-FR" sz="2800" b="1" dirty="0" smtClean="0">
                <a:latin typeface="Trebuchet MS" panose="020B0603020202020204" pitchFamily="34" charset="0"/>
              </a:rPr>
              <a:t>Titre </a:t>
            </a:r>
            <a:r>
              <a:rPr lang="fr-FR" sz="2800" b="1" dirty="0" err="1" smtClean="0">
                <a:latin typeface="Trebuchet MS" panose="020B0603020202020204" pitchFamily="34" charset="0"/>
              </a:rPr>
              <a:t>Trebuchet</a:t>
            </a:r>
            <a:r>
              <a:rPr lang="fr-FR" sz="2800" b="1" dirty="0" smtClean="0">
                <a:latin typeface="Trebuchet MS" panose="020B0603020202020204" pitchFamily="34" charset="0"/>
              </a:rPr>
              <a:t> MS, 28pt, gris, gras (possibilité d’écrire sur deux lignes)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1340768"/>
            <a:ext cx="6264000" cy="720080"/>
          </a:xfrm>
        </p:spPr>
        <p:txBody>
          <a:bodyPr>
            <a:noAutofit/>
          </a:bodyPr>
          <a:lstStyle>
            <a:lvl1pPr marL="0" indent="0">
              <a:buNone/>
              <a:defRPr sz="2000" b="1" baseline="0">
                <a:solidFill>
                  <a:srgbClr val="A0328C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fr-FR" dirty="0" smtClean="0"/>
              <a:t>Le chapeau est en violet, </a:t>
            </a:r>
            <a:r>
              <a:rPr lang="fr-FR" dirty="0" err="1" smtClean="0"/>
              <a:t>Trebuchet</a:t>
            </a:r>
            <a:r>
              <a:rPr lang="fr-FR" dirty="0" smtClean="0"/>
              <a:t> MS,20pt, gras.</a:t>
            </a:r>
            <a:br>
              <a:rPr lang="fr-FR" dirty="0" smtClean="0"/>
            </a:br>
            <a:r>
              <a:rPr lang="fr-FR" dirty="0" smtClean="0"/>
              <a:t>Il ne fait pas plus de quelques lignes.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2" hasCustomPrompt="1"/>
          </p:nvPr>
        </p:nvSpPr>
        <p:spPr>
          <a:xfrm>
            <a:off x="574675" y="2276872"/>
            <a:ext cx="2557165" cy="3744416"/>
          </a:xfrm>
        </p:spPr>
        <p:txBody>
          <a:bodyPr>
            <a:noAutofit/>
          </a:bodyPr>
          <a:lstStyle>
            <a:lvl1pPr marL="0" indent="0" algn="just">
              <a:buNone/>
              <a:defRPr sz="1600" b="0" baseline="0">
                <a:latin typeface="Trebuchet MS" panose="020B0603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Le texte central doit être en </a:t>
            </a:r>
            <a:r>
              <a:rPr lang="fr-FR" dirty="0" err="1" smtClean="0"/>
              <a:t>Trebuchet</a:t>
            </a:r>
            <a:r>
              <a:rPr lang="fr-FR" dirty="0" smtClean="0"/>
              <a:t>, 14pt ou 16pt (selon contenu), de couleur noir.</a:t>
            </a:r>
          </a:p>
          <a:p>
            <a:pPr lvl="0"/>
            <a:r>
              <a:rPr lang="fr-FR" dirty="0" smtClean="0"/>
              <a:t>xxxxxxxxxxxxxxxxxxxxxxxxxxxxxxxxxxxxxxxxxxxxxxxxxxxxxxxxxxxxxxxxxxxxxxxxxxxxxxxxx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4" hasCustomPrompt="1"/>
          </p:nvPr>
        </p:nvSpPr>
        <p:spPr>
          <a:xfrm>
            <a:off x="4248472" y="2708920"/>
            <a:ext cx="1930400" cy="287337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Trebuchet MS" panose="020B0603020202020204" pitchFamily="34" charset="0"/>
              </a:defRPr>
            </a:lvl1pPr>
          </a:lstStyle>
          <a:p>
            <a:pPr lvl="0"/>
            <a:r>
              <a:rPr lang="fr-FR" dirty="0" smtClean="0"/>
              <a:t>Les listes</a:t>
            </a:r>
            <a:endParaRPr lang="fr-FR" dirty="0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5" hasCustomPrompt="1"/>
          </p:nvPr>
        </p:nvSpPr>
        <p:spPr>
          <a:xfrm>
            <a:off x="4248472" y="2998216"/>
            <a:ext cx="4572000" cy="862137"/>
          </a:xfrm>
        </p:spPr>
        <p:txBody>
          <a:bodyPr>
            <a:noAutofit/>
          </a:bodyPr>
          <a:lstStyle>
            <a:lvl1pPr marL="171450" indent="-171450"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solidFill>
                  <a:srgbClr val="333333"/>
                </a:solidFill>
                <a:latin typeface="Trebuchet MS" panose="020B0603020202020204" pitchFamily="34" charset="0"/>
              </a:defRPr>
            </a:lvl1pPr>
            <a:lvl2pPr>
              <a:defRPr sz="1200">
                <a:solidFill>
                  <a:srgbClr val="333333"/>
                </a:solidFill>
                <a:latin typeface="Trebuchet MS" panose="020B0603020202020204" pitchFamily="34" charset="0"/>
              </a:defRPr>
            </a:lvl2pPr>
            <a:lvl3pPr>
              <a:defRPr sz="1200">
                <a:solidFill>
                  <a:srgbClr val="333333"/>
                </a:solidFill>
                <a:latin typeface="Trebuchet MS" panose="020B0603020202020204" pitchFamily="34" charset="0"/>
              </a:defRPr>
            </a:lvl3pPr>
            <a:lvl4pPr>
              <a:defRPr sz="1200">
                <a:solidFill>
                  <a:srgbClr val="333333"/>
                </a:solidFill>
                <a:latin typeface="Trebuchet MS" panose="020B0603020202020204" pitchFamily="34" charset="0"/>
              </a:defRPr>
            </a:lvl4pPr>
            <a:lvl5pPr>
              <a:defRPr sz="1200">
                <a:solidFill>
                  <a:srgbClr val="333333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fr-FR" dirty="0" err="1" smtClean="0"/>
              <a:t>Xxxxx</a:t>
            </a:r>
            <a:endParaRPr lang="fr-FR" dirty="0" smtClean="0"/>
          </a:p>
          <a:p>
            <a:pPr lvl="0"/>
            <a:r>
              <a:rPr lang="fr-FR" dirty="0" err="1" smtClean="0"/>
              <a:t>Xxxxxx</a:t>
            </a:r>
            <a:endParaRPr lang="fr-FR" dirty="0" smtClean="0"/>
          </a:p>
          <a:p>
            <a:pPr lvl="0"/>
            <a:r>
              <a:rPr lang="fr-FR" dirty="0" err="1" smtClean="0"/>
              <a:t>xxxxxx</a:t>
            </a:r>
            <a:endParaRPr lang="fr-FR" dirty="0"/>
          </a:p>
        </p:txBody>
      </p:sp>
      <p:sp>
        <p:nvSpPr>
          <p:cNvPr id="27" name="Espace réservé du texte 23"/>
          <p:cNvSpPr>
            <a:spLocks noGrp="1"/>
          </p:cNvSpPr>
          <p:nvPr>
            <p:ph type="body" sz="quarter" idx="16" hasCustomPrompt="1"/>
          </p:nvPr>
        </p:nvSpPr>
        <p:spPr>
          <a:xfrm>
            <a:off x="4248472" y="3931097"/>
            <a:ext cx="1930400" cy="287337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Trebuchet MS" panose="020B0603020202020204" pitchFamily="34" charset="0"/>
              </a:defRPr>
            </a:lvl1pPr>
          </a:lstStyle>
          <a:p>
            <a:pPr lvl="0"/>
            <a:r>
              <a:rPr lang="fr-FR" dirty="0" smtClean="0"/>
              <a:t>Les listes</a:t>
            </a:r>
            <a:endParaRPr lang="fr-FR" dirty="0"/>
          </a:p>
        </p:txBody>
      </p:sp>
      <p:sp>
        <p:nvSpPr>
          <p:cNvPr id="28" name="Espace réservé du texte 25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72" y="4220393"/>
            <a:ext cx="4572000" cy="864096"/>
          </a:xfrm>
        </p:spPr>
        <p:txBody>
          <a:bodyPr>
            <a:noAutofit/>
          </a:bodyPr>
          <a:lstStyle>
            <a:lvl1pPr marL="171450" indent="-171450"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solidFill>
                  <a:srgbClr val="333333"/>
                </a:solidFill>
                <a:latin typeface="Trebuchet MS" panose="020B0603020202020204" pitchFamily="34" charset="0"/>
              </a:defRPr>
            </a:lvl1pPr>
            <a:lvl2pPr>
              <a:defRPr sz="1200">
                <a:solidFill>
                  <a:srgbClr val="333333"/>
                </a:solidFill>
                <a:latin typeface="Trebuchet MS" panose="020B0603020202020204" pitchFamily="34" charset="0"/>
              </a:defRPr>
            </a:lvl2pPr>
            <a:lvl3pPr>
              <a:defRPr sz="1200">
                <a:solidFill>
                  <a:srgbClr val="333333"/>
                </a:solidFill>
                <a:latin typeface="Trebuchet MS" panose="020B0603020202020204" pitchFamily="34" charset="0"/>
              </a:defRPr>
            </a:lvl3pPr>
            <a:lvl4pPr>
              <a:defRPr sz="1200">
                <a:solidFill>
                  <a:srgbClr val="333333"/>
                </a:solidFill>
                <a:latin typeface="Trebuchet MS" panose="020B0603020202020204" pitchFamily="34" charset="0"/>
              </a:defRPr>
            </a:lvl4pPr>
            <a:lvl5pPr>
              <a:defRPr sz="1200">
                <a:solidFill>
                  <a:srgbClr val="333333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fr-FR" dirty="0" err="1" smtClean="0"/>
              <a:t>Xxxxx</a:t>
            </a:r>
            <a:endParaRPr lang="fr-FR" dirty="0" smtClean="0"/>
          </a:p>
          <a:p>
            <a:pPr lvl="0"/>
            <a:r>
              <a:rPr lang="fr-FR" dirty="0" err="1" smtClean="0"/>
              <a:t>Xxxxxx</a:t>
            </a:r>
            <a:endParaRPr lang="fr-FR" dirty="0" smtClean="0"/>
          </a:p>
          <a:p>
            <a:pPr lvl="0"/>
            <a:r>
              <a:rPr lang="fr-FR" dirty="0" err="1" smtClean="0"/>
              <a:t>xxxxxx</a:t>
            </a:r>
            <a:endParaRPr lang="fr-FR" dirty="0"/>
          </a:p>
        </p:txBody>
      </p:sp>
      <p:sp>
        <p:nvSpPr>
          <p:cNvPr id="29" name="Espace réservé du texte 23"/>
          <p:cNvSpPr>
            <a:spLocks noGrp="1"/>
          </p:cNvSpPr>
          <p:nvPr>
            <p:ph type="body" sz="quarter" idx="18" hasCustomPrompt="1"/>
          </p:nvPr>
        </p:nvSpPr>
        <p:spPr>
          <a:xfrm>
            <a:off x="4248472" y="5231069"/>
            <a:ext cx="1930400" cy="287337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Trebuchet MS" panose="020B0603020202020204" pitchFamily="34" charset="0"/>
              </a:defRPr>
            </a:lvl1pPr>
          </a:lstStyle>
          <a:p>
            <a:pPr lvl="0"/>
            <a:r>
              <a:rPr lang="fr-FR" dirty="0" smtClean="0"/>
              <a:t>Les listes</a:t>
            </a:r>
            <a:endParaRPr lang="fr-FR" dirty="0"/>
          </a:p>
        </p:txBody>
      </p:sp>
      <p:sp>
        <p:nvSpPr>
          <p:cNvPr id="30" name="Espace réservé du texte 25"/>
          <p:cNvSpPr>
            <a:spLocks noGrp="1"/>
          </p:cNvSpPr>
          <p:nvPr>
            <p:ph type="body" sz="quarter" idx="19" hasCustomPrompt="1"/>
          </p:nvPr>
        </p:nvSpPr>
        <p:spPr>
          <a:xfrm>
            <a:off x="4248472" y="5520365"/>
            <a:ext cx="4572000" cy="932276"/>
          </a:xfrm>
        </p:spPr>
        <p:txBody>
          <a:bodyPr>
            <a:noAutofit/>
          </a:bodyPr>
          <a:lstStyle>
            <a:lvl1pPr marL="171450" indent="-171450"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solidFill>
                  <a:srgbClr val="333333"/>
                </a:solidFill>
                <a:latin typeface="Trebuchet MS" panose="020B0603020202020204" pitchFamily="34" charset="0"/>
              </a:defRPr>
            </a:lvl1pPr>
            <a:lvl2pPr>
              <a:defRPr sz="1200">
                <a:solidFill>
                  <a:srgbClr val="333333"/>
                </a:solidFill>
                <a:latin typeface="Trebuchet MS" panose="020B0603020202020204" pitchFamily="34" charset="0"/>
              </a:defRPr>
            </a:lvl2pPr>
            <a:lvl3pPr>
              <a:defRPr sz="1200">
                <a:solidFill>
                  <a:srgbClr val="333333"/>
                </a:solidFill>
                <a:latin typeface="Trebuchet MS" panose="020B0603020202020204" pitchFamily="34" charset="0"/>
              </a:defRPr>
            </a:lvl3pPr>
            <a:lvl4pPr>
              <a:defRPr sz="1200">
                <a:solidFill>
                  <a:srgbClr val="333333"/>
                </a:solidFill>
                <a:latin typeface="Trebuchet MS" panose="020B0603020202020204" pitchFamily="34" charset="0"/>
              </a:defRPr>
            </a:lvl4pPr>
            <a:lvl5pPr>
              <a:defRPr sz="1200">
                <a:solidFill>
                  <a:srgbClr val="333333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fr-FR" dirty="0" err="1" smtClean="0"/>
              <a:t>Xxxxx</a:t>
            </a:r>
            <a:endParaRPr lang="fr-FR" dirty="0" smtClean="0"/>
          </a:p>
          <a:p>
            <a:pPr lvl="0"/>
            <a:r>
              <a:rPr lang="fr-FR" dirty="0" err="1" smtClean="0"/>
              <a:t>Xxxxxx</a:t>
            </a:r>
            <a:endParaRPr lang="fr-FR" dirty="0" smtClean="0"/>
          </a:p>
          <a:p>
            <a:pPr lvl="0"/>
            <a:r>
              <a:rPr lang="fr-FR" dirty="0" err="1" smtClean="0"/>
              <a:t>xxxxxx</a:t>
            </a:r>
            <a:endParaRPr lang="fr-FR" dirty="0"/>
          </a:p>
        </p:txBody>
      </p:sp>
      <p:sp>
        <p:nvSpPr>
          <p:cNvPr id="32" name="Espace réservé pour une image  31"/>
          <p:cNvSpPr>
            <a:spLocks noGrp="1"/>
          </p:cNvSpPr>
          <p:nvPr>
            <p:ph type="pic" sz="quarter" idx="20" hasCustomPrompt="1"/>
          </p:nvPr>
        </p:nvSpPr>
        <p:spPr>
          <a:xfrm>
            <a:off x="6840512" y="1037059"/>
            <a:ext cx="2340000" cy="167186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Trebuchet MS" panose="020B0603020202020204" pitchFamily="34" charset="0"/>
              </a:defRPr>
            </a:lvl1pPr>
          </a:lstStyle>
          <a:p>
            <a:r>
              <a:rPr lang="fr-FR" dirty="0" smtClean="0"/>
              <a:t>Image</a:t>
            </a:r>
            <a:endParaRPr lang="fr-FR" dirty="0"/>
          </a:p>
        </p:txBody>
      </p:sp>
      <p:sp>
        <p:nvSpPr>
          <p:cNvPr id="13" name="Espace réservé du numéro de diapositive 5"/>
          <p:cNvSpPr txBox="1">
            <a:spLocks/>
          </p:cNvSpPr>
          <p:nvPr userDrawn="1"/>
        </p:nvSpPr>
        <p:spPr>
          <a:xfrm>
            <a:off x="7020272" y="65922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DF08C7C-069F-4254-897F-5668D606CB04}" type="slidenum">
              <a:rPr lang="fr-FR" altLang="fr-FR" smtClean="0">
                <a:solidFill>
                  <a:srgbClr val="595959"/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538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Vide fond 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 txBox="1">
            <a:spLocks/>
          </p:cNvSpPr>
          <p:nvPr userDrawn="1"/>
        </p:nvSpPr>
        <p:spPr>
          <a:xfrm>
            <a:off x="7020272" y="65922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DF08C7C-069F-4254-897F-5668D606CB04}" type="slidenum">
              <a:rPr lang="fr-FR" altLang="fr-FR" smtClean="0">
                <a:solidFill>
                  <a:srgbClr val="595959"/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461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aporama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 userDrawn="1"/>
        </p:nvSpPr>
        <p:spPr>
          <a:xfrm>
            <a:off x="0" y="2054225"/>
            <a:ext cx="91440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Merci de votre attention</a:t>
            </a:r>
          </a:p>
        </p:txBody>
      </p:sp>
      <p:grpSp>
        <p:nvGrpSpPr>
          <p:cNvPr id="7" name="Groupe 7"/>
          <p:cNvGrpSpPr>
            <a:grpSpLocks/>
          </p:cNvGrpSpPr>
          <p:nvPr userDrawn="1"/>
        </p:nvGrpSpPr>
        <p:grpSpPr bwMode="auto">
          <a:xfrm>
            <a:off x="0" y="2636838"/>
            <a:ext cx="9144000" cy="1531937"/>
            <a:chOff x="-1" y="2636319"/>
            <a:chExt cx="9889326" cy="1656777"/>
          </a:xfrm>
        </p:grpSpPr>
        <p:pic>
          <p:nvPicPr>
            <p:cNvPr id="8" name="Imag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2636911"/>
              <a:ext cx="2491691" cy="1654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8924" y="2638584"/>
              <a:ext cx="2464746" cy="165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4178" y="2640260"/>
              <a:ext cx="2464746" cy="1652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ag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3670" y="2636319"/>
              <a:ext cx="2465655" cy="1656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Espace réservé du numéro de diapositive 5"/>
          <p:cNvSpPr txBox="1">
            <a:spLocks/>
          </p:cNvSpPr>
          <p:nvPr userDrawn="1"/>
        </p:nvSpPr>
        <p:spPr>
          <a:xfrm>
            <a:off x="7020272" y="65922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DF08C7C-069F-4254-897F-5668D606CB04}" type="slidenum">
              <a:rPr lang="fr-FR" altLang="fr-FR" smtClean="0">
                <a:solidFill>
                  <a:srgbClr val="595959"/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934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résentation si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0" t="20357" r="3961" b="6145"/>
          <a:stretch>
            <a:fillRect/>
          </a:stretch>
        </p:blipFill>
        <p:spPr bwMode="auto">
          <a:xfrm>
            <a:off x="468313" y="1125538"/>
            <a:ext cx="7451725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 userDrawn="1"/>
        </p:nvSpPr>
        <p:spPr>
          <a:xfrm>
            <a:off x="539750" y="260350"/>
            <a:ext cx="7993063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Le SIEL : acteur engagé pour la transition énergétique locale</a:t>
            </a:r>
          </a:p>
        </p:txBody>
      </p:sp>
      <p:sp>
        <p:nvSpPr>
          <p:cNvPr id="4" name="Espace réservé du numéro de diapositive 5"/>
          <p:cNvSpPr txBox="1">
            <a:spLocks/>
          </p:cNvSpPr>
          <p:nvPr userDrawn="1"/>
        </p:nvSpPr>
        <p:spPr>
          <a:xfrm>
            <a:off x="7020272" y="65922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DF08C7C-069F-4254-897F-5668D606CB04}" type="slidenum">
              <a:rPr lang="fr-FR" altLang="fr-FR" smtClean="0">
                <a:solidFill>
                  <a:srgbClr val="595959"/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960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ADF08C7C-069F-4254-897F-5668D606CB04}" type="slidenum">
              <a:rPr lang="fr-FR" altLang="fr-FR" smtClean="0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095471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1" r:id="rId2"/>
    <p:sldLayoutId id="2147483669" r:id="rId3"/>
    <p:sldLayoutId id="2147483670" r:id="rId4"/>
    <p:sldLayoutId id="2147483700" r:id="rId5"/>
    <p:sldLayoutId id="2147483702" r:id="rId6"/>
    <p:sldLayoutId id="2147483693" r:id="rId7"/>
    <p:sldLayoutId id="2147483703" r:id="rId8"/>
    <p:sldLayoutId id="2147483704" r:id="rId9"/>
    <p:sldLayoutId id="2147483705" r:id="rId10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jpe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jpeg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png"/><Relationship Id="rId3" Type="http://schemas.openxmlformats.org/officeDocument/2006/relationships/image" Target="../media/image15.jpeg"/><Relationship Id="rId7" Type="http://schemas.openxmlformats.org/officeDocument/2006/relationships/image" Target="../media/image19.emf"/><Relationship Id="rId12" Type="http://schemas.openxmlformats.org/officeDocument/2006/relationships/image" Target="../media/image2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11" Type="http://schemas.openxmlformats.org/officeDocument/2006/relationships/image" Target="../media/image23.png"/><Relationship Id="rId5" Type="http://schemas.openxmlformats.org/officeDocument/2006/relationships/image" Target="../media/image17.emf"/><Relationship Id="rId10" Type="http://schemas.openxmlformats.org/officeDocument/2006/relationships/image" Target="../media/image22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10" Type="http://schemas.openxmlformats.org/officeDocument/2006/relationships/image" Target="../media/image33.emf"/><Relationship Id="rId4" Type="http://schemas.openxmlformats.org/officeDocument/2006/relationships/image" Target="../media/image27.jpeg"/><Relationship Id="rId9" Type="http://schemas.openxmlformats.org/officeDocument/2006/relationships/image" Target="../media/image3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6280"/>
            <a:ext cx="9649072" cy="7128792"/>
          </a:xfrm>
          <a:prstGeom prst="rect">
            <a:avLst/>
          </a:prstGeom>
          <a:solidFill>
            <a:srgbClr val="9B32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187624" y="2891785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Rapport </a:t>
            </a:r>
            <a:r>
              <a:rPr lang="fr-FR" sz="4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d’activité 2017</a:t>
            </a:r>
            <a:endParaRPr lang="fr-FR" sz="40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157192"/>
            <a:ext cx="2699792" cy="119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79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15616" y="116632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595959"/>
                </a:solidFill>
                <a:latin typeface="Trebuchet MS" panose="020B0603020202020204" pitchFamily="34" charset="0"/>
              </a:rPr>
              <a:t>Rapport d’activité 2017</a:t>
            </a:r>
            <a:endParaRPr lang="fr-FR" sz="2800" b="1" dirty="0">
              <a:solidFill>
                <a:srgbClr val="595959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>
            <a:off x="487979" y="5157917"/>
            <a:ext cx="360040" cy="216024"/>
          </a:xfrm>
          <a:prstGeom prst="rightArrow">
            <a:avLst/>
          </a:prstGeom>
          <a:solidFill>
            <a:srgbClr val="9B32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48019" y="5052634"/>
            <a:ext cx="5005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595959"/>
                </a:solidFill>
                <a:latin typeface="Trebuchet MS" panose="020B0603020202020204" pitchFamily="34" charset="0"/>
              </a:rPr>
              <a:t>Plus de détails sur :</a:t>
            </a:r>
          </a:p>
          <a:p>
            <a:r>
              <a:rPr lang="fr-FR" sz="1600" b="1" dirty="0" smtClean="0">
                <a:solidFill>
                  <a:srgbClr val="595959"/>
                </a:solidFill>
                <a:latin typeface="Trebuchet MS" panose="020B0603020202020204" pitchFamily="34" charset="0"/>
              </a:rPr>
              <a:t>12 pages + annexe financière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0019">
            <a:off x="4045320" y="4355247"/>
            <a:ext cx="1704070" cy="2410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ZoneTexte 7"/>
          <p:cNvSpPr txBox="1"/>
          <p:nvPr/>
        </p:nvSpPr>
        <p:spPr>
          <a:xfrm>
            <a:off x="1115616" y="939697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A032A0"/>
                </a:solidFill>
                <a:latin typeface="Trebuchet MS" panose="020B0603020202020204" pitchFamily="34" charset="0"/>
              </a:rPr>
              <a:t>Les points essentiels</a:t>
            </a:r>
            <a:endParaRPr lang="fr-FR" dirty="0">
              <a:solidFill>
                <a:srgbClr val="A032A0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115616" y="1650766"/>
            <a:ext cx="26305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595959"/>
                </a:solidFill>
                <a:latin typeface="Trebuchet MS" panose="020B0603020202020204" pitchFamily="34" charset="0"/>
              </a:rPr>
              <a:t>125 M€</a:t>
            </a:r>
          </a:p>
          <a:p>
            <a:pPr algn="ctr"/>
            <a:r>
              <a:rPr lang="fr-FR" sz="1600" b="1" dirty="0">
                <a:solidFill>
                  <a:srgbClr val="595959"/>
                </a:solidFill>
                <a:latin typeface="Trebuchet MS" panose="020B0603020202020204" pitchFamily="34" charset="0"/>
              </a:rPr>
              <a:t>d</a:t>
            </a:r>
            <a:r>
              <a:rPr lang="fr-FR" sz="1600" b="1" dirty="0" smtClean="0">
                <a:solidFill>
                  <a:srgbClr val="595959"/>
                </a:solidFill>
                <a:latin typeface="Trebuchet MS" panose="020B0603020202020204" pitchFamily="34" charset="0"/>
              </a:rPr>
              <a:t>e budget annuel</a:t>
            </a:r>
            <a:endParaRPr lang="fr-FR" sz="1600" b="1" dirty="0">
              <a:solidFill>
                <a:srgbClr val="595959"/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900" y="2611651"/>
            <a:ext cx="3798153" cy="190786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1656">
            <a:off x="5972761" y="4293466"/>
            <a:ext cx="1672101" cy="2365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ZoneTexte 11"/>
          <p:cNvSpPr txBox="1"/>
          <p:nvPr/>
        </p:nvSpPr>
        <p:spPr>
          <a:xfrm>
            <a:off x="3337973" y="2199953"/>
            <a:ext cx="26305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595959"/>
                </a:solidFill>
                <a:latin typeface="Trebuchet MS" panose="020B0603020202020204" pitchFamily="34" charset="0"/>
              </a:rPr>
              <a:t>32 km </a:t>
            </a:r>
          </a:p>
          <a:p>
            <a:pPr algn="ctr"/>
            <a:r>
              <a:rPr lang="fr-FR" sz="1400" b="1" dirty="0" smtClean="0">
                <a:solidFill>
                  <a:srgbClr val="595959"/>
                </a:solidFill>
                <a:latin typeface="Trebuchet MS" panose="020B0603020202020204" pitchFamily="34" charset="0"/>
              </a:rPr>
              <a:t>de réseaux électriques dissimulés </a:t>
            </a:r>
          </a:p>
          <a:p>
            <a:pPr algn="ctr"/>
            <a:r>
              <a:rPr lang="fr-FR" sz="1400" b="1" dirty="0" smtClean="0">
                <a:solidFill>
                  <a:srgbClr val="595959"/>
                </a:solidFill>
                <a:latin typeface="Trebuchet MS" panose="020B0603020202020204" pitchFamily="34" charset="0"/>
              </a:rPr>
              <a:t>(57,5 km renouvelés)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407282" y="965522"/>
            <a:ext cx="21073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595959"/>
                </a:solidFill>
                <a:latin typeface="Trebuchet MS" panose="020B0603020202020204" pitchFamily="34" charset="0"/>
              </a:rPr>
              <a:t>9 M€</a:t>
            </a:r>
          </a:p>
          <a:p>
            <a:pPr algn="ctr"/>
            <a:r>
              <a:rPr lang="fr-FR" sz="1400" b="1" dirty="0">
                <a:solidFill>
                  <a:srgbClr val="595959"/>
                </a:solidFill>
                <a:latin typeface="Trebuchet MS" panose="020B0603020202020204" pitchFamily="34" charset="0"/>
              </a:rPr>
              <a:t>d</a:t>
            </a:r>
            <a:r>
              <a:rPr lang="fr-FR" sz="1400" b="1" dirty="0" smtClean="0">
                <a:solidFill>
                  <a:srgbClr val="595959"/>
                </a:solidFill>
                <a:latin typeface="Trebuchet MS" panose="020B0603020202020204" pitchFamily="34" charset="0"/>
              </a:rPr>
              <a:t>édiés à l’éclairage public</a:t>
            </a:r>
            <a:endParaRPr lang="fr-FR" sz="1400" b="1" dirty="0">
              <a:solidFill>
                <a:srgbClr val="595959"/>
              </a:solidFill>
              <a:latin typeface="Trebuchet MS" panose="020B0603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6284952" y="207174"/>
            <a:ext cx="549636" cy="93506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7324" y="1302447"/>
            <a:ext cx="959550" cy="863340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7139125" y="2199953"/>
            <a:ext cx="223065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595959"/>
                </a:solidFill>
                <a:latin typeface="Trebuchet MS" panose="020B0603020202020204" pitchFamily="34" charset="0"/>
              </a:rPr>
              <a:t>2 146 </a:t>
            </a:r>
          </a:p>
          <a:p>
            <a:pPr algn="ctr"/>
            <a:r>
              <a:rPr lang="fr-FR" sz="1400" b="1" dirty="0" smtClean="0">
                <a:solidFill>
                  <a:srgbClr val="595959"/>
                </a:solidFill>
                <a:latin typeface="Trebuchet MS" panose="020B0603020202020204" pitchFamily="34" charset="0"/>
              </a:rPr>
              <a:t>Chantiers lancés </a:t>
            </a:r>
          </a:p>
          <a:p>
            <a:pPr algn="ctr"/>
            <a:r>
              <a:rPr lang="fr-FR" sz="1400" b="1" dirty="0" smtClean="0">
                <a:solidFill>
                  <a:srgbClr val="595959"/>
                </a:solidFill>
                <a:latin typeface="Trebuchet MS" panose="020B0603020202020204" pitchFamily="34" charset="0"/>
              </a:rPr>
              <a:t>sur l’année</a:t>
            </a:r>
          </a:p>
          <a:p>
            <a:pPr algn="ctr"/>
            <a:r>
              <a:rPr lang="fr-FR" sz="1050" b="1" dirty="0" smtClean="0">
                <a:solidFill>
                  <a:srgbClr val="595959"/>
                </a:solidFill>
                <a:latin typeface="Trebuchet MS" panose="020B0603020202020204" pitchFamily="34" charset="0"/>
              </a:rPr>
              <a:t>Electrification/Eclairage</a:t>
            </a:r>
          </a:p>
          <a:p>
            <a:pPr algn="ctr"/>
            <a:r>
              <a:rPr lang="fr-FR" sz="1050" b="1" dirty="0" smtClean="0">
                <a:solidFill>
                  <a:srgbClr val="595959"/>
                </a:solidFill>
                <a:latin typeface="Trebuchet MS" panose="020B0603020202020204" pitchFamily="34" charset="0"/>
              </a:rPr>
              <a:t>Energie/THD</a:t>
            </a:r>
            <a:endParaRPr lang="fr-FR" sz="1050" b="1" dirty="0">
              <a:solidFill>
                <a:srgbClr val="595959"/>
              </a:solidFill>
              <a:latin typeface="Trebuchet MS" panose="020B0603020202020204" pitchFamily="34" charset="0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0503" y="1285524"/>
            <a:ext cx="855376" cy="88270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2236" y="2338029"/>
            <a:ext cx="1019578" cy="636645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5456453" y="3006394"/>
            <a:ext cx="21926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595959"/>
                </a:solidFill>
                <a:latin typeface="Trebuchet MS" panose="020B0603020202020204" pitchFamily="34" charset="0"/>
              </a:rPr>
              <a:t>320</a:t>
            </a:r>
          </a:p>
          <a:p>
            <a:pPr algn="ctr"/>
            <a:r>
              <a:rPr lang="fr-FR" sz="1400" b="1" dirty="0">
                <a:solidFill>
                  <a:srgbClr val="595959"/>
                </a:solidFill>
                <a:latin typeface="Trebuchet MS" panose="020B0603020202020204" pitchFamily="34" charset="0"/>
              </a:rPr>
              <a:t>c</a:t>
            </a:r>
            <a:r>
              <a:rPr lang="fr-FR" sz="1400" b="1" dirty="0" smtClean="0">
                <a:solidFill>
                  <a:srgbClr val="595959"/>
                </a:solidFill>
                <a:latin typeface="Trebuchet MS" panose="020B0603020202020204" pitchFamily="34" charset="0"/>
              </a:rPr>
              <a:t>ollectivités adhérentes à la compétence éclairage public</a:t>
            </a:r>
            <a:endParaRPr lang="fr-FR" sz="1400" b="1" dirty="0">
              <a:solidFill>
                <a:srgbClr val="59595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51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260408" y="-99392"/>
            <a:ext cx="7047650" cy="19574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2375140" y="1060957"/>
            <a:ext cx="25279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595959"/>
                </a:solidFill>
                <a:latin typeface="Trebuchet MS" panose="020B0603020202020204" pitchFamily="34" charset="0"/>
              </a:rPr>
              <a:t>50 000</a:t>
            </a:r>
          </a:p>
          <a:p>
            <a:pPr algn="ctr"/>
            <a:r>
              <a:rPr lang="fr-FR" sz="1400" b="1" dirty="0">
                <a:solidFill>
                  <a:srgbClr val="595959"/>
                </a:solidFill>
                <a:latin typeface="Trebuchet MS" panose="020B0603020202020204" pitchFamily="34" charset="0"/>
              </a:rPr>
              <a:t>f</a:t>
            </a:r>
            <a:r>
              <a:rPr lang="fr-FR" sz="1400" b="1" dirty="0" smtClean="0">
                <a:solidFill>
                  <a:srgbClr val="595959"/>
                </a:solidFill>
                <a:latin typeface="Trebuchet MS" panose="020B0603020202020204" pitchFamily="34" charset="0"/>
              </a:rPr>
              <a:t>oyers éligibles à la fibre</a:t>
            </a:r>
            <a:endParaRPr lang="fr-FR" sz="1400" b="1" dirty="0">
              <a:solidFill>
                <a:srgbClr val="595959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597401" y="150918"/>
            <a:ext cx="26305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595959"/>
                </a:solidFill>
                <a:latin typeface="Trebuchet MS" panose="020B0603020202020204" pitchFamily="34" charset="0"/>
              </a:rPr>
              <a:t>6200</a:t>
            </a:r>
          </a:p>
          <a:p>
            <a:pPr algn="ctr"/>
            <a:r>
              <a:rPr lang="fr-FR" sz="1400" b="1" dirty="0" smtClean="0">
                <a:solidFill>
                  <a:srgbClr val="595959"/>
                </a:solidFill>
                <a:latin typeface="Trebuchet MS" panose="020B0603020202020204" pitchFamily="34" charset="0"/>
              </a:rPr>
              <a:t>PTO posées</a:t>
            </a:r>
            <a:endParaRPr lang="fr-FR" sz="1400" b="1" dirty="0">
              <a:solidFill>
                <a:srgbClr val="595959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493007" y="93599"/>
            <a:ext cx="15245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595959"/>
                </a:solidFill>
                <a:latin typeface="Trebuchet MS" panose="020B0603020202020204" pitchFamily="34" charset="0"/>
              </a:rPr>
              <a:t>60 M€</a:t>
            </a:r>
          </a:p>
          <a:p>
            <a:pPr algn="ctr"/>
            <a:r>
              <a:rPr lang="fr-FR" sz="1400" b="1" dirty="0">
                <a:solidFill>
                  <a:srgbClr val="595959"/>
                </a:solidFill>
                <a:latin typeface="Trebuchet MS" panose="020B0603020202020204" pitchFamily="34" charset="0"/>
              </a:rPr>
              <a:t>p</a:t>
            </a:r>
            <a:r>
              <a:rPr lang="fr-FR" sz="1400" b="1" dirty="0" smtClean="0">
                <a:solidFill>
                  <a:srgbClr val="595959"/>
                </a:solidFill>
                <a:latin typeface="Trebuchet MS" panose="020B0603020202020204" pitchFamily="34" charset="0"/>
              </a:rPr>
              <a:t>our le Très Haut Débit</a:t>
            </a:r>
            <a:endParaRPr lang="fr-FR" sz="1400" b="1" dirty="0">
              <a:solidFill>
                <a:srgbClr val="595959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1321" y="372449"/>
            <a:ext cx="19239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595959"/>
                </a:solidFill>
                <a:latin typeface="Trebuchet MS" panose="020B0603020202020204" pitchFamily="34" charset="0"/>
              </a:rPr>
              <a:t>238</a:t>
            </a:r>
          </a:p>
          <a:p>
            <a:pPr algn="ctr"/>
            <a:r>
              <a:rPr lang="fr-FR" sz="1400" b="1" dirty="0" smtClean="0">
                <a:solidFill>
                  <a:srgbClr val="595959"/>
                </a:solidFill>
                <a:latin typeface="Trebuchet MS" panose="020B0603020202020204" pitchFamily="34" charset="0"/>
              </a:rPr>
              <a:t>Collectivités adhérentes </a:t>
            </a:r>
          </a:p>
          <a:p>
            <a:pPr algn="ctr"/>
            <a:r>
              <a:rPr lang="fr-FR" sz="1400" b="1" dirty="0" smtClean="0">
                <a:solidFill>
                  <a:srgbClr val="595959"/>
                </a:solidFill>
                <a:latin typeface="Trebuchet MS" panose="020B0603020202020204" pitchFamily="34" charset="0"/>
              </a:rPr>
              <a:t>au SAGE</a:t>
            </a:r>
            <a:endParaRPr lang="fr-FR" sz="1400" b="1" dirty="0">
              <a:solidFill>
                <a:srgbClr val="595959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040765" y="2949722"/>
            <a:ext cx="26305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595959"/>
                </a:solidFill>
                <a:latin typeface="Trebuchet MS" panose="020B0603020202020204" pitchFamily="34" charset="0"/>
              </a:rPr>
              <a:t>2 530</a:t>
            </a:r>
          </a:p>
          <a:p>
            <a:pPr algn="ctr"/>
            <a:r>
              <a:rPr lang="fr-FR" sz="1400" b="1" dirty="0">
                <a:solidFill>
                  <a:srgbClr val="595959"/>
                </a:solidFill>
                <a:latin typeface="Trebuchet MS" panose="020B0603020202020204" pitchFamily="34" charset="0"/>
              </a:rPr>
              <a:t>b</a:t>
            </a:r>
            <a:r>
              <a:rPr lang="fr-FR" sz="1400" b="1" dirty="0" smtClean="0">
                <a:solidFill>
                  <a:srgbClr val="595959"/>
                </a:solidFill>
                <a:latin typeface="Trebuchet MS" panose="020B0603020202020204" pitchFamily="34" charset="0"/>
              </a:rPr>
              <a:t>âtiments publics suivis</a:t>
            </a:r>
            <a:endParaRPr lang="fr-FR" sz="1400" b="1" dirty="0">
              <a:solidFill>
                <a:srgbClr val="595959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-209990" y="2703885"/>
            <a:ext cx="26305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595959"/>
                </a:solidFill>
                <a:latin typeface="Trebuchet MS" panose="020B0603020202020204" pitchFamily="34" charset="0"/>
              </a:rPr>
              <a:t>900 000 €</a:t>
            </a:r>
          </a:p>
          <a:p>
            <a:pPr algn="ctr"/>
            <a:r>
              <a:rPr lang="fr-FR" sz="1400" b="1" dirty="0">
                <a:solidFill>
                  <a:srgbClr val="595959"/>
                </a:solidFill>
                <a:latin typeface="Trebuchet MS" panose="020B0603020202020204" pitchFamily="34" charset="0"/>
              </a:rPr>
              <a:t>p</a:t>
            </a:r>
            <a:r>
              <a:rPr lang="fr-FR" sz="1400" b="1" dirty="0" smtClean="0">
                <a:solidFill>
                  <a:srgbClr val="595959"/>
                </a:solidFill>
                <a:latin typeface="Trebuchet MS" panose="020B0603020202020204" pitchFamily="34" charset="0"/>
              </a:rPr>
              <a:t>our les énergies renouvelables</a:t>
            </a:r>
            <a:endParaRPr lang="fr-FR" sz="1400" b="1" dirty="0">
              <a:solidFill>
                <a:srgbClr val="595959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125467" y="3251410"/>
            <a:ext cx="26305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595959"/>
                </a:solidFill>
                <a:latin typeface="Trebuchet MS" panose="020B0603020202020204" pitchFamily="34" charset="0"/>
              </a:rPr>
              <a:t>14</a:t>
            </a:r>
          </a:p>
          <a:p>
            <a:pPr algn="ctr"/>
            <a:r>
              <a:rPr lang="fr-FR" sz="1400" b="1" dirty="0">
                <a:solidFill>
                  <a:srgbClr val="595959"/>
                </a:solidFill>
                <a:latin typeface="Trebuchet MS" panose="020B0603020202020204" pitchFamily="34" charset="0"/>
              </a:rPr>
              <a:t>n</a:t>
            </a:r>
            <a:r>
              <a:rPr lang="fr-FR" sz="1400" b="1" dirty="0" smtClean="0">
                <a:solidFill>
                  <a:srgbClr val="595959"/>
                </a:solidFill>
                <a:latin typeface="Trebuchet MS" panose="020B0603020202020204" pitchFamily="34" charset="0"/>
              </a:rPr>
              <a:t>ouvelles centrales photovoltaïques</a:t>
            </a:r>
            <a:endParaRPr lang="fr-FR" sz="1400" b="1" dirty="0">
              <a:solidFill>
                <a:srgbClr val="595959"/>
              </a:solidFill>
              <a:latin typeface="Trebuchet MS" panose="020B060302020202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5741"/>
            <a:ext cx="4379081" cy="215811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176" y="1892149"/>
            <a:ext cx="1188506" cy="836461"/>
          </a:xfrm>
          <a:prstGeom prst="rect">
            <a:avLst/>
          </a:prstGeom>
        </p:spPr>
      </p:pic>
      <p:grpSp>
        <p:nvGrpSpPr>
          <p:cNvPr id="16" name="Groupe 15"/>
          <p:cNvGrpSpPr/>
          <p:nvPr/>
        </p:nvGrpSpPr>
        <p:grpSpPr>
          <a:xfrm>
            <a:off x="3951940" y="353209"/>
            <a:ext cx="2988086" cy="1729744"/>
            <a:chOff x="3261366" y="2667600"/>
            <a:chExt cx="2630596" cy="1522800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46759" y="2667600"/>
              <a:ext cx="850481" cy="1522800"/>
            </a:xfrm>
            <a:prstGeom prst="rect">
              <a:avLst/>
            </a:prstGeom>
          </p:spPr>
        </p:pic>
        <p:sp>
          <p:nvSpPr>
            <p:cNvPr id="15" name="ZoneTexte 14"/>
            <p:cNvSpPr txBox="1"/>
            <p:nvPr/>
          </p:nvSpPr>
          <p:spPr>
            <a:xfrm>
              <a:off x="3261366" y="2747083"/>
              <a:ext cx="263059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J’ai la fibre !</a:t>
              </a:r>
              <a:endParaRPr lang="fr-FR" sz="1000" b="1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pic>
        <p:nvPicPr>
          <p:cNvPr id="17" name="Imag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3233" y="2441201"/>
            <a:ext cx="855491" cy="855238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5861" y="1985459"/>
            <a:ext cx="926644" cy="97713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406">
            <a:off x="7439212" y="30127"/>
            <a:ext cx="1626862" cy="2276872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6120043" y="3260822"/>
            <a:ext cx="26305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595959"/>
                </a:solidFill>
                <a:latin typeface="Trebuchet MS" panose="020B0603020202020204" pitchFamily="34" charset="0"/>
              </a:rPr>
              <a:t>106</a:t>
            </a:r>
          </a:p>
          <a:p>
            <a:pPr algn="ctr"/>
            <a:r>
              <a:rPr lang="fr-FR" sz="1400" b="1" dirty="0">
                <a:solidFill>
                  <a:srgbClr val="595959"/>
                </a:solidFill>
                <a:latin typeface="Trebuchet MS" panose="020B0603020202020204" pitchFamily="34" charset="0"/>
              </a:rPr>
              <a:t>b</a:t>
            </a:r>
            <a:r>
              <a:rPr lang="fr-FR" sz="1400" b="1" dirty="0" smtClean="0">
                <a:solidFill>
                  <a:srgbClr val="595959"/>
                </a:solidFill>
                <a:latin typeface="Trebuchet MS" panose="020B0603020202020204" pitchFamily="34" charset="0"/>
              </a:rPr>
              <a:t>âtiments </a:t>
            </a:r>
            <a:r>
              <a:rPr lang="fr-FR" sz="1400" b="1" dirty="0" err="1" smtClean="0">
                <a:solidFill>
                  <a:srgbClr val="595959"/>
                </a:solidFill>
                <a:latin typeface="Trebuchet MS" panose="020B0603020202020204" pitchFamily="34" charset="0"/>
              </a:rPr>
              <a:t>télégérés</a:t>
            </a:r>
            <a:endParaRPr lang="fr-FR" sz="1400" b="1" dirty="0">
              <a:solidFill>
                <a:srgbClr val="595959"/>
              </a:solidFill>
              <a:latin typeface="Trebuchet MS" panose="020B0603020202020204" pitchFamily="34" charset="0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21888" y="2299134"/>
            <a:ext cx="454131" cy="963358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5148064" y="5019745"/>
            <a:ext cx="26305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595959"/>
                </a:solidFill>
                <a:latin typeface="Trebuchet MS" panose="020B0603020202020204" pitchFamily="34" charset="0"/>
              </a:rPr>
              <a:t>138 </a:t>
            </a:r>
          </a:p>
          <a:p>
            <a:pPr algn="ctr"/>
            <a:r>
              <a:rPr lang="fr-FR" sz="1400" b="1" dirty="0" smtClean="0">
                <a:solidFill>
                  <a:srgbClr val="595959"/>
                </a:solidFill>
                <a:latin typeface="Trebuchet MS" panose="020B0603020202020204" pitchFamily="34" charset="0"/>
              </a:rPr>
              <a:t>Études énergétiques réalisées</a:t>
            </a:r>
            <a:endParaRPr lang="fr-FR" sz="1400" b="1" dirty="0">
              <a:solidFill>
                <a:srgbClr val="595959"/>
              </a:solidFill>
              <a:latin typeface="Trebuchet MS" panose="020B0603020202020204" pitchFamily="34" charset="0"/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98724" y="4364571"/>
            <a:ext cx="925780" cy="89828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30234" y="746796"/>
            <a:ext cx="2633700" cy="1060796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34799" y="1299"/>
            <a:ext cx="1153723" cy="908725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08104" y="116632"/>
            <a:ext cx="2127688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07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312983" y="5020023"/>
            <a:ext cx="26305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595959"/>
                </a:solidFill>
                <a:latin typeface="Trebuchet MS" panose="020B0603020202020204" pitchFamily="34" charset="0"/>
              </a:rPr>
              <a:t>1 550</a:t>
            </a:r>
          </a:p>
          <a:p>
            <a:pPr algn="ctr"/>
            <a:r>
              <a:rPr lang="fr-FR" sz="1400" b="1" dirty="0">
                <a:solidFill>
                  <a:srgbClr val="595959"/>
                </a:solidFill>
                <a:latin typeface="Trebuchet MS" panose="020B0603020202020204" pitchFamily="34" charset="0"/>
              </a:rPr>
              <a:t>a</a:t>
            </a:r>
            <a:r>
              <a:rPr lang="fr-FR" sz="1400" b="1" dirty="0" smtClean="0">
                <a:solidFill>
                  <a:srgbClr val="595959"/>
                </a:solidFill>
                <a:latin typeface="Trebuchet MS" panose="020B0603020202020204" pitchFamily="34" charset="0"/>
              </a:rPr>
              <a:t>bonnés Twitter</a:t>
            </a:r>
            <a:endParaRPr lang="fr-FR" sz="1400" b="1" dirty="0">
              <a:solidFill>
                <a:srgbClr val="595959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406332" y="891296"/>
            <a:ext cx="21265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595959"/>
                </a:solidFill>
                <a:latin typeface="Trebuchet MS" panose="020B0603020202020204" pitchFamily="34" charset="0"/>
              </a:rPr>
              <a:t>140</a:t>
            </a:r>
          </a:p>
          <a:p>
            <a:pPr algn="ctr"/>
            <a:r>
              <a:rPr lang="fr-FR" sz="1400" b="1" dirty="0">
                <a:solidFill>
                  <a:srgbClr val="595959"/>
                </a:solidFill>
                <a:latin typeface="Trebuchet MS" panose="020B0603020202020204" pitchFamily="34" charset="0"/>
              </a:rPr>
              <a:t>c</a:t>
            </a:r>
            <a:r>
              <a:rPr lang="fr-FR" sz="1400" b="1" dirty="0" smtClean="0">
                <a:solidFill>
                  <a:srgbClr val="595959"/>
                </a:solidFill>
                <a:latin typeface="Trebuchet MS" panose="020B0603020202020204" pitchFamily="34" charset="0"/>
              </a:rPr>
              <a:t>ollectivités adhérentes à Géoloire42</a:t>
            </a:r>
            <a:endParaRPr lang="fr-FR" sz="1400" b="1" dirty="0">
              <a:solidFill>
                <a:srgbClr val="595959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421" y="2186593"/>
            <a:ext cx="3794579" cy="252028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10494" y="4804580"/>
            <a:ext cx="20498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595959"/>
                </a:solidFill>
                <a:latin typeface="Trebuchet MS" panose="020B0603020202020204" pitchFamily="34" charset="0"/>
              </a:rPr>
              <a:t>191</a:t>
            </a:r>
          </a:p>
          <a:p>
            <a:pPr algn="ctr"/>
            <a:r>
              <a:rPr lang="fr-FR" sz="1400" b="1" dirty="0" smtClean="0">
                <a:solidFill>
                  <a:srgbClr val="595959"/>
                </a:solidFill>
                <a:latin typeface="Trebuchet MS" panose="020B0603020202020204" pitchFamily="34" charset="0"/>
              </a:rPr>
              <a:t>Interventions dans le cadre du contrôle des concessions</a:t>
            </a:r>
            <a:endParaRPr lang="fr-FR" sz="1400" b="1" dirty="0">
              <a:solidFill>
                <a:srgbClr val="595959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3989">
            <a:off x="204923" y="138905"/>
            <a:ext cx="1912836" cy="271386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093698" y="1009561"/>
            <a:ext cx="20868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595959"/>
                </a:solidFill>
                <a:latin typeface="Trebuchet MS" panose="020B0603020202020204" pitchFamily="34" charset="0"/>
              </a:rPr>
              <a:t>12</a:t>
            </a:r>
          </a:p>
          <a:p>
            <a:pPr algn="ctr"/>
            <a:r>
              <a:rPr lang="fr-FR" sz="1400" b="1" dirty="0">
                <a:solidFill>
                  <a:srgbClr val="595959"/>
                </a:solidFill>
                <a:latin typeface="Trebuchet MS" panose="020B0603020202020204" pitchFamily="34" charset="0"/>
              </a:rPr>
              <a:t>n</a:t>
            </a:r>
            <a:r>
              <a:rPr lang="fr-FR" sz="1400" b="1" dirty="0" smtClean="0">
                <a:solidFill>
                  <a:srgbClr val="595959"/>
                </a:solidFill>
                <a:latin typeface="Trebuchet MS" panose="020B0603020202020204" pitchFamily="34" charset="0"/>
              </a:rPr>
              <a:t>ouvelles bornes </a:t>
            </a:r>
            <a:r>
              <a:rPr lang="fr-FR" sz="1400" b="1" dirty="0" err="1" smtClean="0">
                <a:solidFill>
                  <a:srgbClr val="595959"/>
                </a:solidFill>
                <a:latin typeface="Trebuchet MS" panose="020B0603020202020204" pitchFamily="34" charset="0"/>
              </a:rPr>
              <a:t>Mobiloire</a:t>
            </a:r>
            <a:endParaRPr lang="fr-FR" sz="1400" b="1" dirty="0">
              <a:solidFill>
                <a:srgbClr val="595959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582865" y="1232486"/>
            <a:ext cx="16572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595959"/>
                </a:solidFill>
                <a:latin typeface="Trebuchet MS" panose="020B0603020202020204" pitchFamily="34" charset="0"/>
              </a:rPr>
              <a:t>Lancement de l’application </a:t>
            </a:r>
            <a:r>
              <a:rPr lang="fr-FR" sz="1400" b="1" dirty="0" err="1" smtClean="0">
                <a:solidFill>
                  <a:srgbClr val="595959"/>
                </a:solidFill>
                <a:latin typeface="Trebuchet MS" panose="020B0603020202020204" pitchFamily="34" charset="0"/>
              </a:rPr>
              <a:t>mobiloire</a:t>
            </a:r>
            <a:endParaRPr lang="fr-FR" sz="1400" b="1" dirty="0">
              <a:solidFill>
                <a:srgbClr val="595959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382122" y="2944368"/>
            <a:ext cx="2658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595959"/>
                </a:solidFill>
                <a:latin typeface="Trebuchet MS" panose="020B0603020202020204" pitchFamily="34" charset="0"/>
              </a:rPr>
              <a:t>2 800</a:t>
            </a:r>
          </a:p>
          <a:p>
            <a:pPr algn="ctr"/>
            <a:r>
              <a:rPr lang="fr-FR" sz="1400" b="1" dirty="0">
                <a:solidFill>
                  <a:srgbClr val="595959"/>
                </a:solidFill>
                <a:latin typeface="Trebuchet MS" panose="020B0603020202020204" pitchFamily="34" charset="0"/>
              </a:rPr>
              <a:t>é</a:t>
            </a:r>
            <a:r>
              <a:rPr lang="fr-FR" sz="1400" b="1" dirty="0" smtClean="0">
                <a:solidFill>
                  <a:srgbClr val="595959"/>
                </a:solidFill>
                <a:latin typeface="Trebuchet MS" panose="020B0603020202020204" pitchFamily="34" charset="0"/>
              </a:rPr>
              <a:t>lèves ont participé aux différentes actions pédagogiques sur l’énergie</a:t>
            </a:r>
            <a:endParaRPr lang="fr-FR" sz="1400" b="1" dirty="0">
              <a:solidFill>
                <a:srgbClr val="595959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9019" y="4571286"/>
            <a:ext cx="558525" cy="3807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3196" y="214404"/>
            <a:ext cx="988608" cy="82891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022" y="297583"/>
            <a:ext cx="1737146" cy="55489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5902" y="449558"/>
            <a:ext cx="774912" cy="79049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64215" y="2296651"/>
            <a:ext cx="1094743" cy="64771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220072" y="4706873"/>
            <a:ext cx="3022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595959"/>
                </a:solidFill>
                <a:latin typeface="Trebuchet MS" panose="020B0603020202020204" pitchFamily="34" charset="0"/>
              </a:rPr>
              <a:t>Salon de l’éclairage public</a:t>
            </a:r>
          </a:p>
          <a:p>
            <a:r>
              <a:rPr lang="fr-FR" b="1" dirty="0" smtClean="0">
                <a:solidFill>
                  <a:srgbClr val="595959"/>
                </a:solidFill>
                <a:latin typeface="Trebuchet MS" panose="020B0603020202020204" pitchFamily="34" charset="0"/>
              </a:rPr>
              <a:t>400 visiteurs</a:t>
            </a:r>
            <a:endParaRPr lang="fr-FR" b="1" dirty="0">
              <a:solidFill>
                <a:srgbClr val="595959"/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83602" y="771179"/>
            <a:ext cx="1488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595959"/>
                </a:solidFill>
                <a:latin typeface="Trebuchet MS" panose="020B0603020202020204" pitchFamily="34" charset="0"/>
              </a:rPr>
              <a:t>France Electrique Tour dans </a:t>
            </a:r>
          </a:p>
          <a:p>
            <a:r>
              <a:rPr lang="fr-FR" b="1" dirty="0" smtClean="0">
                <a:solidFill>
                  <a:srgbClr val="595959"/>
                </a:solidFill>
                <a:latin typeface="Trebuchet MS" panose="020B0603020202020204" pitchFamily="34" charset="0"/>
              </a:rPr>
              <a:t>la Loire</a:t>
            </a:r>
            <a:endParaRPr lang="fr-FR" b="1" dirty="0">
              <a:solidFill>
                <a:srgbClr val="595959"/>
              </a:solidFill>
              <a:latin typeface="Trebuchet MS" panose="020B0603020202020204" pitchFamily="34" charset="0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3736" y="3748710"/>
            <a:ext cx="1143406" cy="1047812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75194" y="3608601"/>
            <a:ext cx="2126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THD ?</a:t>
            </a:r>
            <a:endParaRPr lang="fr-FR" sz="10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12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position charte -PPT 2017 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proposition charte -PPT 2017  </Template>
  <TotalTime>12549</TotalTime>
  <Words>203</Words>
  <Application>Microsoft Office PowerPoint</Application>
  <PresentationFormat>Affichage à l'écran (4:3)</PresentationFormat>
  <Paragraphs>70</Paragraphs>
  <Slides>4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proposition charte -PPT 2017  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Alice DURANTON-ECHER</dc:creator>
  <cp:lastModifiedBy>Laurence MERLE</cp:lastModifiedBy>
  <cp:revision>188</cp:revision>
  <cp:lastPrinted>2018-06-05T14:57:55Z</cp:lastPrinted>
  <dcterms:created xsi:type="dcterms:W3CDTF">2017-01-23T15:04:40Z</dcterms:created>
  <dcterms:modified xsi:type="dcterms:W3CDTF">2018-06-12T08:20:01Z</dcterms:modified>
</cp:coreProperties>
</file>