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55" r:id="rId3"/>
    <p:sldId id="357" r:id="rId4"/>
    <p:sldId id="358" r:id="rId5"/>
    <p:sldId id="359" r:id="rId6"/>
    <p:sldId id="356" r:id="rId7"/>
    <p:sldId id="360" r:id="rId8"/>
    <p:sldId id="361" r:id="rId9"/>
    <p:sldId id="362" r:id="rId10"/>
    <p:sldId id="363" r:id="rId11"/>
    <p:sldId id="364" r:id="rId12"/>
    <p:sldId id="36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580" autoAdjust="0"/>
    <p:restoredTop sz="94635" autoAdjust="0"/>
  </p:normalViewPr>
  <p:slideViewPr>
    <p:cSldViewPr snapToGrid="0">
      <p:cViewPr varScale="1">
        <p:scale>
          <a:sx n="87" d="100"/>
          <a:sy n="87" d="100"/>
        </p:scale>
        <p:origin x="129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3BF52-1E8D-4570-B0D7-676F6E3D52D0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00368-35A0-4904-B6F4-4EDF2B4F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50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69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7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67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43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09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80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13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50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49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39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1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87A1B-D068-44BE-8F5A-02F8C2507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65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04221"/>
            <a:ext cx="12192000" cy="3778785"/>
          </a:xfrm>
        </p:spPr>
        <p:txBody>
          <a:bodyPr anchor="ctr" anchorCtr="0">
            <a:noAutofit/>
          </a:bodyPr>
          <a:lstStyle/>
          <a:p>
            <a:r>
              <a:rPr lang="fr-FR" sz="8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Réunion d’information</a:t>
            </a:r>
            <a:br>
              <a:rPr lang="fr-FR" sz="8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8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anciens sites miniers de Durfort et Fressac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35566" y="6048932"/>
            <a:ext cx="8556434" cy="809068"/>
          </a:xfrm>
        </p:spPr>
        <p:txBody>
          <a:bodyPr anchor="ctr" anchorCtr="0">
            <a:normAutofit/>
          </a:bodyPr>
          <a:lstStyle/>
          <a:p>
            <a:pPr algn="l"/>
            <a:r>
              <a:rPr lang="fr-F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Durfort et Saint-Martin de Sossenac, le 10 octobre 2024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53387" y="244637"/>
            <a:ext cx="2500831" cy="1316177"/>
            <a:chOff x="2159304" y="1031598"/>
            <a:chExt cx="2500831" cy="131617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159304" y="1031598"/>
              <a:ext cx="1196331" cy="1303337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468085" y="1031598"/>
              <a:ext cx="1192050" cy="1316177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78A88920-ED5E-4435-FC61-E9284BACF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68" y="244637"/>
            <a:ext cx="1192050" cy="135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9BABCA0-FD4E-CC09-6D85-7620FC8D6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870" y="244636"/>
            <a:ext cx="2859803" cy="17570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726A8C-84B5-9730-FA74-3DFEC1412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3448" y="244636"/>
            <a:ext cx="2652450" cy="175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7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Signalisation et panneaux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6"/>
            <a:ext cx="11907398" cy="498608"/>
          </a:xfrm>
        </p:spPr>
        <p:txBody>
          <a:bodyPr>
            <a:no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Panneau sols</a:t>
            </a:r>
            <a:endParaRPr lang="fr-F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/>
              <a:t>Réunion d’information des anciens sites miniers de Durfort et Fressac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10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A5C16C6-A3D3-19FA-3E5F-3B946F469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05" y="1432194"/>
            <a:ext cx="6599527" cy="46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7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Signalisation et panneaux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6"/>
            <a:ext cx="11907398" cy="498608"/>
          </a:xfrm>
        </p:spPr>
        <p:txBody>
          <a:bodyPr>
            <a:no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Implantation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Panneaux d’information</a:t>
            </a:r>
          </a:p>
          <a:p>
            <a:pPr lvl="2"/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Sur les entrées des sites = s</a:t>
            </a:r>
            <a:r>
              <a:rPr lang="it-IT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ecteur de la Rouquette, chemin des mines Sud et Nord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Autres panneaux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Sur les haldes, les anciens lavoirs, les chemins de randonnée, sur le site des puits/galéries</a:t>
            </a:r>
            <a:endParaRPr lang="fr-FR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/>
              <a:t>Réunion d’information des anciens sites miniers de Durfort et Fressac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11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7D76AB3-6590-ECBB-B833-D83B3CD6705B}"/>
              </a:ext>
            </a:extLst>
          </p:cNvPr>
          <p:cNvGrpSpPr/>
          <p:nvPr/>
        </p:nvGrpSpPr>
        <p:grpSpPr>
          <a:xfrm>
            <a:off x="10443990" y="91920"/>
            <a:ext cx="1608464" cy="797060"/>
            <a:chOff x="2159304" y="1031598"/>
            <a:chExt cx="2500831" cy="131617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97532EC-BF29-968B-5595-2716BCEC7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159304" y="1031598"/>
              <a:ext cx="1196331" cy="1303337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80F9626-ABE4-8C0F-C340-7EB066A5C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468085" y="1031598"/>
              <a:ext cx="1192050" cy="1316177"/>
            </a:xfrm>
            <a:prstGeom prst="rect">
              <a:avLst/>
            </a:prstGeom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711DC163-607F-6531-6233-D30E5859E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34" y="1998138"/>
            <a:ext cx="2135494" cy="15122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CE992BD-70AC-BF42-C89A-1AB351BE0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34" y="4546659"/>
            <a:ext cx="2137786" cy="15122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08CDF6B-13F5-5E09-0AB5-4B08A9F25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0320" y="4546659"/>
            <a:ext cx="2142986" cy="15122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BDE5909-A25E-1F8C-4DF5-3E496413A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7981" y="4546659"/>
            <a:ext cx="2137786" cy="15144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DF8D838-F02D-76C2-3511-32304F423D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9575" y="4543889"/>
            <a:ext cx="2142986" cy="151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2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Signalisation et panneaux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6"/>
            <a:ext cx="11907398" cy="498608"/>
          </a:xfrm>
        </p:spPr>
        <p:txBody>
          <a:bodyPr>
            <a:no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Implantation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Panneaux d’information</a:t>
            </a:r>
          </a:p>
          <a:p>
            <a:pPr lvl="2"/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Sur les entrées du site = côté Sud et côté Nord</a:t>
            </a:r>
            <a:endParaRPr lang="it-IT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/>
              <a:t>Réunion d’information des anciens sites miniers de Durfort et Fressac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12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11DC163-607F-6531-6233-D30E5859E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34" y="1998138"/>
            <a:ext cx="2135494" cy="15122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B4A701F-79FF-DE3E-02FC-7CD0729AB5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91920"/>
            <a:ext cx="700879" cy="797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16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Résultats des analyses réalisées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5"/>
            <a:ext cx="11907398" cy="5560311"/>
          </a:xfrm>
        </p:spPr>
        <p:txBody>
          <a:bodyPr>
            <a:no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communication des résultats d’analyse va être transmise avant la fin de l’année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Cela comprendra les résultats bruts d’analyse :</a:t>
            </a:r>
          </a:p>
          <a:p>
            <a:pPr lvl="2"/>
            <a:r>
              <a:rPr lang="fr-FR" sz="1600" dirty="0">
                <a:latin typeface="Comic Sans MS" panose="030F0702030302020204" pitchFamily="66" charset="0"/>
              </a:rPr>
              <a:t>Des sols</a:t>
            </a:r>
          </a:p>
          <a:p>
            <a:pPr lvl="2"/>
            <a:r>
              <a:rPr lang="fr-FR" sz="1600" dirty="0">
                <a:latin typeface="Comic Sans MS" panose="030F0702030302020204" pitchFamily="66" charset="0"/>
              </a:rPr>
              <a:t>Des eaux</a:t>
            </a:r>
          </a:p>
          <a:p>
            <a:pPr lvl="2"/>
            <a:r>
              <a:rPr lang="fr-FR" sz="1600" dirty="0">
                <a:latin typeface="Comic Sans MS" panose="030F0702030302020204" pitchFamily="66" charset="0"/>
              </a:rPr>
              <a:t>Des végétaux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Seront mentionnés :</a:t>
            </a:r>
          </a:p>
          <a:p>
            <a:pPr lvl="2"/>
            <a:r>
              <a:rPr lang="fr-FR" sz="1600" dirty="0">
                <a:latin typeface="Comic Sans MS" panose="030F0702030302020204" pitchFamily="66" charset="0"/>
              </a:rPr>
              <a:t>Des valeurs repères</a:t>
            </a:r>
          </a:p>
          <a:p>
            <a:pPr lvl="2"/>
            <a:r>
              <a:rPr lang="fr-FR" sz="1600" dirty="0">
                <a:latin typeface="Comic Sans MS" panose="030F0702030302020204" pitchFamily="66" charset="0"/>
              </a:rPr>
              <a:t>Des recommandations le cas échéant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2000" dirty="0">
              <a:latin typeface="Comic Sans MS" panose="030F0702030302020204" pitchFamily="66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2000" dirty="0">
              <a:latin typeface="Comic Sans MS" panose="030F0702030302020204" pitchFamily="66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>
                <a:latin typeface="Comic Sans MS" panose="030F0702030302020204" pitchFamily="66" charset="0"/>
              </a:rPr>
              <a:t>Liste des parcelles concernées :</a:t>
            </a:r>
          </a:p>
          <a:p>
            <a:pPr lvl="2"/>
            <a:r>
              <a:rPr lang="fr-FR" sz="1600" dirty="0">
                <a:latin typeface="Comic Sans MS" panose="030F0702030302020204" pitchFamily="66" charset="0"/>
              </a:rPr>
              <a:t>Les scénarios sont ceux analysés dans l’étude GEODERIS</a:t>
            </a:r>
          </a:p>
          <a:p>
            <a:pPr lvl="2"/>
            <a:r>
              <a:rPr lang="fr-FR" sz="1600" dirty="0">
                <a:highlight>
                  <a:srgbClr val="00FF00"/>
                </a:highlight>
                <a:latin typeface="Comic Sans MS" panose="030F0702030302020204" pitchFamily="66" charset="0"/>
              </a:rPr>
              <a:t>En vert</a:t>
            </a:r>
            <a:r>
              <a:rPr lang="fr-FR" sz="1600" dirty="0">
                <a:latin typeface="Comic Sans MS" panose="030F0702030302020204" pitchFamily="66" charset="0"/>
              </a:rPr>
              <a:t>, les scénarios d’exposition pour lesquels les résultats de calcul de risque 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 dépassent pas</a:t>
            </a:r>
            <a:r>
              <a:rPr lang="fr-FR" sz="1600" dirty="0">
                <a:latin typeface="Comic Sans MS" panose="030F0702030302020204" pitchFamily="66" charset="0"/>
              </a:rPr>
              <a:t> les intervalles de gestion les parcelles.</a:t>
            </a:r>
          </a:p>
          <a:p>
            <a:pPr marL="0" indent="0">
              <a:buNone/>
            </a:pPr>
            <a:endParaRPr lang="fr-F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 dirty="0"/>
              <a:t>Réunion d’information des anciens sites miniers de Durfort et Fressac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2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87E219-6AE8-BD1D-B72F-8CFC6310A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9" y="4531923"/>
            <a:ext cx="577207" cy="5612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E672593-D8AB-3C3A-2095-410642FBA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602" y="4958056"/>
            <a:ext cx="15525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3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Résultats des analyses réalisées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5"/>
            <a:ext cx="11907398" cy="5560311"/>
          </a:xfrm>
        </p:spPr>
        <p:txBody>
          <a:bodyPr>
            <a:no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Liste des parcelles concernées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Quartier des jardins</a:t>
            </a:r>
            <a:endParaRPr lang="it-IT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it-IT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Scénario 1 : parcelles AV001, AV002, AD045, AD043/044, AD051, AD316/054/052, AD057/058/063</a:t>
            </a:r>
          </a:p>
          <a:p>
            <a:pPr lvl="2"/>
            <a:r>
              <a:rPr lang="it-IT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Scénario 2 : parcelles AT270, AT272/273/274/275/276</a:t>
            </a:r>
          </a:p>
          <a:p>
            <a:pPr lvl="2"/>
            <a:r>
              <a:rPr lang="it-IT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Scénario 3 : 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quartier "des jardins" en rive gauche du </a:t>
            </a:r>
            <a:r>
              <a:rPr lang="fr-FR" sz="1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Vassorgues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(zone inondable)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Chemin de mines</a:t>
            </a:r>
          </a:p>
          <a:p>
            <a:pPr lvl="2"/>
            <a:r>
              <a:rPr lang="it-IT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Scénario 4 : parcelle AT 155</a:t>
            </a:r>
          </a:p>
          <a:p>
            <a:pPr lvl="2"/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Scénario 6 : parcelles </a:t>
            </a:r>
            <a:r>
              <a:rPr lang="da-DK" sz="1200" dirty="0">
                <a:solidFill>
                  <a:srgbClr val="000000"/>
                </a:solidFill>
                <a:latin typeface="Arial" panose="020B0604020202020204" pitchFamily="34" charset="0"/>
              </a:rPr>
              <a:t>AT144, AT145, AT146, AT147, AT148, AT149, AT150</a:t>
            </a:r>
          </a:p>
          <a:p>
            <a:pPr lvl="2"/>
            <a:r>
              <a:rPr lang="da-DK" sz="1200" b="0" i="0" u="none" strike="noStrike" baseline="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Scénario 7 : </a:t>
            </a:r>
            <a:r>
              <a:rPr lang="it-IT" sz="120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parcelle </a:t>
            </a:r>
            <a:r>
              <a:rPr lang="da-DK" sz="1200" b="0" i="0" u="none" strike="noStrike" baseline="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AT216</a:t>
            </a:r>
          </a:p>
          <a:p>
            <a:pPr lvl="2"/>
            <a:r>
              <a:rPr lang="da-DK" sz="1200" dirty="0">
                <a:solidFill>
                  <a:srgbClr val="000000"/>
                </a:solidFill>
                <a:latin typeface="Arial" panose="020B0604020202020204" pitchFamily="34" charset="0"/>
              </a:rPr>
              <a:t>Scénario 8 : </a:t>
            </a: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parcelle </a:t>
            </a:r>
            <a:r>
              <a:rPr lang="da-DK" sz="1200" dirty="0">
                <a:solidFill>
                  <a:srgbClr val="000000"/>
                </a:solidFill>
                <a:latin typeface="Arial" panose="020B0604020202020204" pitchFamily="34" charset="0"/>
              </a:rPr>
              <a:t>AT201</a:t>
            </a:r>
          </a:p>
          <a:p>
            <a:pPr lvl="2"/>
            <a:r>
              <a:rPr lang="da-DK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Scénario 9 : </a:t>
            </a: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parcelles </a:t>
            </a:r>
            <a:r>
              <a:rPr lang="da-DK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AT122, AT403</a:t>
            </a:r>
          </a:p>
          <a:p>
            <a:pPr lvl="2"/>
            <a:r>
              <a:rPr lang="da-DK" sz="120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Scénario 10 : </a:t>
            </a:r>
            <a:r>
              <a:rPr lang="it-IT" sz="120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parcelles </a:t>
            </a:r>
            <a:r>
              <a:rPr lang="da-DK" sz="120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AT207/208/209/210/211</a:t>
            </a:r>
          </a:p>
          <a:p>
            <a:pPr lvl="2"/>
            <a:r>
              <a:rPr lang="da-DK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Scénario 14 : AT217, AT218, AT219</a:t>
            </a:r>
          </a:p>
          <a:p>
            <a:pPr lvl="2"/>
            <a:r>
              <a:rPr lang="da-DK" sz="1200" dirty="0">
                <a:solidFill>
                  <a:srgbClr val="000000"/>
                </a:solidFill>
                <a:latin typeface="Arial" panose="020B0604020202020204" pitchFamily="34" charset="0"/>
              </a:rPr>
              <a:t>Scénario 17 : AT205</a:t>
            </a:r>
          </a:p>
          <a:p>
            <a:pPr lvl="2"/>
            <a:r>
              <a:rPr lang="da-DK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Scénario 19 : AT206</a:t>
            </a:r>
          </a:p>
          <a:p>
            <a:pPr lvl="2"/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Scénario 23 : parcelles AT121/AT125</a:t>
            </a:r>
            <a:endParaRPr lang="it-IT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Chemin de la Rouquette</a:t>
            </a:r>
          </a:p>
          <a:p>
            <a:pPr lvl="2"/>
            <a:r>
              <a:rPr lang="it-IT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Scénario 5 : parcelles AV181, AV500, AV501</a:t>
            </a:r>
          </a:p>
          <a:p>
            <a:pPr lvl="2"/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Scénario 12 : parcelle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AV192</a:t>
            </a:r>
            <a:endParaRPr lang="it-IT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endParaRPr lang="it-IT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 dirty="0"/>
              <a:t>Réunion d’information des anciens sites miniers de Durfort et Fressac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3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728C0C5-36AE-5F6E-9F51-5D81A8F16575}"/>
              </a:ext>
            </a:extLst>
          </p:cNvPr>
          <p:cNvGrpSpPr/>
          <p:nvPr/>
        </p:nvGrpSpPr>
        <p:grpSpPr>
          <a:xfrm>
            <a:off x="10443990" y="91920"/>
            <a:ext cx="1608464" cy="797060"/>
            <a:chOff x="2159304" y="1031598"/>
            <a:chExt cx="2500831" cy="131617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CD53F72-5E19-5B40-DF9A-803463D1B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159304" y="1031598"/>
              <a:ext cx="1196331" cy="130333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813F68B-A15B-3BE3-86BC-1E06ADA34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468085" y="1031598"/>
              <a:ext cx="1192050" cy="1316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48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Résultats des analyses réalisées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5"/>
            <a:ext cx="11907398" cy="5560311"/>
          </a:xfrm>
        </p:spPr>
        <p:txBody>
          <a:bodyPr>
            <a:no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Cabane</a:t>
            </a:r>
          </a:p>
          <a:p>
            <a:pPr lvl="2"/>
            <a:r>
              <a:rPr lang="it-IT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Scénario 11 : </a:t>
            </a:r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parcelles </a:t>
            </a:r>
            <a:r>
              <a:rPr lang="it-IT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AB021, AB022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Le Cabanis</a:t>
            </a:r>
          </a:p>
          <a:p>
            <a:pPr lvl="2"/>
            <a:r>
              <a:rPr lang="it-IT" sz="1200" b="0" i="0" u="none" strike="noStrike" baseline="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Scénario 13 : parcelles AT230, AT231, AT232, AT233</a:t>
            </a:r>
            <a:r>
              <a:rPr lang="fr-FR" sz="1800" b="1" i="0" u="none" strike="noStrike" baseline="0" dirty="0">
                <a:solidFill>
                  <a:srgbClr val="FFFFFF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fr-FR" sz="18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/ AT233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it-IT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Oliviers - Gouze</a:t>
            </a:r>
            <a:endParaRPr lang="it-IT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it-IT" sz="1200" b="0" i="0" u="none" strike="noStrike" baseline="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Scénario 16 : parcelles </a:t>
            </a:r>
            <a:r>
              <a:rPr lang="it-IT" sz="120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AD005, AD287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Vigne Route de Saint-Hippolyte du Fort</a:t>
            </a:r>
            <a:endParaRPr lang="it-IT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it-IT" sz="1200" b="0" i="0" u="none" strike="noStrike" baseline="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Scénario 18 : parcelles </a:t>
            </a:r>
            <a:r>
              <a:rPr lang="it-IT" sz="120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AT389, AT390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Vigne Rond-Point </a:t>
            </a:r>
            <a:endParaRPr lang="it-IT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it-IT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Scénario 20 : parcelles AD070 et AV197</a:t>
            </a:r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Bel air</a:t>
            </a:r>
            <a:endParaRPr lang="it-IT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it-IT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Scénario 21 : parcelle AE123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Cabanis</a:t>
            </a:r>
          </a:p>
          <a:p>
            <a:pPr lvl="2"/>
            <a:r>
              <a:rPr lang="fr-FR" sz="120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Scénario 22 : parcelles AT106/AT083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Monuments aux morts</a:t>
            </a:r>
          </a:p>
          <a:p>
            <a:pPr lvl="2"/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Scénario 24 : parcelle AV294 (monuments aux morts)</a:t>
            </a:r>
          </a:p>
          <a:p>
            <a:pPr lvl="2"/>
            <a:r>
              <a:rPr lang="fr-FR" sz="120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Scénario 25 : parcelle AT447 (jardin d’enfants)</a:t>
            </a:r>
          </a:p>
          <a:p>
            <a:pPr lvl="2"/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Scénario 26 : parcelleAT411 (City stade + terrain de boules)</a:t>
            </a:r>
          </a:p>
          <a:p>
            <a:pPr lvl="2"/>
            <a:endParaRPr lang="fr-FR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 dirty="0"/>
              <a:t>Réunion d’information des anciens sites miniers de Durfort et Fressac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4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728C0C5-36AE-5F6E-9F51-5D81A8F16575}"/>
              </a:ext>
            </a:extLst>
          </p:cNvPr>
          <p:cNvGrpSpPr/>
          <p:nvPr/>
        </p:nvGrpSpPr>
        <p:grpSpPr>
          <a:xfrm>
            <a:off x="10443990" y="91920"/>
            <a:ext cx="1608464" cy="797060"/>
            <a:chOff x="2159304" y="1031598"/>
            <a:chExt cx="2500831" cy="131617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CD53F72-5E19-5B40-DF9A-803463D1B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159304" y="1031598"/>
              <a:ext cx="1196331" cy="130333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813F68B-A15B-3BE3-86BC-1E06ADA34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468085" y="1031598"/>
              <a:ext cx="1192050" cy="1316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28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Résultats des analyses réalisées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5"/>
            <a:ext cx="11907398" cy="5560311"/>
          </a:xfrm>
        </p:spPr>
        <p:txBody>
          <a:bodyPr>
            <a:no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Liste des parcelles concernées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Vigne</a:t>
            </a:r>
            <a:endParaRPr lang="it-IT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it-IT" sz="1200" b="0" i="0" u="none" strike="noStrike" baseline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Scénario 27 </a:t>
            </a:r>
            <a:r>
              <a:rPr lang="it-IT" sz="1200" b="0" i="0" u="none" strike="noStrike" baseline="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: parcelle AD047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Chemin public à l’est de Fressac (promenade)</a:t>
            </a:r>
          </a:p>
          <a:p>
            <a:pPr lvl="2"/>
            <a:r>
              <a:rPr 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Scénario 28 : parcelles AD061, AD063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 dirty="0"/>
              <a:t>Réunion d’information des anciens sites miniers de Durfort et Fressac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5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4F3995E-06FE-6F52-00CA-E43813283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91920"/>
            <a:ext cx="700879" cy="797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74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Signalisation et panneaux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6"/>
            <a:ext cx="11907398" cy="498608"/>
          </a:xfrm>
        </p:spPr>
        <p:txBody>
          <a:bodyPr>
            <a:no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Panneau d’information</a:t>
            </a:r>
            <a:endParaRPr lang="fr-F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/>
              <a:t>Réunion d’information des anciens sites miniers de Durfort et Fressac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6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075CD15-C972-77A1-BDCF-C3BD6CDE0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58" y="1432194"/>
            <a:ext cx="6588563" cy="466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0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Signalisation et panneaux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6"/>
            <a:ext cx="11907398" cy="498608"/>
          </a:xfrm>
        </p:spPr>
        <p:txBody>
          <a:bodyPr>
            <a:no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Panneau haltes</a:t>
            </a:r>
            <a:endParaRPr lang="fr-F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/>
              <a:t>Réunion d’information des anciens sites miniers de Durfort et Fressac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7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A33DD4-660C-48BF-F415-6F9E22852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92" y="1432194"/>
            <a:ext cx="6611614" cy="46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8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Signalisation et panneaux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6"/>
            <a:ext cx="11907398" cy="498608"/>
          </a:xfrm>
        </p:spPr>
        <p:txBody>
          <a:bodyPr>
            <a:no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Panneau vestiges miniers</a:t>
            </a:r>
            <a:endParaRPr lang="fr-F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/>
              <a:t>Réunion d’information des anciens sites miniers de Durfort et Fressac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8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C72A9E-AB66-A16D-F8AC-B6FDC9997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94" y="1440285"/>
            <a:ext cx="6595571" cy="46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5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405" y="91920"/>
            <a:ext cx="11054395" cy="841665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Signalisation et panneaux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02" y="933586"/>
            <a:ext cx="11907398" cy="498608"/>
          </a:xfrm>
        </p:spPr>
        <p:txBody>
          <a:bodyPr>
            <a:no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Panneau cueillette</a:t>
            </a:r>
            <a:endParaRPr lang="fr-FR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F2B43C-E29A-4C3A-82EE-71EC7EDB2AC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3035" y="6356350"/>
            <a:ext cx="8879595" cy="365125"/>
          </a:xfrm>
        </p:spPr>
        <p:txBody>
          <a:bodyPr/>
          <a:lstStyle/>
          <a:p>
            <a:r>
              <a:rPr lang="fr-FR"/>
              <a:t>Réunion d’information des anciens sites miniers de Durfort et Fressac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3813823-89EA-417E-AAD8-99C756407A39}" type="slidenum">
              <a:rPr lang="fr-FR" smtClean="0"/>
              <a:t>9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E2B744B-37C6-1CB7-CA81-E402CC972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96" y="1443211"/>
            <a:ext cx="6586021" cy="46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821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10031</TotalTime>
  <Words>600</Words>
  <Application>Microsoft Office PowerPoint</Application>
  <PresentationFormat>Grand écran</PresentationFormat>
  <Paragraphs>130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Courier New</vt:lpstr>
      <vt:lpstr>Thème Office</vt:lpstr>
      <vt:lpstr>Réunion d’information des anciens sites miniers de Durfort et Fressac</vt:lpstr>
      <vt:lpstr>Résultats des analyses réalisées</vt:lpstr>
      <vt:lpstr>Résultats des analyses réalisées</vt:lpstr>
      <vt:lpstr>Résultats des analyses réalisées</vt:lpstr>
      <vt:lpstr>Résultats des analyses réalisées</vt:lpstr>
      <vt:lpstr>Signalisation et panneaux</vt:lpstr>
      <vt:lpstr>Signalisation et panneaux</vt:lpstr>
      <vt:lpstr>Signalisation et panneaux</vt:lpstr>
      <vt:lpstr>Signalisation et panneaux</vt:lpstr>
      <vt:lpstr>Signalisation et panneaux</vt:lpstr>
      <vt:lpstr>Signalisation et panneaux</vt:lpstr>
      <vt:lpstr>Signalisation et panneaux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 Condomines</dc:creator>
  <cp:lastModifiedBy>Robert Condomines</cp:lastModifiedBy>
  <cp:revision>335</cp:revision>
  <dcterms:created xsi:type="dcterms:W3CDTF">2020-01-02T19:23:03Z</dcterms:created>
  <dcterms:modified xsi:type="dcterms:W3CDTF">2024-10-09T17:31:07Z</dcterms:modified>
</cp:coreProperties>
</file>