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54" r:id="rId2"/>
    <p:sldId id="355" r:id="rId3"/>
    <p:sldId id="381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04" r:id="rId12"/>
    <p:sldId id="305" r:id="rId13"/>
    <p:sldId id="306" r:id="rId14"/>
    <p:sldId id="307" r:id="rId15"/>
    <p:sldId id="308" r:id="rId16"/>
    <p:sldId id="309" r:id="rId17"/>
    <p:sldId id="333" r:id="rId18"/>
    <p:sldId id="378" r:id="rId19"/>
    <p:sldId id="377" r:id="rId20"/>
    <p:sldId id="310" r:id="rId21"/>
    <p:sldId id="311" r:id="rId22"/>
    <p:sldId id="312" r:id="rId23"/>
    <p:sldId id="313" r:id="rId24"/>
    <p:sldId id="314" r:id="rId25"/>
    <p:sldId id="321" r:id="rId26"/>
    <p:sldId id="341" r:id="rId27"/>
    <p:sldId id="342" r:id="rId28"/>
    <p:sldId id="344" r:id="rId29"/>
    <p:sldId id="324" r:id="rId30"/>
    <p:sldId id="348" r:id="rId31"/>
    <p:sldId id="349" r:id="rId32"/>
    <p:sldId id="352" r:id="rId33"/>
    <p:sldId id="353" r:id="rId34"/>
    <p:sldId id="302" r:id="rId35"/>
    <p:sldId id="303" r:id="rId36"/>
    <p:sldId id="289" r:id="rId37"/>
    <p:sldId id="376" r:id="rId38"/>
    <p:sldId id="371" r:id="rId39"/>
    <p:sldId id="382" r:id="rId40"/>
  </p:sldIdLst>
  <p:sldSz cx="12192000" cy="6858000"/>
  <p:notesSz cx="10018713" cy="68881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069EBF-274B-152E-50B5-67E4427C35A7}" name="Jonas Frossard" initials="JF" userId="S::contact@jonasfrossard.onmicrosoft.com::917c2ae3-feae-411a-b4b5-a4933d2455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9CF"/>
    <a:srgbClr val="156082"/>
    <a:srgbClr val="590000"/>
    <a:srgbClr val="A5C5E3"/>
    <a:srgbClr val="31859C"/>
    <a:srgbClr val="B3DCE7"/>
    <a:srgbClr val="FFFF99"/>
    <a:srgbClr val="F4EB7C"/>
    <a:srgbClr val="5F844A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714BB5-8979-4BF2-8551-6B5E21A382E1}" v="68" dt="2024-12-03T17:54:00.043"/>
    <p1510:client id="{5C0FC222-EE11-4E26-8222-6E15AD27A766}" v="32" dt="2024-12-03T17:56:59.510"/>
    <p1510:client id="{FAC47472-ACE4-4A9D-BD8B-D57B8C6646F9}" v="1240" dt="2024-12-03T11:30:04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77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erry Droin" userId="ZiKpKBeW8Be5ADNJAQpZVZdg6MaQOiaUCH/N2HDTut0=" providerId="None" clId="Web-{45714BB5-8979-4BF2-8551-6B5E21A382E1}"/>
    <pc:docChg chg="modSld">
      <pc:chgData name="Thierry Droin" userId="ZiKpKBeW8Be5ADNJAQpZVZdg6MaQOiaUCH/N2HDTut0=" providerId="None" clId="Web-{45714BB5-8979-4BF2-8551-6B5E21A382E1}" dt="2024-12-03T17:54:00.043" v="57"/>
      <pc:docMkLst>
        <pc:docMk/>
      </pc:docMkLst>
      <pc:sldChg chg="addSp delSp modSp addAnim modAnim">
        <pc:chgData name="Thierry Droin" userId="ZiKpKBeW8Be5ADNJAQpZVZdg6MaQOiaUCH/N2HDTut0=" providerId="None" clId="Web-{45714BB5-8979-4BF2-8551-6B5E21A382E1}" dt="2024-12-03T17:48:39.671" v="37"/>
        <pc:sldMkLst>
          <pc:docMk/>
          <pc:sldMk cId="3562092661" sldId="301"/>
        </pc:sldMkLst>
        <pc:spChg chg="add mod">
          <ac:chgData name="Thierry Droin" userId="ZiKpKBeW8Be5ADNJAQpZVZdg6MaQOiaUCH/N2HDTut0=" providerId="None" clId="Web-{45714BB5-8979-4BF2-8551-6B5E21A382E1}" dt="2024-12-03T17:48:05.779" v="34"/>
          <ac:spMkLst>
            <pc:docMk/>
            <pc:sldMk cId="3562092661" sldId="301"/>
            <ac:spMk id="9" creationId="{B296C3DB-5685-9D73-07B2-A51679E08BF3}"/>
          </ac:spMkLst>
        </pc:spChg>
        <pc:spChg chg="mod topLvl">
          <ac:chgData name="Thierry Droin" userId="ZiKpKBeW8Be5ADNJAQpZVZdg6MaQOiaUCH/N2HDTut0=" providerId="None" clId="Web-{45714BB5-8979-4BF2-8551-6B5E21A382E1}" dt="2024-12-03T17:47:06.777" v="29" actId="1076"/>
          <ac:spMkLst>
            <pc:docMk/>
            <pc:sldMk cId="3562092661" sldId="301"/>
            <ac:spMk id="13" creationId="{A8743DB0-1EE4-1785-62C4-B6631A9FBC23}"/>
          </ac:spMkLst>
        </pc:spChg>
        <pc:grpChg chg="add del">
          <ac:chgData name="Thierry Droin" userId="ZiKpKBeW8Be5ADNJAQpZVZdg6MaQOiaUCH/N2HDTut0=" providerId="None" clId="Web-{45714BB5-8979-4BF2-8551-6B5E21A382E1}" dt="2024-12-03T17:43:54.973" v="2"/>
          <ac:grpSpMkLst>
            <pc:docMk/>
            <pc:sldMk cId="3562092661" sldId="301"/>
            <ac:grpSpMk id="14" creationId="{B24DDD4A-7E75-4D07-52E2-FFDBBE28145C}"/>
          </ac:grpSpMkLst>
        </pc:grpChg>
        <pc:picChg chg="add del mod">
          <ac:chgData name="Thierry Droin" userId="ZiKpKBeW8Be5ADNJAQpZVZdg6MaQOiaUCH/N2HDTut0=" providerId="None" clId="Web-{45714BB5-8979-4BF2-8551-6B5E21A382E1}" dt="2024-12-03T17:45:11.538" v="10"/>
          <ac:picMkLst>
            <pc:docMk/>
            <pc:sldMk cId="3562092661" sldId="301"/>
            <ac:picMk id="3" creationId="{8BF00ABF-9B98-F8C8-6651-19CFDABEF7F5}"/>
          </ac:picMkLst>
        </pc:picChg>
        <pc:picChg chg="del topLvl">
          <ac:chgData name="Thierry Droin" userId="ZiKpKBeW8Be5ADNJAQpZVZdg6MaQOiaUCH/N2HDTut0=" providerId="None" clId="Web-{45714BB5-8979-4BF2-8551-6B5E21A382E1}" dt="2024-12-03T17:43:59.739" v="3"/>
          <ac:picMkLst>
            <pc:docMk/>
            <pc:sldMk cId="3562092661" sldId="301"/>
            <ac:picMk id="4" creationId="{4F6EB241-5E8C-E28A-109B-32D4A68BF952}"/>
          </ac:picMkLst>
        </pc:picChg>
        <pc:picChg chg="add del mod">
          <ac:chgData name="Thierry Droin" userId="ZiKpKBeW8Be5ADNJAQpZVZdg6MaQOiaUCH/N2HDTut0=" providerId="None" clId="Web-{45714BB5-8979-4BF2-8551-6B5E21A382E1}" dt="2024-12-03T17:45:31.773" v="16"/>
          <ac:picMkLst>
            <pc:docMk/>
            <pc:sldMk cId="3562092661" sldId="301"/>
            <ac:picMk id="6" creationId="{0C04F0A6-1379-3EDF-F9E4-BD7F4E17C6BC}"/>
          </ac:picMkLst>
        </pc:picChg>
        <pc:picChg chg="add mod">
          <ac:chgData name="Thierry Droin" userId="ZiKpKBeW8Be5ADNJAQpZVZdg6MaQOiaUCH/N2HDTut0=" providerId="None" clId="Web-{45714BB5-8979-4BF2-8551-6B5E21A382E1}" dt="2024-12-03T17:45:40.071" v="19" actId="1076"/>
          <ac:picMkLst>
            <pc:docMk/>
            <pc:sldMk cId="3562092661" sldId="301"/>
            <ac:picMk id="7" creationId="{A835599A-CC67-2302-2247-2BB26CC52C3E}"/>
          </ac:picMkLst>
        </pc:picChg>
      </pc:sldChg>
      <pc:sldChg chg="modSp addAnim delAnim">
        <pc:chgData name="Thierry Droin" userId="ZiKpKBeW8Be5ADNJAQpZVZdg6MaQOiaUCH/N2HDTut0=" providerId="None" clId="Web-{45714BB5-8979-4BF2-8551-6B5E21A382E1}" dt="2024-12-03T17:51:19.396" v="48" actId="14100"/>
        <pc:sldMkLst>
          <pc:docMk/>
          <pc:sldMk cId="3908017928" sldId="341"/>
        </pc:sldMkLst>
        <pc:spChg chg="mod">
          <ac:chgData name="Thierry Droin" userId="ZiKpKBeW8Be5ADNJAQpZVZdg6MaQOiaUCH/N2HDTut0=" providerId="None" clId="Web-{45714BB5-8979-4BF2-8551-6B5E21A382E1}" dt="2024-12-03T17:50:19.206" v="43" actId="1076"/>
          <ac:spMkLst>
            <pc:docMk/>
            <pc:sldMk cId="3908017928" sldId="341"/>
            <ac:spMk id="2" creationId="{00000000-0000-0000-0000-000000000000}"/>
          </ac:spMkLst>
        </pc:spChg>
        <pc:spChg chg="mod">
          <ac:chgData name="Thierry Droin" userId="ZiKpKBeW8Be5ADNJAQpZVZdg6MaQOiaUCH/N2HDTut0=" providerId="None" clId="Web-{45714BB5-8979-4BF2-8551-6B5E21A382E1}" dt="2024-12-03T17:51:19.396" v="48" actId="14100"/>
          <ac:spMkLst>
            <pc:docMk/>
            <pc:sldMk cId="3908017928" sldId="341"/>
            <ac:spMk id="3" creationId="{00000000-0000-0000-0000-000000000000}"/>
          </ac:spMkLst>
        </pc:spChg>
        <pc:spChg chg="mod">
          <ac:chgData name="Thierry Droin" userId="ZiKpKBeW8Be5ADNJAQpZVZdg6MaQOiaUCH/N2HDTut0=" providerId="None" clId="Web-{45714BB5-8979-4BF2-8551-6B5E21A382E1}" dt="2024-12-03T17:50:19.206" v="42" actId="1076"/>
          <ac:spMkLst>
            <pc:docMk/>
            <pc:sldMk cId="3908017928" sldId="341"/>
            <ac:spMk id="18" creationId="{ED9AF7A4-E564-A445-1960-70C2B80EAC19}"/>
          </ac:spMkLst>
        </pc:spChg>
      </pc:sldChg>
      <pc:sldChg chg="addSp delSp modSp addAnim delAnim modAnim">
        <pc:chgData name="Thierry Droin" userId="ZiKpKBeW8Be5ADNJAQpZVZdg6MaQOiaUCH/N2HDTut0=" providerId="None" clId="Web-{45714BB5-8979-4BF2-8551-6B5E21A382E1}" dt="2024-12-03T17:54:00.043" v="57"/>
        <pc:sldMkLst>
          <pc:docMk/>
          <pc:sldMk cId="3283673095" sldId="344"/>
        </pc:sldMkLst>
        <pc:cxnChg chg="add del">
          <ac:chgData name="Thierry Droin" userId="ZiKpKBeW8Be5ADNJAQpZVZdg6MaQOiaUCH/N2HDTut0=" providerId="None" clId="Web-{45714BB5-8979-4BF2-8551-6B5E21A382E1}" dt="2024-12-03T17:53:53.870" v="56"/>
          <ac:cxnSpMkLst>
            <pc:docMk/>
            <pc:sldMk cId="3283673095" sldId="344"/>
            <ac:cxnSpMk id="3" creationId="{27CBA3FA-55CC-BDA5-B11E-91B26F33A854}"/>
          </ac:cxnSpMkLst>
        </pc:cxnChg>
        <pc:cxnChg chg="add">
          <ac:chgData name="Thierry Droin" userId="ZiKpKBeW8Be5ADNJAQpZVZdg6MaQOiaUCH/N2HDTut0=" providerId="None" clId="Web-{45714BB5-8979-4BF2-8551-6B5E21A382E1}" dt="2024-12-03T17:54:00.043" v="57"/>
          <ac:cxnSpMkLst>
            <pc:docMk/>
            <pc:sldMk cId="3283673095" sldId="344"/>
            <ac:cxnSpMk id="6" creationId="{2ED081BF-2411-6BB1-9437-AD16BDA75883}"/>
          </ac:cxnSpMkLst>
        </pc:cxnChg>
        <pc:cxnChg chg="del mod">
          <ac:chgData name="Thierry Droin" userId="ZiKpKBeW8Be5ADNJAQpZVZdg6MaQOiaUCH/N2HDTut0=" providerId="None" clId="Web-{45714BB5-8979-4BF2-8551-6B5E21A382E1}" dt="2024-12-03T17:53:43.120" v="54"/>
          <ac:cxnSpMkLst>
            <pc:docMk/>
            <pc:sldMk cId="3283673095" sldId="344"/>
            <ac:cxnSpMk id="16" creationId="{00000000-0000-0000-0000-000000000000}"/>
          </ac:cxnSpMkLst>
        </pc:cxnChg>
      </pc:sldChg>
    </pc:docChg>
  </pc:docChgLst>
  <pc:docChgLst>
    <pc:chgData name="Thierry Droin" userId="ZiKpKBeW8Be5ADNJAQpZVZdg6MaQOiaUCH/N2HDTut0=" providerId="None" clId="Web-{D487D2CA-F573-49BF-9758-47F3E639759F}"/>
    <pc:docChg chg="modSld">
      <pc:chgData name="Thierry Droin" userId="ZiKpKBeW8Be5ADNJAQpZVZdg6MaQOiaUCH/N2HDTut0=" providerId="None" clId="Web-{D487D2CA-F573-49BF-9758-47F3E639759F}" dt="2024-11-29T11:15:27.037" v="1" actId="1076"/>
      <pc:docMkLst>
        <pc:docMk/>
      </pc:docMkLst>
      <pc:sldChg chg="addSp modSp">
        <pc:chgData name="Thierry Droin" userId="ZiKpKBeW8Be5ADNJAQpZVZdg6MaQOiaUCH/N2HDTut0=" providerId="None" clId="Web-{D487D2CA-F573-49BF-9758-47F3E639759F}" dt="2024-11-29T11:15:27.037" v="1" actId="1076"/>
        <pc:sldMkLst>
          <pc:docMk/>
          <pc:sldMk cId="1266411134" sldId="283"/>
        </pc:sldMkLst>
        <pc:picChg chg="add mod">
          <ac:chgData name="Thierry Droin" userId="ZiKpKBeW8Be5ADNJAQpZVZdg6MaQOiaUCH/N2HDTut0=" providerId="None" clId="Web-{D487D2CA-F573-49BF-9758-47F3E639759F}" dt="2024-11-29T11:15:27.037" v="1" actId="1076"/>
          <ac:picMkLst>
            <pc:docMk/>
            <pc:sldMk cId="1266411134" sldId="283"/>
            <ac:picMk id="2" creationId="{47CE55E9-E5E1-72CB-EDDE-64588402BC65}"/>
          </ac:picMkLst>
        </pc:picChg>
      </pc:sldChg>
    </pc:docChg>
  </pc:docChgLst>
  <pc:docChgLst>
    <pc:chgData name="Thierry Droin" userId="ZiKpKBeW8Be5ADNJAQpZVZdg6MaQOiaUCH/N2HDTut0=" providerId="None" clId="Web-{93039508-F79E-4638-97C5-662B61742013}"/>
    <pc:docChg chg="addSld delSld modSld sldOrd">
      <pc:chgData name="Thierry Droin" userId="ZiKpKBeW8Be5ADNJAQpZVZdg6MaQOiaUCH/N2HDTut0=" providerId="None" clId="Web-{93039508-F79E-4638-97C5-662B61742013}" dt="2024-11-29T17:50:07.392" v="2280" actId="1076"/>
      <pc:docMkLst>
        <pc:docMk/>
      </pc:docMkLst>
      <pc:sldChg chg="addSp modSp del">
        <pc:chgData name="Thierry Droin" userId="ZiKpKBeW8Be5ADNJAQpZVZdg6MaQOiaUCH/N2HDTut0=" providerId="None" clId="Web-{93039508-F79E-4638-97C5-662B61742013}" dt="2024-11-29T17:40:35.188" v="2052"/>
        <pc:sldMkLst>
          <pc:docMk/>
          <pc:sldMk cId="2461310336" sldId="262"/>
        </pc:sldMkLst>
        <pc:spChg chg="add mod">
          <ac:chgData name="Thierry Droin" userId="ZiKpKBeW8Be5ADNJAQpZVZdg6MaQOiaUCH/N2HDTut0=" providerId="None" clId="Web-{93039508-F79E-4638-97C5-662B61742013}" dt="2024-11-29T17:40:28.657" v="2050"/>
          <ac:spMkLst>
            <pc:docMk/>
            <pc:sldMk cId="2461310336" sldId="262"/>
            <ac:spMk id="2" creationId="{CB87B0E1-CA37-31C9-7726-E2636AFCC2AB}"/>
          </ac:spMkLst>
        </pc:spChg>
      </pc:sldChg>
      <pc:sldChg chg="del">
        <pc:chgData name="Thierry Droin" userId="ZiKpKBeW8Be5ADNJAQpZVZdg6MaQOiaUCH/N2HDTut0=" providerId="None" clId="Web-{93039508-F79E-4638-97C5-662B61742013}" dt="2024-11-29T17:40:37.172" v="2053"/>
        <pc:sldMkLst>
          <pc:docMk/>
          <pc:sldMk cId="877509108" sldId="263"/>
        </pc:sldMkLst>
      </pc:sldChg>
      <pc:sldChg chg="addSp delSp modSp">
        <pc:chgData name="Thierry Droin" userId="ZiKpKBeW8Be5ADNJAQpZVZdg6MaQOiaUCH/N2HDTut0=" providerId="None" clId="Web-{93039508-F79E-4638-97C5-662B61742013}" dt="2024-11-29T16:09:53.385" v="798" actId="1076"/>
        <pc:sldMkLst>
          <pc:docMk/>
          <pc:sldMk cId="1266411134" sldId="283"/>
        </pc:sldMkLst>
        <pc:spChg chg="add mod">
          <ac:chgData name="Thierry Droin" userId="ZiKpKBeW8Be5ADNJAQpZVZdg6MaQOiaUCH/N2HDTut0=" providerId="None" clId="Web-{93039508-F79E-4638-97C5-662B61742013}" dt="2024-11-29T16:09:53.385" v="798" actId="1076"/>
          <ac:spMkLst>
            <pc:docMk/>
            <pc:sldMk cId="1266411134" sldId="283"/>
            <ac:spMk id="13" creationId="{3D431D4B-5E6C-20F1-570D-6B1676867CCD}"/>
          </ac:spMkLst>
        </pc:spChg>
        <pc:graphicFrameChg chg="add del mod modGraphic">
          <ac:chgData name="Thierry Droin" userId="ZiKpKBeW8Be5ADNJAQpZVZdg6MaQOiaUCH/N2HDTut0=" providerId="None" clId="Web-{93039508-F79E-4638-97C5-662B61742013}" dt="2024-11-29T15:30:43.943" v="7"/>
          <ac:graphicFrameMkLst>
            <pc:docMk/>
            <pc:sldMk cId="1266411134" sldId="283"/>
            <ac:graphicFrameMk id="4" creationId="{CB63B4F7-CA73-8EEC-894F-909B0514B439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5:30:37.365" v="4"/>
          <ac:graphicFrameMkLst>
            <pc:docMk/>
            <pc:sldMk cId="1266411134" sldId="283"/>
            <ac:graphicFrameMk id="8" creationId="{8B0BCB5A-1F7F-F8EB-22B8-4E7BEF1695EF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5:30:58.538" v="11"/>
          <ac:graphicFrameMkLst>
            <pc:docMk/>
            <pc:sldMk cId="1266411134" sldId="283"/>
            <ac:graphicFrameMk id="10" creationId="{3F839E08-15BA-4702-9001-2318EADC734B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5:30:58.538" v="10"/>
          <ac:graphicFrameMkLst>
            <pc:docMk/>
            <pc:sldMk cId="1266411134" sldId="283"/>
            <ac:graphicFrameMk id="12" creationId="{D2BAC773-9AFE-6113-102F-A9331FC72921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5:31:07.335" v="16"/>
          <ac:graphicFrameMkLst>
            <pc:docMk/>
            <pc:sldMk cId="1266411134" sldId="283"/>
            <ac:graphicFrameMk id="15" creationId="{F4CD456F-9B2B-DBC2-566F-16A90ED537D1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5:31:07.335" v="15"/>
          <ac:graphicFrameMkLst>
            <pc:docMk/>
            <pc:sldMk cId="1266411134" sldId="283"/>
            <ac:graphicFrameMk id="17" creationId="{1844E201-A979-D0ED-CE6C-98A88DF7902C}"/>
          </ac:graphicFrameMkLst>
        </pc:graphicFrameChg>
        <pc:picChg chg="mod">
          <ac:chgData name="Thierry Droin" userId="ZiKpKBeW8Be5ADNJAQpZVZdg6MaQOiaUCH/N2HDTut0=" providerId="None" clId="Web-{93039508-F79E-4638-97C5-662B61742013}" dt="2024-11-29T15:33:47.886" v="82" actId="1076"/>
          <ac:picMkLst>
            <pc:docMk/>
            <pc:sldMk cId="1266411134" sldId="283"/>
            <ac:picMk id="2" creationId="{47CE55E9-E5E1-72CB-EDDE-64588402BC65}"/>
          </ac:picMkLst>
        </pc:picChg>
        <pc:picChg chg="add mod">
          <ac:chgData name="Thierry Droin" userId="ZiKpKBeW8Be5ADNJAQpZVZdg6MaQOiaUCH/N2HDTut0=" providerId="None" clId="Web-{93039508-F79E-4638-97C5-662B61742013}" dt="2024-11-29T15:35:56.405" v="122" actId="1076"/>
          <ac:picMkLst>
            <pc:docMk/>
            <pc:sldMk cId="1266411134" sldId="283"/>
            <ac:picMk id="18" creationId="{23D6C112-A3DF-B95D-65BA-717FD66993FC}"/>
          </ac:picMkLst>
        </pc:picChg>
      </pc:sldChg>
      <pc:sldChg chg="addSp delSp modSp ord">
        <pc:chgData name="Thierry Droin" userId="ZiKpKBeW8Be5ADNJAQpZVZdg6MaQOiaUCH/N2HDTut0=" providerId="None" clId="Web-{93039508-F79E-4638-97C5-662B61742013}" dt="2024-11-29T16:33:26.363" v="1076"/>
        <pc:sldMkLst>
          <pc:docMk/>
          <pc:sldMk cId="2350411781" sldId="285"/>
        </pc:sldMkLst>
        <pc:spChg chg="add mod">
          <ac:chgData name="Thierry Droin" userId="ZiKpKBeW8Be5ADNJAQpZVZdg6MaQOiaUCH/N2HDTut0=" providerId="None" clId="Web-{93039508-F79E-4638-97C5-662B61742013}" dt="2024-11-29T16:26:09.069" v="942" actId="1076"/>
          <ac:spMkLst>
            <pc:docMk/>
            <pc:sldMk cId="2350411781" sldId="285"/>
            <ac:spMk id="16" creationId="{E65EA399-8BB6-ADED-BA97-2D2DAB8ACB32}"/>
          </ac:spMkLst>
        </pc:spChg>
        <pc:spChg chg="add mod">
          <ac:chgData name="Thierry Droin" userId="ZiKpKBeW8Be5ADNJAQpZVZdg6MaQOiaUCH/N2HDTut0=" providerId="None" clId="Web-{93039508-F79E-4638-97C5-662B61742013}" dt="2024-11-29T16:32:16.923" v="1063" actId="20577"/>
          <ac:spMkLst>
            <pc:docMk/>
            <pc:sldMk cId="2350411781" sldId="285"/>
            <ac:spMk id="18" creationId="{ED9AF7A4-E564-A445-1960-70C2B80EAC19}"/>
          </ac:spMkLst>
        </pc:spChg>
        <pc:spChg chg="add mod">
          <ac:chgData name="Thierry Droin" userId="ZiKpKBeW8Be5ADNJAQpZVZdg6MaQOiaUCH/N2HDTut0=" providerId="None" clId="Web-{93039508-F79E-4638-97C5-662B61742013}" dt="2024-11-29T16:32:39.377" v="1066" actId="1076"/>
          <ac:spMkLst>
            <pc:docMk/>
            <pc:sldMk cId="2350411781" sldId="285"/>
            <ac:spMk id="19" creationId="{BAE8BE54-7953-0C86-106D-76F0311E2334}"/>
          </ac:spMkLst>
        </pc:spChg>
        <pc:spChg chg="add mod">
          <ac:chgData name="Thierry Droin" userId="ZiKpKBeW8Be5ADNJAQpZVZdg6MaQOiaUCH/N2HDTut0=" providerId="None" clId="Web-{93039508-F79E-4638-97C5-662B61742013}" dt="2024-11-29T16:32:40.955" v="1067" actId="1076"/>
          <ac:spMkLst>
            <pc:docMk/>
            <pc:sldMk cId="2350411781" sldId="285"/>
            <ac:spMk id="22" creationId="{91BF25E9-F5B7-0CE1-A3C7-B51FEBF3596D}"/>
          </ac:spMkLst>
        </pc:spChg>
        <pc:spChg chg="add mod">
          <ac:chgData name="Thierry Droin" userId="ZiKpKBeW8Be5ADNJAQpZVZdg6MaQOiaUCH/N2HDTut0=" providerId="None" clId="Web-{93039508-F79E-4638-97C5-662B61742013}" dt="2024-11-29T16:32:47.955" v="1070" actId="14100"/>
          <ac:spMkLst>
            <pc:docMk/>
            <pc:sldMk cId="2350411781" sldId="285"/>
            <ac:spMk id="23" creationId="{441D5810-E35F-03B2-B7B2-B358BBF48744}"/>
          </ac:spMkLst>
        </pc:spChg>
        <pc:graphicFrameChg chg="add del mod">
          <ac:chgData name="Thierry Droin" userId="ZiKpKBeW8Be5ADNJAQpZVZdg6MaQOiaUCH/N2HDTut0=" providerId="None" clId="Web-{93039508-F79E-4638-97C5-662B61742013}" dt="2024-11-29T16:11:57.935" v="804"/>
          <ac:graphicFrameMkLst>
            <pc:docMk/>
            <pc:sldMk cId="2350411781" sldId="285"/>
            <ac:graphicFrameMk id="3" creationId="{14892BF0-89DD-D438-DA75-C98F9850C96A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6:11:57.935" v="803"/>
          <ac:graphicFrameMkLst>
            <pc:docMk/>
            <pc:sldMk cId="2350411781" sldId="285"/>
            <ac:graphicFrameMk id="7" creationId="{FB1BC53F-7995-EE26-8A0D-6F76F03AE94B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6:11:57.920" v="802"/>
          <ac:graphicFrameMkLst>
            <pc:docMk/>
            <pc:sldMk cId="2350411781" sldId="285"/>
            <ac:graphicFrameMk id="9" creationId="{1DC9D667-44F7-78AB-5688-C7E52C2A192E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6:12:10.233" v="810"/>
          <ac:graphicFrameMkLst>
            <pc:docMk/>
            <pc:sldMk cId="2350411781" sldId="285"/>
            <ac:graphicFrameMk id="11" creationId="{F4459444-EACE-FFF8-20E9-7CF3F9561462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6:12:10.233" v="809"/>
          <ac:graphicFrameMkLst>
            <pc:docMk/>
            <pc:sldMk cId="2350411781" sldId="285"/>
            <ac:graphicFrameMk id="13" creationId="{1D0D99A0-084F-41BD-2256-274600281E0E}"/>
          </ac:graphicFrameMkLst>
        </pc:graphicFrameChg>
        <pc:graphicFrameChg chg="add del mod">
          <ac:chgData name="Thierry Droin" userId="ZiKpKBeW8Be5ADNJAQpZVZdg6MaQOiaUCH/N2HDTut0=" providerId="None" clId="Web-{93039508-F79E-4638-97C5-662B61742013}" dt="2024-11-29T16:12:10.233" v="808"/>
          <ac:graphicFrameMkLst>
            <pc:docMk/>
            <pc:sldMk cId="2350411781" sldId="285"/>
            <ac:graphicFrameMk id="15" creationId="{0A6973F8-F4BA-4418-CCA5-802812B406EA}"/>
          </ac:graphicFrameMkLst>
        </pc:graphicFrameChg>
        <pc:picChg chg="add mod">
          <ac:chgData name="Thierry Droin" userId="ZiKpKBeW8Be5ADNJAQpZVZdg6MaQOiaUCH/N2HDTut0=" providerId="None" clId="Web-{93039508-F79E-4638-97C5-662B61742013}" dt="2024-11-29T16:13:34.594" v="826" actId="1076"/>
          <ac:picMkLst>
            <pc:docMk/>
            <pc:sldMk cId="2350411781" sldId="285"/>
            <ac:picMk id="17" creationId="{6E91E2A8-4532-2618-2EE6-15ADD179371E}"/>
          </ac:picMkLst>
        </pc:picChg>
        <pc:picChg chg="add mod">
          <ac:chgData name="Thierry Droin" userId="ZiKpKBeW8Be5ADNJAQpZVZdg6MaQOiaUCH/N2HDTut0=" providerId="None" clId="Web-{93039508-F79E-4638-97C5-662B61742013}" dt="2024-11-29T16:32:35.330" v="1065" actId="1076"/>
          <ac:picMkLst>
            <pc:docMk/>
            <pc:sldMk cId="2350411781" sldId="285"/>
            <ac:picMk id="20" creationId="{8F80F520-B2EB-2095-E637-87BBF3F70A4D}"/>
          </ac:picMkLst>
        </pc:picChg>
        <pc:picChg chg="add mod">
          <ac:chgData name="Thierry Droin" userId="ZiKpKBeW8Be5ADNJAQpZVZdg6MaQOiaUCH/N2HDTut0=" providerId="None" clId="Web-{93039508-F79E-4638-97C5-662B61742013}" dt="2024-11-29T16:26:51.195" v="994" actId="1076"/>
          <ac:picMkLst>
            <pc:docMk/>
            <pc:sldMk cId="2350411781" sldId="285"/>
            <ac:picMk id="21" creationId="{1E65812D-BF49-41EF-968A-E335504CE031}"/>
          </ac:picMkLst>
        </pc:picChg>
      </pc:sldChg>
      <pc:sldChg chg="addSp delSp modSp">
        <pc:chgData name="Thierry Droin" userId="ZiKpKBeW8Be5ADNJAQpZVZdg6MaQOiaUCH/N2HDTut0=" providerId="None" clId="Web-{93039508-F79E-4638-97C5-662B61742013}" dt="2024-11-29T16:45:49.665" v="1217" actId="1076"/>
        <pc:sldMkLst>
          <pc:docMk/>
          <pc:sldMk cId="1767007410" sldId="286"/>
        </pc:sldMkLst>
        <pc:spChg chg="add mod ord">
          <ac:chgData name="Thierry Droin" userId="ZiKpKBeW8Be5ADNJAQpZVZdg6MaQOiaUCH/N2HDTut0=" providerId="None" clId="Web-{93039508-F79E-4638-97C5-662B61742013}" dt="2024-11-29T16:43:27.708" v="1189" actId="14100"/>
          <ac:spMkLst>
            <pc:docMk/>
            <pc:sldMk cId="1767007410" sldId="286"/>
            <ac:spMk id="2" creationId="{E6383502-C2B6-03C7-F8B5-7F04A6DC4C29}"/>
          </ac:spMkLst>
        </pc:spChg>
        <pc:spChg chg="add del mod">
          <ac:chgData name="Thierry Droin" userId="ZiKpKBeW8Be5ADNJAQpZVZdg6MaQOiaUCH/N2HDTut0=" providerId="None" clId="Web-{93039508-F79E-4638-97C5-662B61742013}" dt="2024-11-29T16:36:23.946" v="1102"/>
          <ac:spMkLst>
            <pc:docMk/>
            <pc:sldMk cId="1767007410" sldId="286"/>
            <ac:spMk id="3" creationId="{C26B1C01-7FE3-33EB-0781-F3AF96D7B0D9}"/>
          </ac:spMkLst>
        </pc:spChg>
        <pc:spChg chg="add mod">
          <ac:chgData name="Thierry Droin" userId="ZiKpKBeW8Be5ADNJAQpZVZdg6MaQOiaUCH/N2HDTut0=" providerId="None" clId="Web-{93039508-F79E-4638-97C5-662B61742013}" dt="2024-11-29T16:43:56.521" v="1196" actId="20577"/>
          <ac:spMkLst>
            <pc:docMk/>
            <pc:sldMk cId="1767007410" sldId="286"/>
            <ac:spMk id="6" creationId="{9F3410E5-9C21-5BC0-5C42-D1223A880539}"/>
          </ac:spMkLst>
        </pc:spChg>
        <pc:picChg chg="add del mod">
          <ac:chgData name="Thierry Droin" userId="ZiKpKBeW8Be5ADNJAQpZVZdg6MaQOiaUCH/N2HDTut0=" providerId="None" clId="Web-{93039508-F79E-4638-97C5-662B61742013}" dt="2024-11-29T16:40:21.077" v="1158"/>
          <ac:picMkLst>
            <pc:docMk/>
            <pc:sldMk cId="1767007410" sldId="286"/>
            <ac:picMk id="7" creationId="{CC639AFF-A4CA-6222-4217-172B0C425B7E}"/>
          </ac:picMkLst>
        </pc:picChg>
        <pc:picChg chg="add mod">
          <ac:chgData name="Thierry Droin" userId="ZiKpKBeW8Be5ADNJAQpZVZdg6MaQOiaUCH/N2HDTut0=" providerId="None" clId="Web-{93039508-F79E-4638-97C5-662B61742013}" dt="2024-11-29T16:45:40.977" v="1213" actId="14100"/>
          <ac:picMkLst>
            <pc:docMk/>
            <pc:sldMk cId="1767007410" sldId="286"/>
            <ac:picMk id="8" creationId="{9CB9CE87-063B-AEE8-9396-1728299270B9}"/>
          </ac:picMkLst>
        </pc:picChg>
        <pc:picChg chg="add mod">
          <ac:chgData name="Thierry Droin" userId="ZiKpKBeW8Be5ADNJAQpZVZdg6MaQOiaUCH/N2HDTut0=" providerId="None" clId="Web-{93039508-F79E-4638-97C5-662B61742013}" dt="2024-11-29T16:45:44.852" v="1214" actId="1076"/>
          <ac:picMkLst>
            <pc:docMk/>
            <pc:sldMk cId="1767007410" sldId="286"/>
            <ac:picMk id="9" creationId="{F3640D56-B19D-4C3D-3F0F-BB2644E4A438}"/>
          </ac:picMkLst>
        </pc:picChg>
        <pc:picChg chg="add mod">
          <ac:chgData name="Thierry Droin" userId="ZiKpKBeW8Be5ADNJAQpZVZdg6MaQOiaUCH/N2HDTut0=" providerId="None" clId="Web-{93039508-F79E-4638-97C5-662B61742013}" dt="2024-11-29T16:45:49.665" v="1217" actId="1076"/>
          <ac:picMkLst>
            <pc:docMk/>
            <pc:sldMk cId="1767007410" sldId="286"/>
            <ac:picMk id="10" creationId="{FFB626D8-25D8-28AE-7B2D-0B1D0EFEEAC3}"/>
          </ac:picMkLst>
        </pc:picChg>
        <pc:picChg chg="add mod">
          <ac:chgData name="Thierry Droin" userId="ZiKpKBeW8Be5ADNJAQpZVZdg6MaQOiaUCH/N2HDTut0=" providerId="None" clId="Web-{93039508-F79E-4638-97C5-662B61742013}" dt="2024-11-29T16:45:47.962" v="1216" actId="1076"/>
          <ac:picMkLst>
            <pc:docMk/>
            <pc:sldMk cId="1767007410" sldId="286"/>
            <ac:picMk id="11" creationId="{4DC3B3D3-C242-208F-C67E-626828794C12}"/>
          </ac:picMkLst>
        </pc:picChg>
        <pc:picChg chg="add mod">
          <ac:chgData name="Thierry Droin" userId="ZiKpKBeW8Be5ADNJAQpZVZdg6MaQOiaUCH/N2HDTut0=" providerId="None" clId="Web-{93039508-F79E-4638-97C5-662B61742013}" dt="2024-11-29T16:45:46.399" v="1215" actId="1076"/>
          <ac:picMkLst>
            <pc:docMk/>
            <pc:sldMk cId="1767007410" sldId="286"/>
            <ac:picMk id="12" creationId="{28D07625-664D-865D-E49B-B4FF05271E5D}"/>
          </ac:picMkLst>
        </pc:picChg>
      </pc:sldChg>
      <pc:sldChg chg="addSp delSp modSp">
        <pc:chgData name="Thierry Droin" userId="ZiKpKBeW8Be5ADNJAQpZVZdg6MaQOiaUCH/N2HDTut0=" providerId="None" clId="Web-{93039508-F79E-4638-97C5-662B61742013}" dt="2024-11-29T17:06:25.591" v="1603" actId="1076"/>
        <pc:sldMkLst>
          <pc:docMk/>
          <pc:sldMk cId="2294252444" sldId="287"/>
        </pc:sldMkLst>
        <pc:spChg chg="add mod">
          <ac:chgData name="Thierry Droin" userId="ZiKpKBeW8Be5ADNJAQpZVZdg6MaQOiaUCH/N2HDTut0=" providerId="None" clId="Web-{93039508-F79E-4638-97C5-662B61742013}" dt="2024-11-29T17:03:59.040" v="1571" actId="14100"/>
          <ac:spMkLst>
            <pc:docMk/>
            <pc:sldMk cId="2294252444" sldId="287"/>
            <ac:spMk id="2" creationId="{2820A329-ECCB-605A-E16A-F99CFBE2ACBD}"/>
          </ac:spMkLst>
        </pc:spChg>
        <pc:spChg chg="add mod">
          <ac:chgData name="Thierry Droin" userId="ZiKpKBeW8Be5ADNJAQpZVZdg6MaQOiaUCH/N2HDTut0=" providerId="None" clId="Web-{93039508-F79E-4638-97C5-662B61742013}" dt="2024-11-29T17:06:19.700" v="1600" actId="14100"/>
          <ac:spMkLst>
            <pc:docMk/>
            <pc:sldMk cId="2294252444" sldId="287"/>
            <ac:spMk id="7" creationId="{433DFA3A-A41A-B4FC-E78C-174A694E9477}"/>
          </ac:spMkLst>
        </pc:spChg>
        <pc:spChg chg="add mod">
          <ac:chgData name="Thierry Droin" userId="ZiKpKBeW8Be5ADNJAQpZVZdg6MaQOiaUCH/N2HDTut0=" providerId="None" clId="Web-{93039508-F79E-4638-97C5-662B61742013}" dt="2024-11-29T17:06:23.059" v="1602" actId="1076"/>
          <ac:spMkLst>
            <pc:docMk/>
            <pc:sldMk cId="2294252444" sldId="287"/>
            <ac:spMk id="8" creationId="{EA6E2720-3C69-6A68-B74D-3E4C0752AF7D}"/>
          </ac:spMkLst>
        </pc:spChg>
        <pc:picChg chg="add del mod">
          <ac:chgData name="Thierry Droin" userId="ZiKpKBeW8Be5ADNJAQpZVZdg6MaQOiaUCH/N2HDTut0=" providerId="None" clId="Web-{93039508-F79E-4638-97C5-662B61742013}" dt="2024-11-29T16:57:47.310" v="1390"/>
          <ac:picMkLst>
            <pc:docMk/>
            <pc:sldMk cId="2294252444" sldId="287"/>
            <ac:picMk id="3" creationId="{6E0DA867-9F38-0308-CBA9-0455D6FE5011}"/>
          </ac:picMkLst>
        </pc:picChg>
        <pc:picChg chg="add mod">
          <ac:chgData name="Thierry Droin" userId="ZiKpKBeW8Be5ADNJAQpZVZdg6MaQOiaUCH/N2HDTut0=" providerId="None" clId="Web-{93039508-F79E-4638-97C5-662B61742013}" dt="2024-11-29T17:06:21.700" v="1601" actId="1076"/>
          <ac:picMkLst>
            <pc:docMk/>
            <pc:sldMk cId="2294252444" sldId="287"/>
            <ac:picMk id="6" creationId="{C6AFC704-8FD3-0E3E-395B-C65A5B0DEFDB}"/>
          </ac:picMkLst>
        </pc:picChg>
        <pc:cxnChg chg="add del">
          <ac:chgData name="Thierry Droin" userId="ZiKpKBeW8Be5ADNJAQpZVZdg6MaQOiaUCH/N2HDTut0=" providerId="None" clId="Web-{93039508-F79E-4638-97C5-662B61742013}" dt="2024-11-29T17:05:15.057" v="1580"/>
          <ac:cxnSpMkLst>
            <pc:docMk/>
            <pc:sldMk cId="2294252444" sldId="287"/>
            <ac:cxnSpMk id="9" creationId="{F79AAA94-79F0-84D6-DF6E-1E947B476076}"/>
          </ac:cxnSpMkLst>
        </pc:cxnChg>
        <pc:cxnChg chg="add mod">
          <ac:chgData name="Thierry Droin" userId="ZiKpKBeW8Be5ADNJAQpZVZdg6MaQOiaUCH/N2HDTut0=" providerId="None" clId="Web-{93039508-F79E-4638-97C5-662B61742013}" dt="2024-11-29T17:06:25.591" v="1603" actId="1076"/>
          <ac:cxnSpMkLst>
            <pc:docMk/>
            <pc:sldMk cId="2294252444" sldId="287"/>
            <ac:cxnSpMk id="10" creationId="{00CEB89A-7C47-0425-1D4C-6AE367D7CDB9}"/>
          </ac:cxnSpMkLst>
        </pc:cxnChg>
      </pc:sldChg>
      <pc:sldChg chg="addSp delSp modSp">
        <pc:chgData name="Thierry Droin" userId="ZiKpKBeW8Be5ADNJAQpZVZdg6MaQOiaUCH/N2HDTut0=" providerId="None" clId="Web-{93039508-F79E-4638-97C5-662B61742013}" dt="2024-11-29T17:45:21.446" v="2146" actId="20577"/>
        <pc:sldMkLst>
          <pc:docMk/>
          <pc:sldMk cId="1851466215" sldId="288"/>
        </pc:sldMkLst>
        <pc:spChg chg="add mod">
          <ac:chgData name="Thierry Droin" userId="ZiKpKBeW8Be5ADNJAQpZVZdg6MaQOiaUCH/N2HDTut0=" providerId="None" clId="Web-{93039508-F79E-4638-97C5-662B61742013}" dt="2024-11-29T17:12:05.491" v="1755" actId="20577"/>
          <ac:spMkLst>
            <pc:docMk/>
            <pc:sldMk cId="1851466215" sldId="288"/>
            <ac:spMk id="2" creationId="{A334DAB8-3D37-E146-8373-53391C6266D3}"/>
          </ac:spMkLst>
        </pc:spChg>
        <pc:spChg chg="add mod">
          <ac:chgData name="Thierry Droin" userId="ZiKpKBeW8Be5ADNJAQpZVZdg6MaQOiaUCH/N2HDTut0=" providerId="None" clId="Web-{93039508-F79E-4638-97C5-662B61742013}" dt="2024-11-29T17:45:21.446" v="2146" actId="20577"/>
          <ac:spMkLst>
            <pc:docMk/>
            <pc:sldMk cId="1851466215" sldId="288"/>
            <ac:spMk id="8" creationId="{DDE61507-1CC1-F694-0D3F-006260BA4BCE}"/>
          </ac:spMkLst>
        </pc:spChg>
        <pc:picChg chg="add del mod">
          <ac:chgData name="Thierry Droin" userId="ZiKpKBeW8Be5ADNJAQpZVZdg6MaQOiaUCH/N2HDTut0=" providerId="None" clId="Web-{93039508-F79E-4638-97C5-662B61742013}" dt="2024-11-29T17:10:33.879" v="1736"/>
          <ac:picMkLst>
            <pc:docMk/>
            <pc:sldMk cId="1851466215" sldId="288"/>
            <ac:picMk id="3" creationId="{396DC8A0-E264-9238-57EC-B0AFB47358CE}"/>
          </ac:picMkLst>
        </pc:picChg>
        <pc:picChg chg="add del mod">
          <ac:chgData name="Thierry Droin" userId="ZiKpKBeW8Be5ADNJAQpZVZdg6MaQOiaUCH/N2HDTut0=" providerId="None" clId="Web-{93039508-F79E-4638-97C5-662B61742013}" dt="2024-11-29T17:11:26.083" v="1740"/>
          <ac:picMkLst>
            <pc:docMk/>
            <pc:sldMk cId="1851466215" sldId="288"/>
            <ac:picMk id="6" creationId="{87C26257-A4A4-4217-B0E4-91614E925712}"/>
          </ac:picMkLst>
        </pc:picChg>
        <pc:picChg chg="add mod">
          <ac:chgData name="Thierry Droin" userId="ZiKpKBeW8Be5ADNJAQpZVZdg6MaQOiaUCH/N2HDTut0=" providerId="None" clId="Web-{93039508-F79E-4638-97C5-662B61742013}" dt="2024-11-29T17:12:35.351" v="1772" actId="1076"/>
          <ac:picMkLst>
            <pc:docMk/>
            <pc:sldMk cId="1851466215" sldId="288"/>
            <ac:picMk id="7" creationId="{9E0F92DC-255C-16A0-5919-17B97190AB7A}"/>
          </ac:picMkLst>
        </pc:picChg>
      </pc:sldChg>
      <pc:sldChg chg="addSp delSp modSp">
        <pc:chgData name="Thierry Droin" userId="ZiKpKBeW8Be5ADNJAQpZVZdg6MaQOiaUCH/N2HDTut0=" providerId="None" clId="Web-{93039508-F79E-4638-97C5-662B61742013}" dt="2024-11-29T17:42:51.082" v="2101"/>
        <pc:sldMkLst>
          <pc:docMk/>
          <pc:sldMk cId="3708035277" sldId="289"/>
        </pc:sldMkLst>
        <pc:spChg chg="add mod">
          <ac:chgData name="Thierry Droin" userId="ZiKpKBeW8Be5ADNJAQpZVZdg6MaQOiaUCH/N2HDTut0=" providerId="None" clId="Web-{93039508-F79E-4638-97C5-662B61742013}" dt="2024-11-29T17:42:02.065" v="2092" actId="1076"/>
          <ac:spMkLst>
            <pc:docMk/>
            <pc:sldMk cId="3708035277" sldId="289"/>
            <ac:spMk id="3" creationId="{07D1AF0B-6A02-9D76-01C2-DA8FA867D295}"/>
          </ac:spMkLst>
        </pc:spChg>
        <pc:spChg chg="add mod">
          <ac:chgData name="Thierry Droin" userId="ZiKpKBeW8Be5ADNJAQpZVZdg6MaQOiaUCH/N2HDTut0=" providerId="None" clId="Web-{93039508-F79E-4638-97C5-662B61742013}" dt="2024-11-29T17:42:09.316" v="2095" actId="1076"/>
          <ac:spMkLst>
            <pc:docMk/>
            <pc:sldMk cId="3708035277" sldId="289"/>
            <ac:spMk id="7" creationId="{1ED2DCE2-5509-B94E-3177-08E244047A6A}"/>
          </ac:spMkLst>
        </pc:spChg>
        <pc:picChg chg="add del mod">
          <ac:chgData name="Thierry Droin" userId="ZiKpKBeW8Be5ADNJAQpZVZdg6MaQOiaUCH/N2HDTut0=" providerId="None" clId="Web-{93039508-F79E-4638-97C5-662B61742013}" dt="2024-11-29T17:41:30.971" v="2079"/>
          <ac:picMkLst>
            <pc:docMk/>
            <pc:sldMk cId="3708035277" sldId="289"/>
            <ac:picMk id="6" creationId="{78B1F274-5931-E80C-474F-31ED121A25C5}"/>
          </ac:picMkLst>
        </pc:picChg>
        <pc:picChg chg="add mod">
          <ac:chgData name="Thierry Droin" userId="ZiKpKBeW8Be5ADNJAQpZVZdg6MaQOiaUCH/N2HDTut0=" providerId="None" clId="Web-{93039508-F79E-4638-97C5-662B61742013}" dt="2024-11-29T17:42:40.520" v="2099" actId="1076"/>
          <ac:picMkLst>
            <pc:docMk/>
            <pc:sldMk cId="3708035277" sldId="289"/>
            <ac:picMk id="8" creationId="{71E13E8B-E364-B03B-B720-0C1BA83E59FA}"/>
          </ac:picMkLst>
        </pc:picChg>
        <pc:picChg chg="add mod ord">
          <ac:chgData name="Thierry Droin" userId="ZiKpKBeW8Be5ADNJAQpZVZdg6MaQOiaUCH/N2HDTut0=" providerId="None" clId="Web-{93039508-F79E-4638-97C5-662B61742013}" dt="2024-11-29T17:42:51.082" v="2101"/>
          <ac:picMkLst>
            <pc:docMk/>
            <pc:sldMk cId="3708035277" sldId="289"/>
            <ac:picMk id="9" creationId="{BD747CF8-EC31-2C36-477B-83096B6D3F98}"/>
          </ac:picMkLst>
        </pc:picChg>
      </pc:sldChg>
      <pc:sldChg chg="addSp delSp modSp">
        <pc:chgData name="Thierry Droin" userId="ZiKpKBeW8Be5ADNJAQpZVZdg6MaQOiaUCH/N2HDTut0=" providerId="None" clId="Web-{93039508-F79E-4638-97C5-662B61742013}" dt="2024-11-29T16:25:40.818" v="935"/>
        <pc:sldMkLst>
          <pc:docMk/>
          <pc:sldMk cId="3826534431" sldId="293"/>
        </pc:sldMkLst>
        <pc:spChg chg="add del mod">
          <ac:chgData name="Thierry Droin" userId="ZiKpKBeW8Be5ADNJAQpZVZdg6MaQOiaUCH/N2HDTut0=" providerId="None" clId="Web-{93039508-F79E-4638-97C5-662B61742013}" dt="2024-11-29T15:48:56.881" v="469"/>
          <ac:spMkLst>
            <pc:docMk/>
            <pc:sldMk cId="3826534431" sldId="293"/>
            <ac:spMk id="3" creationId="{212F50F5-862E-3690-2B45-55D9026DD807}"/>
          </ac:spMkLst>
        </pc:spChg>
        <pc:spChg chg="add mod">
          <ac:chgData name="Thierry Droin" userId="ZiKpKBeW8Be5ADNJAQpZVZdg6MaQOiaUCH/N2HDTut0=" providerId="None" clId="Web-{93039508-F79E-4638-97C5-662B61742013}" dt="2024-11-29T16:25:21.724" v="926" actId="14100"/>
          <ac:spMkLst>
            <pc:docMk/>
            <pc:sldMk cId="3826534431" sldId="293"/>
            <ac:spMk id="7" creationId="{3E5A78A8-961C-EB72-9A89-C6FD90AE4308}"/>
          </ac:spMkLst>
        </pc:spChg>
        <pc:spChg chg="add del mod">
          <ac:chgData name="Thierry Droin" userId="ZiKpKBeW8Be5ADNJAQpZVZdg6MaQOiaUCH/N2HDTut0=" providerId="None" clId="Web-{93039508-F79E-4638-97C5-662B61742013}" dt="2024-11-29T16:23:48.174" v="894"/>
          <ac:spMkLst>
            <pc:docMk/>
            <pc:sldMk cId="3826534431" sldId="293"/>
            <ac:spMk id="8" creationId="{673E7FD1-292D-7A5B-BCB4-23806B3AEC0F}"/>
          </ac:spMkLst>
        </pc:spChg>
        <pc:spChg chg="add mod">
          <ac:chgData name="Thierry Droin" userId="ZiKpKBeW8Be5ADNJAQpZVZdg6MaQOiaUCH/N2HDTut0=" providerId="None" clId="Web-{93039508-F79E-4638-97C5-662B61742013}" dt="2024-11-29T16:25:40.818" v="935"/>
          <ac:spMkLst>
            <pc:docMk/>
            <pc:sldMk cId="3826534431" sldId="293"/>
            <ac:spMk id="20" creationId="{D6F0EF84-17AD-9E5F-0518-58E38A423777}"/>
          </ac:spMkLst>
        </pc:spChg>
        <pc:grpChg chg="add mod">
          <ac:chgData name="Thierry Droin" userId="ZiKpKBeW8Be5ADNJAQpZVZdg6MaQOiaUCH/N2HDTut0=" providerId="None" clId="Web-{93039508-F79E-4638-97C5-662B61742013}" dt="2024-11-29T16:25:24.130" v="927" actId="1076"/>
          <ac:grpSpMkLst>
            <pc:docMk/>
            <pc:sldMk cId="3826534431" sldId="293"/>
            <ac:grpSpMk id="19" creationId="{1B5C9483-FCAC-B28C-7593-55AB4F6B406A}"/>
          </ac:grpSpMkLst>
        </pc:grpChg>
        <pc:picChg chg="add del mod">
          <ac:chgData name="Thierry Droin" userId="ZiKpKBeW8Be5ADNJAQpZVZdg6MaQOiaUCH/N2HDTut0=" providerId="None" clId="Web-{93039508-F79E-4638-97C5-662B61742013}" dt="2024-11-29T15:44:58.686" v="447"/>
          <ac:picMkLst>
            <pc:docMk/>
            <pc:sldMk cId="3826534431" sldId="293"/>
            <ac:picMk id="2" creationId="{4CAE9785-510E-1D84-D096-2BCE50C14DBB}"/>
          </ac:picMkLst>
        </pc:picChg>
        <pc:picChg chg="add del mod">
          <ac:chgData name="Thierry Droin" userId="ZiKpKBeW8Be5ADNJAQpZVZdg6MaQOiaUCH/N2HDTut0=" providerId="None" clId="Web-{93039508-F79E-4638-97C5-662B61742013}" dt="2024-11-29T16:23:58.721" v="898"/>
          <ac:picMkLst>
            <pc:docMk/>
            <pc:sldMk cId="3826534431" sldId="293"/>
            <ac:picMk id="9" creationId="{E978AE0E-6829-327F-5FD0-E824E075D631}"/>
          </ac:picMkLst>
        </pc:picChg>
      </pc:sldChg>
      <pc:sldChg chg="addSp modSp">
        <pc:chgData name="Thierry Droin" userId="ZiKpKBeW8Be5ADNJAQpZVZdg6MaQOiaUCH/N2HDTut0=" providerId="None" clId="Web-{93039508-F79E-4638-97C5-662B61742013}" dt="2024-11-29T17:24:53.833" v="1823" actId="1076"/>
        <pc:sldMkLst>
          <pc:docMk/>
          <pc:sldMk cId="2033317440" sldId="295"/>
        </pc:sldMkLst>
        <pc:spChg chg="add mod">
          <ac:chgData name="Thierry Droin" userId="ZiKpKBeW8Be5ADNJAQpZVZdg6MaQOiaUCH/N2HDTut0=" providerId="None" clId="Web-{93039508-F79E-4638-97C5-662B61742013}" dt="2024-11-29T17:24:53.833" v="1823" actId="1076"/>
          <ac:spMkLst>
            <pc:docMk/>
            <pc:sldMk cId="2033317440" sldId="295"/>
            <ac:spMk id="4" creationId="{97392AE6-B03F-DAA6-C0DE-F997C967387B}"/>
          </ac:spMkLst>
        </pc:spChg>
        <pc:picChg chg="add mod">
          <ac:chgData name="Thierry Droin" userId="ZiKpKBeW8Be5ADNJAQpZVZdg6MaQOiaUCH/N2HDTut0=" providerId="None" clId="Web-{93039508-F79E-4638-97C5-662B61742013}" dt="2024-11-29T17:24:51.630" v="1822" actId="1076"/>
          <ac:picMkLst>
            <pc:docMk/>
            <pc:sldMk cId="2033317440" sldId="295"/>
            <ac:picMk id="2" creationId="{CE690ED3-FC4B-3540-4275-83A852A71EC2}"/>
          </ac:picMkLst>
        </pc:picChg>
      </pc:sldChg>
      <pc:sldChg chg="modSp">
        <pc:chgData name="Thierry Droin" userId="ZiKpKBeW8Be5ADNJAQpZVZdg6MaQOiaUCH/N2HDTut0=" providerId="None" clId="Web-{93039508-F79E-4638-97C5-662B61742013}" dt="2024-11-29T16:48:29.498" v="1305" actId="20577"/>
        <pc:sldMkLst>
          <pc:docMk/>
          <pc:sldMk cId="4004265257" sldId="297"/>
        </pc:sldMkLst>
        <pc:spChg chg="mod">
          <ac:chgData name="Thierry Droin" userId="ZiKpKBeW8Be5ADNJAQpZVZdg6MaQOiaUCH/N2HDTut0=" providerId="None" clId="Web-{93039508-F79E-4638-97C5-662B61742013}" dt="2024-11-29T16:48:29.498" v="1305" actId="20577"/>
          <ac:spMkLst>
            <pc:docMk/>
            <pc:sldMk cId="4004265257" sldId="297"/>
            <ac:spMk id="2" creationId="{00000000-0000-0000-0000-000000000000}"/>
          </ac:spMkLst>
        </pc:spChg>
        <pc:spChg chg="mod">
          <ac:chgData name="Thierry Droin" userId="ZiKpKBeW8Be5ADNJAQpZVZdg6MaQOiaUCH/N2HDTut0=" providerId="None" clId="Web-{93039508-F79E-4638-97C5-662B61742013}" dt="2024-11-29T16:48:15.294" v="1275" actId="1076"/>
          <ac:spMkLst>
            <pc:docMk/>
            <pc:sldMk cId="4004265257" sldId="297"/>
            <ac:spMk id="4" creationId="{00000000-0000-0000-0000-000000000000}"/>
          </ac:spMkLst>
        </pc:spChg>
      </pc:sldChg>
      <pc:sldChg chg="addSp modSp">
        <pc:chgData name="Thierry Droin" userId="ZiKpKBeW8Be5ADNJAQpZVZdg6MaQOiaUCH/N2HDTut0=" providerId="None" clId="Web-{93039508-F79E-4638-97C5-662B61742013}" dt="2024-11-29T16:52:53.771" v="1314" actId="1076"/>
        <pc:sldMkLst>
          <pc:docMk/>
          <pc:sldMk cId="283798436" sldId="298"/>
        </pc:sldMkLst>
        <pc:spChg chg="add mod">
          <ac:chgData name="Thierry Droin" userId="ZiKpKBeW8Be5ADNJAQpZVZdg6MaQOiaUCH/N2HDTut0=" providerId="None" clId="Web-{93039508-F79E-4638-97C5-662B61742013}" dt="2024-11-29T16:52:53.771" v="1314" actId="1076"/>
          <ac:spMkLst>
            <pc:docMk/>
            <pc:sldMk cId="283798436" sldId="298"/>
            <ac:spMk id="2" creationId="{C79BE1FD-C2F7-CE81-7FB6-D4C55C99E0EC}"/>
          </ac:spMkLst>
        </pc:spChg>
      </pc:sldChg>
      <pc:sldChg chg="addSp delSp modSp add replId">
        <pc:chgData name="Thierry Droin" userId="ZiKpKBeW8Be5ADNJAQpZVZdg6MaQOiaUCH/N2HDTut0=" providerId="None" clId="Web-{93039508-F79E-4638-97C5-662B61742013}" dt="2024-11-29T17:24:30.161" v="1808"/>
        <pc:sldMkLst>
          <pc:docMk/>
          <pc:sldMk cId="3562092661" sldId="301"/>
        </pc:sldMkLst>
        <pc:spChg chg="add mod">
          <ac:chgData name="Thierry Droin" userId="ZiKpKBeW8Be5ADNJAQpZVZdg6MaQOiaUCH/N2HDTut0=" providerId="None" clId="Web-{93039508-F79E-4638-97C5-662B61742013}" dt="2024-11-29T16:09:40.463" v="795" actId="1076"/>
          <ac:spMkLst>
            <pc:docMk/>
            <pc:sldMk cId="3562092661" sldId="301"/>
            <ac:spMk id="7" creationId="{6B627FD5-9AD4-D2D5-3619-E29A7233E918}"/>
          </ac:spMkLst>
        </pc:spChg>
        <pc:spChg chg="mod">
          <ac:chgData name="Thierry Droin" userId="ZiKpKBeW8Be5ADNJAQpZVZdg6MaQOiaUCH/N2HDTut0=" providerId="None" clId="Web-{93039508-F79E-4638-97C5-662B61742013}" dt="2024-11-29T17:24:11.629" v="1800" actId="20577"/>
          <ac:spMkLst>
            <pc:docMk/>
            <pc:sldMk cId="3562092661" sldId="301"/>
            <ac:spMk id="13" creationId="{3D431D4B-5E6C-20F1-570D-6B1676867CCD}"/>
          </ac:spMkLst>
        </pc:spChg>
        <pc:picChg chg="del">
          <ac:chgData name="Thierry Droin" userId="ZiKpKBeW8Be5ADNJAQpZVZdg6MaQOiaUCH/N2HDTut0=" providerId="None" clId="Web-{93039508-F79E-4638-97C5-662B61742013}" dt="2024-11-29T15:36:41.157" v="125"/>
          <ac:picMkLst>
            <pc:docMk/>
            <pc:sldMk cId="3562092661" sldId="301"/>
            <ac:picMk id="2" creationId="{47CE55E9-E5E1-72CB-EDDE-64588402BC65}"/>
          </ac:picMkLst>
        </pc:picChg>
        <pc:picChg chg="add del mod">
          <ac:chgData name="Thierry Droin" userId="ZiKpKBeW8Be5ADNJAQpZVZdg6MaQOiaUCH/N2HDTut0=" providerId="None" clId="Web-{93039508-F79E-4638-97C5-662B61742013}" dt="2024-11-29T15:36:46.141" v="127"/>
          <ac:picMkLst>
            <pc:docMk/>
            <pc:sldMk cId="3562092661" sldId="301"/>
            <ac:picMk id="3" creationId="{EC84FDD3-22CC-B766-3ACB-6E9C71F9D012}"/>
          </ac:picMkLst>
        </pc:picChg>
        <pc:picChg chg="add mod">
          <ac:chgData name="Thierry Droin" userId="ZiKpKBeW8Be5ADNJAQpZVZdg6MaQOiaUCH/N2HDTut0=" providerId="None" clId="Web-{93039508-F79E-4638-97C5-662B61742013}" dt="2024-11-29T15:37:00.423" v="131" actId="1076"/>
          <ac:picMkLst>
            <pc:docMk/>
            <pc:sldMk cId="3562092661" sldId="301"/>
            <ac:picMk id="4" creationId="{4F6EB241-5E8C-E28A-109B-32D4A68BF952}"/>
          </ac:picMkLst>
        </pc:picChg>
        <pc:picChg chg="add del mod">
          <ac:chgData name="Thierry Droin" userId="ZiKpKBeW8Be5ADNJAQpZVZdg6MaQOiaUCH/N2HDTut0=" providerId="None" clId="Web-{93039508-F79E-4638-97C5-662B61742013}" dt="2024-11-29T17:24:30.161" v="1808"/>
          <ac:picMkLst>
            <pc:docMk/>
            <pc:sldMk cId="3562092661" sldId="301"/>
            <ac:picMk id="8" creationId="{C8EE0E89-1F55-6148-2DD4-FAF0980AC8BB}"/>
          </ac:picMkLst>
        </pc:picChg>
        <pc:picChg chg="del">
          <ac:chgData name="Thierry Droin" userId="ZiKpKBeW8Be5ADNJAQpZVZdg6MaQOiaUCH/N2HDTut0=" providerId="None" clId="Web-{93039508-F79E-4638-97C5-662B61742013}" dt="2024-11-29T15:38:35.175" v="264"/>
          <ac:picMkLst>
            <pc:docMk/>
            <pc:sldMk cId="3562092661" sldId="301"/>
            <ac:picMk id="18" creationId="{23D6C112-A3DF-B95D-65BA-717FD66993FC}"/>
          </ac:picMkLst>
        </pc:picChg>
      </pc:sldChg>
      <pc:sldChg chg="add del replId">
        <pc:chgData name="Thierry Droin" userId="ZiKpKBeW8Be5ADNJAQpZVZdg6MaQOiaUCH/N2HDTut0=" providerId="None" clId="Web-{93039508-F79E-4638-97C5-662B61742013}" dt="2024-11-29T16:25:46.068" v="936"/>
        <pc:sldMkLst>
          <pc:docMk/>
          <pc:sldMk cId="555297866" sldId="302"/>
        </pc:sldMkLst>
      </pc:sldChg>
      <pc:sldChg chg="new del">
        <pc:chgData name="Thierry Droin" userId="ZiKpKBeW8Be5ADNJAQpZVZdg6MaQOiaUCH/N2HDTut0=" providerId="None" clId="Web-{93039508-F79E-4638-97C5-662B61742013}" dt="2024-11-29T16:22:32.063" v="892"/>
        <pc:sldMkLst>
          <pc:docMk/>
          <pc:sldMk cId="975866962" sldId="302"/>
        </pc:sldMkLst>
      </pc:sldChg>
      <pc:sldChg chg="modSp add ord replId">
        <pc:chgData name="Thierry Droin" userId="ZiKpKBeW8Be5ADNJAQpZVZdg6MaQOiaUCH/N2HDTut0=" providerId="None" clId="Web-{93039508-F79E-4638-97C5-662B61742013}" dt="2024-11-29T17:41:15.564" v="2076" actId="20577"/>
        <pc:sldMkLst>
          <pc:docMk/>
          <pc:sldMk cId="1957927080" sldId="302"/>
        </pc:sldMkLst>
        <pc:spChg chg="mod">
          <ac:chgData name="Thierry Droin" userId="ZiKpKBeW8Be5ADNJAQpZVZdg6MaQOiaUCH/N2HDTut0=" providerId="None" clId="Web-{93039508-F79E-4638-97C5-662B61742013}" dt="2024-11-29T17:41:15.564" v="2076" actId="20577"/>
          <ac:spMkLst>
            <pc:docMk/>
            <pc:sldMk cId="1957927080" sldId="302"/>
            <ac:spMk id="7" creationId="{1ED2DCE2-5509-B94E-3177-08E244047A6A}"/>
          </ac:spMkLst>
        </pc:spChg>
      </pc:sldChg>
      <pc:sldChg chg="add del replId">
        <pc:chgData name="Thierry Droin" userId="ZiKpKBeW8Be5ADNJAQpZVZdg6MaQOiaUCH/N2HDTut0=" providerId="None" clId="Web-{93039508-F79E-4638-97C5-662B61742013}" dt="2024-11-29T16:45:17.695" v="1210"/>
        <pc:sldMkLst>
          <pc:docMk/>
          <pc:sldMk cId="2900727417" sldId="302"/>
        </pc:sldMkLst>
      </pc:sldChg>
      <pc:sldChg chg="addSp delSp modSp add replId">
        <pc:chgData name="Thierry Droin" userId="ZiKpKBeW8Be5ADNJAQpZVZdg6MaQOiaUCH/N2HDTut0=" providerId="None" clId="Web-{93039508-F79E-4638-97C5-662B61742013}" dt="2024-11-29T17:50:07.392" v="2280" actId="1076"/>
        <pc:sldMkLst>
          <pc:docMk/>
          <pc:sldMk cId="757499805" sldId="303"/>
        </pc:sldMkLst>
        <pc:spChg chg="mod">
          <ac:chgData name="Thierry Droin" userId="ZiKpKBeW8Be5ADNJAQpZVZdg6MaQOiaUCH/N2HDTut0=" providerId="None" clId="Web-{93039508-F79E-4638-97C5-662B61742013}" dt="2024-11-29T17:50:05.563" v="2277" actId="20577"/>
          <ac:spMkLst>
            <pc:docMk/>
            <pc:sldMk cId="757499805" sldId="303"/>
            <ac:spMk id="7" creationId="{1ED2DCE2-5509-B94E-3177-08E244047A6A}"/>
          </ac:spMkLst>
        </pc:spChg>
        <pc:picChg chg="add mod">
          <ac:chgData name="Thierry Droin" userId="ZiKpKBeW8Be5ADNJAQpZVZdg6MaQOiaUCH/N2HDTut0=" providerId="None" clId="Web-{93039508-F79E-4638-97C5-662B61742013}" dt="2024-11-29T17:50:06.642" v="2279" actId="1076"/>
          <ac:picMkLst>
            <pc:docMk/>
            <pc:sldMk cId="757499805" sldId="303"/>
            <ac:picMk id="2" creationId="{9E9FFF96-08F9-A591-5726-63DDA1EEE9EF}"/>
          </ac:picMkLst>
        </pc:picChg>
        <pc:picChg chg="del">
          <ac:chgData name="Thierry Droin" userId="ZiKpKBeW8Be5ADNJAQpZVZdg6MaQOiaUCH/N2HDTut0=" providerId="None" clId="Web-{93039508-F79E-4638-97C5-662B61742013}" dt="2024-11-29T17:48:49.874" v="2246"/>
          <ac:picMkLst>
            <pc:docMk/>
            <pc:sldMk cId="757499805" sldId="303"/>
            <ac:picMk id="6" creationId="{78B1F274-5931-E80C-474F-31ED121A25C5}"/>
          </ac:picMkLst>
        </pc:picChg>
        <pc:picChg chg="add del mod">
          <ac:chgData name="Thierry Droin" userId="ZiKpKBeW8Be5ADNJAQpZVZdg6MaQOiaUCH/N2HDTut0=" providerId="None" clId="Web-{93039508-F79E-4638-97C5-662B61742013}" dt="2024-11-29T17:49:22.156" v="2249"/>
          <ac:picMkLst>
            <pc:docMk/>
            <pc:sldMk cId="757499805" sldId="303"/>
            <ac:picMk id="8" creationId="{91D2D358-73B4-28A6-9A11-FA319F62F6BD}"/>
          </ac:picMkLst>
        </pc:picChg>
        <pc:picChg chg="add mod">
          <ac:chgData name="Thierry Droin" userId="ZiKpKBeW8Be5ADNJAQpZVZdg6MaQOiaUCH/N2HDTut0=" providerId="None" clId="Web-{93039508-F79E-4638-97C5-662B61742013}" dt="2024-11-29T17:50:07.392" v="2280" actId="1076"/>
          <ac:picMkLst>
            <pc:docMk/>
            <pc:sldMk cId="757499805" sldId="303"/>
            <ac:picMk id="9" creationId="{2D15DD1D-7A2D-4238-477E-D01EFECE56F4}"/>
          </ac:picMkLst>
        </pc:picChg>
      </pc:sldChg>
    </pc:docChg>
  </pc:docChgLst>
  <pc:docChgLst>
    <pc:chgData name="Thierry Droin" userId="ZiKpKBeW8Be5ADNJAQpZVZdg6MaQOiaUCH/N2HDTut0=" providerId="None" clId="Web-{FAC47472-ACE4-4A9D-BD8B-D57B8C6646F9}"/>
    <pc:docChg chg="addSld delSld modSld sldOrd">
      <pc:chgData name="Thierry Droin" userId="ZiKpKBeW8Be5ADNJAQpZVZdg6MaQOiaUCH/N2HDTut0=" providerId="None" clId="Web-{FAC47472-ACE4-4A9D-BD8B-D57B8C6646F9}" dt="2024-12-03T11:30:04.817" v="883" actId="1076"/>
      <pc:docMkLst>
        <pc:docMk/>
      </pc:docMkLst>
      <pc:sldChg chg="mod modShow">
        <pc:chgData name="Thierry Droin" userId="ZiKpKBeW8Be5ADNJAQpZVZdg6MaQOiaUCH/N2HDTut0=" providerId="None" clId="Web-{FAC47472-ACE4-4A9D-BD8B-D57B8C6646F9}" dt="2024-12-03T09:38:45.893" v="0"/>
        <pc:sldMkLst>
          <pc:docMk/>
          <pc:sldMk cId="1266411134" sldId="283"/>
        </pc:sldMkLst>
      </pc:sldChg>
      <pc:sldChg chg="modSp addAnim">
        <pc:chgData name="Thierry Droin" userId="ZiKpKBeW8Be5ADNJAQpZVZdg6MaQOiaUCH/N2HDTut0=" providerId="None" clId="Web-{FAC47472-ACE4-4A9D-BD8B-D57B8C6646F9}" dt="2024-12-03T11:06:23.120" v="529" actId="20577"/>
        <pc:sldMkLst>
          <pc:docMk/>
          <pc:sldMk cId="2350411781" sldId="285"/>
        </pc:sldMkLst>
        <pc:spChg chg="mod">
          <ac:chgData name="Thierry Droin" userId="ZiKpKBeW8Be5ADNJAQpZVZdg6MaQOiaUCH/N2HDTut0=" providerId="None" clId="Web-{FAC47472-ACE4-4A9D-BD8B-D57B8C6646F9}" dt="2024-12-03T10:55:00.404" v="357" actId="1076"/>
          <ac:spMkLst>
            <pc:docMk/>
            <pc:sldMk cId="2350411781" sldId="285"/>
            <ac:spMk id="16" creationId="{E65EA399-8BB6-ADED-BA97-2D2DAB8ACB32}"/>
          </ac:spMkLst>
        </pc:spChg>
        <pc:spChg chg="mod">
          <ac:chgData name="Thierry Droin" userId="ZiKpKBeW8Be5ADNJAQpZVZdg6MaQOiaUCH/N2HDTut0=" providerId="None" clId="Web-{FAC47472-ACE4-4A9D-BD8B-D57B8C6646F9}" dt="2024-12-03T11:06:13.511" v="527" actId="20577"/>
          <ac:spMkLst>
            <pc:docMk/>
            <pc:sldMk cId="2350411781" sldId="285"/>
            <ac:spMk id="18" creationId="{ED9AF7A4-E564-A445-1960-70C2B80EAC19}"/>
          </ac:spMkLst>
        </pc:spChg>
        <pc:spChg chg="mod">
          <ac:chgData name="Thierry Droin" userId="ZiKpKBeW8Be5ADNJAQpZVZdg6MaQOiaUCH/N2HDTut0=" providerId="None" clId="Web-{FAC47472-ACE4-4A9D-BD8B-D57B8C6646F9}" dt="2024-12-03T11:06:17.995" v="528" actId="20577"/>
          <ac:spMkLst>
            <pc:docMk/>
            <pc:sldMk cId="2350411781" sldId="285"/>
            <ac:spMk id="19" creationId="{BAE8BE54-7953-0C86-106D-76F0311E2334}"/>
          </ac:spMkLst>
        </pc:spChg>
        <pc:spChg chg="mod">
          <ac:chgData name="Thierry Droin" userId="ZiKpKBeW8Be5ADNJAQpZVZdg6MaQOiaUCH/N2HDTut0=" providerId="None" clId="Web-{FAC47472-ACE4-4A9D-BD8B-D57B8C6646F9}" dt="2024-12-03T11:06:23.120" v="529" actId="20577"/>
          <ac:spMkLst>
            <pc:docMk/>
            <pc:sldMk cId="2350411781" sldId="285"/>
            <ac:spMk id="22" creationId="{91BF25E9-F5B7-0CE1-A3C7-B51FEBF3596D}"/>
          </ac:spMkLst>
        </pc:spChg>
      </pc:sldChg>
      <pc:sldChg chg="addSp delSp modSp addAnim delAnim modAnim">
        <pc:chgData name="Thierry Droin" userId="ZiKpKBeW8Be5ADNJAQpZVZdg6MaQOiaUCH/N2HDTut0=" providerId="None" clId="Web-{FAC47472-ACE4-4A9D-BD8B-D57B8C6646F9}" dt="2024-12-03T11:03:22.011" v="513"/>
        <pc:sldMkLst>
          <pc:docMk/>
          <pc:sldMk cId="1767007410" sldId="286"/>
        </pc:sldMkLst>
        <pc:spChg chg="mod">
          <ac:chgData name="Thierry Droin" userId="ZiKpKBeW8Be5ADNJAQpZVZdg6MaQOiaUCH/N2HDTut0=" providerId="None" clId="Web-{FAC47472-ACE4-4A9D-BD8B-D57B8C6646F9}" dt="2024-12-03T10:55:52.045" v="366" actId="1076"/>
          <ac:spMkLst>
            <pc:docMk/>
            <pc:sldMk cId="1767007410" sldId="286"/>
            <ac:spMk id="2" creationId="{E6383502-C2B6-03C7-F8B5-7F04A6DC4C29}"/>
          </ac:spMkLst>
        </pc:spChg>
        <pc:spChg chg="mod">
          <ac:chgData name="Thierry Droin" userId="ZiKpKBeW8Be5ADNJAQpZVZdg6MaQOiaUCH/N2HDTut0=" providerId="None" clId="Web-{FAC47472-ACE4-4A9D-BD8B-D57B8C6646F9}" dt="2024-12-03T10:58:28.950" v="456" actId="20577"/>
          <ac:spMkLst>
            <pc:docMk/>
            <pc:sldMk cId="1767007410" sldId="286"/>
            <ac:spMk id="6" creationId="{9F3410E5-9C21-5BC0-5C42-D1223A880539}"/>
          </ac:spMkLst>
        </pc:spChg>
        <pc:spChg chg="add mod">
          <ac:chgData name="Thierry Droin" userId="ZiKpKBeW8Be5ADNJAQpZVZdg6MaQOiaUCH/N2HDTut0=" providerId="None" clId="Web-{FAC47472-ACE4-4A9D-BD8B-D57B8C6646F9}" dt="2024-12-03T10:58:54.856" v="466" actId="1076"/>
          <ac:spMkLst>
            <pc:docMk/>
            <pc:sldMk cId="1767007410" sldId="286"/>
            <ac:spMk id="13" creationId="{3252E2F3-E05C-E0F9-24EE-5386A3E15B8C}"/>
          </ac:spMkLst>
        </pc:spChg>
        <pc:spChg chg="add mod">
          <ac:chgData name="Thierry Droin" userId="ZiKpKBeW8Be5ADNJAQpZVZdg6MaQOiaUCH/N2HDTut0=" providerId="None" clId="Web-{FAC47472-ACE4-4A9D-BD8B-D57B8C6646F9}" dt="2024-12-03T11:02:22.262" v="501" actId="1076"/>
          <ac:spMkLst>
            <pc:docMk/>
            <pc:sldMk cId="1767007410" sldId="286"/>
            <ac:spMk id="14" creationId="{8376B35A-B737-1645-3BF3-D753847E8618}"/>
          </ac:spMkLst>
        </pc:spChg>
        <pc:spChg chg="add mod">
          <ac:chgData name="Thierry Droin" userId="ZiKpKBeW8Be5ADNJAQpZVZdg6MaQOiaUCH/N2HDTut0=" providerId="None" clId="Web-{FAC47472-ACE4-4A9D-BD8B-D57B8C6646F9}" dt="2024-12-03T11:02:15.434" v="499" actId="1076"/>
          <ac:spMkLst>
            <pc:docMk/>
            <pc:sldMk cId="1767007410" sldId="286"/>
            <ac:spMk id="15" creationId="{C8933B0A-EDF3-330B-84BD-DA4B22294F9D}"/>
          </ac:spMkLst>
        </pc:spChg>
        <pc:spChg chg="add mod">
          <ac:chgData name="Thierry Droin" userId="ZiKpKBeW8Be5ADNJAQpZVZdg6MaQOiaUCH/N2HDTut0=" providerId="None" clId="Web-{FAC47472-ACE4-4A9D-BD8B-D57B8C6646F9}" dt="2024-12-03T11:02:10.574" v="497" actId="1076"/>
          <ac:spMkLst>
            <pc:docMk/>
            <pc:sldMk cId="1767007410" sldId="286"/>
            <ac:spMk id="16" creationId="{A0E4D4A5-7F09-3F1D-964E-2A679F0E75BB}"/>
          </ac:spMkLst>
        </pc:spChg>
        <pc:spChg chg="add mod">
          <ac:chgData name="Thierry Droin" userId="ZiKpKBeW8Be5ADNJAQpZVZdg6MaQOiaUCH/N2HDTut0=" providerId="None" clId="Web-{FAC47472-ACE4-4A9D-BD8B-D57B8C6646F9}" dt="2024-12-03T11:02:01.277" v="494" actId="14100"/>
          <ac:spMkLst>
            <pc:docMk/>
            <pc:sldMk cId="1767007410" sldId="286"/>
            <ac:spMk id="17" creationId="{D23ECEB5-4FEC-698A-034D-7B9CF950A4BA}"/>
          </ac:spMkLst>
        </pc:spChg>
        <pc:spChg chg="add del mod">
          <ac:chgData name="Thierry Droin" userId="ZiKpKBeW8Be5ADNJAQpZVZdg6MaQOiaUCH/N2HDTut0=" providerId="None" clId="Web-{FAC47472-ACE4-4A9D-BD8B-D57B8C6646F9}" dt="2024-12-03T11:02:45.918" v="507"/>
          <ac:spMkLst>
            <pc:docMk/>
            <pc:sldMk cId="1767007410" sldId="286"/>
            <ac:spMk id="18" creationId="{798BA6C6-FDA4-58BD-446B-4605E9919085}"/>
          </ac:spMkLst>
        </pc:spChg>
        <pc:spChg chg="add mod">
          <ac:chgData name="Thierry Droin" userId="ZiKpKBeW8Be5ADNJAQpZVZdg6MaQOiaUCH/N2HDTut0=" providerId="None" clId="Web-{FAC47472-ACE4-4A9D-BD8B-D57B8C6646F9}" dt="2024-12-03T11:03:00.527" v="512" actId="1076"/>
          <ac:spMkLst>
            <pc:docMk/>
            <pc:sldMk cId="1767007410" sldId="286"/>
            <ac:spMk id="19" creationId="{9DFC5BCE-C44E-C6BC-D137-F5E0D886BE3D}"/>
          </ac:spMkLst>
        </pc:spChg>
        <pc:picChg chg="mod">
          <ac:chgData name="Thierry Droin" userId="ZiKpKBeW8Be5ADNJAQpZVZdg6MaQOiaUCH/N2HDTut0=" providerId="None" clId="Web-{FAC47472-ACE4-4A9D-BD8B-D57B8C6646F9}" dt="2024-12-03T10:59:09.856" v="467" actId="1076"/>
          <ac:picMkLst>
            <pc:docMk/>
            <pc:sldMk cId="1767007410" sldId="286"/>
            <ac:picMk id="8" creationId="{9CB9CE87-063B-AEE8-9396-1728299270B9}"/>
          </ac:picMkLst>
        </pc:picChg>
        <pc:picChg chg="mod">
          <ac:chgData name="Thierry Droin" userId="ZiKpKBeW8Be5ADNJAQpZVZdg6MaQOiaUCH/N2HDTut0=" providerId="None" clId="Web-{FAC47472-ACE4-4A9D-BD8B-D57B8C6646F9}" dt="2024-12-03T10:59:09.856" v="468" actId="1076"/>
          <ac:picMkLst>
            <pc:docMk/>
            <pc:sldMk cId="1767007410" sldId="286"/>
            <ac:picMk id="9" creationId="{F3640D56-B19D-4C3D-3F0F-BB2644E4A438}"/>
          </ac:picMkLst>
        </pc:picChg>
        <pc:picChg chg="mod">
          <ac:chgData name="Thierry Droin" userId="ZiKpKBeW8Be5ADNJAQpZVZdg6MaQOiaUCH/N2HDTut0=" providerId="None" clId="Web-{FAC47472-ACE4-4A9D-BD8B-D57B8C6646F9}" dt="2024-12-03T10:59:09.872" v="469" actId="1076"/>
          <ac:picMkLst>
            <pc:docMk/>
            <pc:sldMk cId="1767007410" sldId="286"/>
            <ac:picMk id="10" creationId="{FFB626D8-25D8-28AE-7B2D-0B1D0EFEEAC3}"/>
          </ac:picMkLst>
        </pc:picChg>
        <pc:picChg chg="mod">
          <ac:chgData name="Thierry Droin" userId="ZiKpKBeW8Be5ADNJAQpZVZdg6MaQOiaUCH/N2HDTut0=" providerId="None" clId="Web-{FAC47472-ACE4-4A9D-BD8B-D57B8C6646F9}" dt="2024-12-03T10:59:09.872" v="470" actId="1076"/>
          <ac:picMkLst>
            <pc:docMk/>
            <pc:sldMk cId="1767007410" sldId="286"/>
            <ac:picMk id="11" creationId="{4DC3B3D3-C242-208F-C67E-626828794C12}"/>
          </ac:picMkLst>
        </pc:picChg>
        <pc:picChg chg="mod">
          <ac:chgData name="Thierry Droin" userId="ZiKpKBeW8Be5ADNJAQpZVZdg6MaQOiaUCH/N2HDTut0=" providerId="None" clId="Web-{FAC47472-ACE4-4A9D-BD8B-D57B8C6646F9}" dt="2024-12-03T10:59:09.872" v="471" actId="1076"/>
          <ac:picMkLst>
            <pc:docMk/>
            <pc:sldMk cId="1767007410" sldId="286"/>
            <ac:picMk id="12" creationId="{28D07625-664D-865D-E49B-B4FF05271E5D}"/>
          </ac:picMkLst>
        </pc:picChg>
      </pc:sldChg>
      <pc:sldChg chg="modSp addAnim">
        <pc:chgData name="Thierry Droin" userId="ZiKpKBeW8Be5ADNJAQpZVZdg6MaQOiaUCH/N2HDTut0=" providerId="None" clId="Web-{FAC47472-ACE4-4A9D-BD8B-D57B8C6646F9}" dt="2024-12-03T11:08:48.213" v="576" actId="1076"/>
        <pc:sldMkLst>
          <pc:docMk/>
          <pc:sldMk cId="2294252444" sldId="287"/>
        </pc:sldMkLst>
        <pc:spChg chg="mod">
          <ac:chgData name="Thierry Droin" userId="ZiKpKBeW8Be5ADNJAQpZVZdg6MaQOiaUCH/N2HDTut0=" providerId="None" clId="Web-{FAC47472-ACE4-4A9D-BD8B-D57B8C6646F9}" dt="2024-12-03T11:08:48.213" v="576" actId="1076"/>
          <ac:spMkLst>
            <pc:docMk/>
            <pc:sldMk cId="2294252444" sldId="287"/>
            <ac:spMk id="3" creationId="{00000000-0000-0000-0000-000000000000}"/>
          </ac:spMkLst>
        </pc:spChg>
        <pc:spChg chg="mod">
          <ac:chgData name="Thierry Droin" userId="ZiKpKBeW8Be5ADNJAQpZVZdg6MaQOiaUCH/N2HDTut0=" providerId="None" clId="Web-{FAC47472-ACE4-4A9D-BD8B-D57B8C6646F9}" dt="2024-12-03T11:07:08.745" v="534" actId="14100"/>
          <ac:spMkLst>
            <pc:docMk/>
            <pc:sldMk cId="2294252444" sldId="287"/>
            <ac:spMk id="7" creationId="{433DFA3A-A41A-B4FC-E78C-174A694E9477}"/>
          </ac:spMkLst>
        </pc:spChg>
        <pc:spChg chg="mod">
          <ac:chgData name="Thierry Droin" userId="ZiKpKBeW8Be5ADNJAQpZVZdg6MaQOiaUCH/N2HDTut0=" providerId="None" clId="Web-{FAC47472-ACE4-4A9D-BD8B-D57B8C6646F9}" dt="2024-12-03T11:05:09.917" v="524" actId="20577"/>
          <ac:spMkLst>
            <pc:docMk/>
            <pc:sldMk cId="2294252444" sldId="287"/>
            <ac:spMk id="8" creationId="{EA6E2720-3C69-6A68-B74D-3E4C0752AF7D}"/>
          </ac:spMkLst>
        </pc:spChg>
        <pc:picChg chg="mod">
          <ac:chgData name="Thierry Droin" userId="ZiKpKBeW8Be5ADNJAQpZVZdg6MaQOiaUCH/N2HDTut0=" providerId="None" clId="Web-{FAC47472-ACE4-4A9D-BD8B-D57B8C6646F9}" dt="2024-12-03T11:07:10.120" v="535" actId="1076"/>
          <ac:picMkLst>
            <pc:docMk/>
            <pc:sldMk cId="2294252444" sldId="287"/>
            <ac:picMk id="6" creationId="{C6AFC704-8FD3-0E3E-395B-C65A5B0DEFDB}"/>
          </ac:picMkLst>
        </pc:picChg>
      </pc:sldChg>
      <pc:sldChg chg="addSp delSp modSp del">
        <pc:chgData name="Thierry Droin" userId="ZiKpKBeW8Be5ADNJAQpZVZdg6MaQOiaUCH/N2HDTut0=" providerId="None" clId="Web-{FAC47472-ACE4-4A9D-BD8B-D57B8C6646F9}" dt="2024-12-03T11:16:27.399" v="680"/>
        <pc:sldMkLst>
          <pc:docMk/>
          <pc:sldMk cId="1851466215" sldId="288"/>
        </pc:sldMkLst>
        <pc:spChg chg="add mod">
          <ac:chgData name="Thierry Droin" userId="ZiKpKBeW8Be5ADNJAQpZVZdg6MaQOiaUCH/N2HDTut0=" providerId="None" clId="Web-{FAC47472-ACE4-4A9D-BD8B-D57B8C6646F9}" dt="2024-12-03T11:09:35.275" v="584"/>
          <ac:spMkLst>
            <pc:docMk/>
            <pc:sldMk cId="1851466215" sldId="288"/>
            <ac:spMk id="3" creationId="{5F4A0F06-34A1-5E77-5407-635AB864AFE5}"/>
          </ac:spMkLst>
        </pc:spChg>
        <pc:spChg chg="add mod">
          <ac:chgData name="Thierry Droin" userId="ZiKpKBeW8Be5ADNJAQpZVZdg6MaQOiaUCH/N2HDTut0=" providerId="None" clId="Web-{FAC47472-ACE4-4A9D-BD8B-D57B8C6646F9}" dt="2024-12-03T11:10:21.385" v="596" actId="1076"/>
          <ac:spMkLst>
            <pc:docMk/>
            <pc:sldMk cId="1851466215" sldId="288"/>
            <ac:spMk id="6" creationId="{E6E5EF85-64F9-5994-386E-F96690303F95}"/>
          </ac:spMkLst>
        </pc:spChg>
        <pc:spChg chg="mod">
          <ac:chgData name="Thierry Droin" userId="ZiKpKBeW8Be5ADNJAQpZVZdg6MaQOiaUCH/N2HDTut0=" providerId="None" clId="Web-{FAC47472-ACE4-4A9D-BD8B-D57B8C6646F9}" dt="2024-12-03T11:08:59.322" v="579" actId="20577"/>
          <ac:spMkLst>
            <pc:docMk/>
            <pc:sldMk cId="1851466215" sldId="288"/>
            <ac:spMk id="8" creationId="{DDE61507-1CC1-F694-0D3F-006260BA4BCE}"/>
          </ac:spMkLst>
        </pc:spChg>
        <pc:spChg chg="add del mod">
          <ac:chgData name="Thierry Droin" userId="ZiKpKBeW8Be5ADNJAQpZVZdg6MaQOiaUCH/N2HDTut0=" providerId="None" clId="Web-{FAC47472-ACE4-4A9D-BD8B-D57B8C6646F9}" dt="2024-12-03T11:10:04.775" v="592"/>
          <ac:spMkLst>
            <pc:docMk/>
            <pc:sldMk cId="1851466215" sldId="288"/>
            <ac:spMk id="9" creationId="{08A3959C-FB06-53A2-6D78-9E61127042ED}"/>
          </ac:spMkLst>
        </pc:spChg>
        <pc:spChg chg="add mod">
          <ac:chgData name="Thierry Droin" userId="ZiKpKBeW8Be5ADNJAQpZVZdg6MaQOiaUCH/N2HDTut0=" providerId="None" clId="Web-{FAC47472-ACE4-4A9D-BD8B-D57B8C6646F9}" dt="2024-12-03T11:11:27.228" v="604" actId="1076"/>
          <ac:spMkLst>
            <pc:docMk/>
            <pc:sldMk cId="1851466215" sldId="288"/>
            <ac:spMk id="10" creationId="{07B35612-5AD6-C1D1-676C-B7CCFE269872}"/>
          </ac:spMkLst>
        </pc:spChg>
        <pc:spChg chg="add mod">
          <ac:chgData name="Thierry Droin" userId="ZiKpKBeW8Be5ADNJAQpZVZdg6MaQOiaUCH/N2HDTut0=" providerId="None" clId="Web-{FAC47472-ACE4-4A9D-BD8B-D57B8C6646F9}" dt="2024-12-03T11:11:39.619" v="608" actId="1076"/>
          <ac:spMkLst>
            <pc:docMk/>
            <pc:sldMk cId="1851466215" sldId="288"/>
            <ac:spMk id="11" creationId="{89496198-DCBE-4BA6-2C4E-920357E2781D}"/>
          </ac:spMkLst>
        </pc:spChg>
        <pc:spChg chg="add mod">
          <ac:chgData name="Thierry Droin" userId="ZiKpKBeW8Be5ADNJAQpZVZdg6MaQOiaUCH/N2HDTut0=" providerId="None" clId="Web-{FAC47472-ACE4-4A9D-BD8B-D57B8C6646F9}" dt="2024-12-03T11:11:47.728" v="610" actId="1076"/>
          <ac:spMkLst>
            <pc:docMk/>
            <pc:sldMk cId="1851466215" sldId="288"/>
            <ac:spMk id="12" creationId="{E9BF0CB7-D6C5-392F-0859-D1BA6A0B42C6}"/>
          </ac:spMkLst>
        </pc:spChg>
        <pc:spChg chg="add mod">
          <ac:chgData name="Thierry Droin" userId="ZiKpKBeW8Be5ADNJAQpZVZdg6MaQOiaUCH/N2HDTut0=" providerId="None" clId="Web-{FAC47472-ACE4-4A9D-BD8B-D57B8C6646F9}" dt="2024-12-03T11:11:54.869" v="612" actId="1076"/>
          <ac:spMkLst>
            <pc:docMk/>
            <pc:sldMk cId="1851466215" sldId="288"/>
            <ac:spMk id="13" creationId="{DDC5E67B-E5DD-384F-9AE6-F24732B5603C}"/>
          </ac:spMkLst>
        </pc:spChg>
        <pc:spChg chg="add mod">
          <ac:chgData name="Thierry Droin" userId="ZiKpKBeW8Be5ADNJAQpZVZdg6MaQOiaUCH/N2HDTut0=" providerId="None" clId="Web-{FAC47472-ACE4-4A9D-BD8B-D57B8C6646F9}" dt="2024-12-03T11:12:19.134" v="618" actId="1076"/>
          <ac:spMkLst>
            <pc:docMk/>
            <pc:sldMk cId="1851466215" sldId="288"/>
            <ac:spMk id="14" creationId="{02CF36F4-7CC7-B9B0-B263-A2E78C8AC68D}"/>
          </ac:spMkLst>
        </pc:spChg>
        <pc:picChg chg="mod">
          <ac:chgData name="Thierry Droin" userId="ZiKpKBeW8Be5ADNJAQpZVZdg6MaQOiaUCH/N2HDTut0=" providerId="None" clId="Web-{FAC47472-ACE4-4A9D-BD8B-D57B8C6646F9}" dt="2024-12-03T11:09:04.104" v="581" actId="1076"/>
          <ac:picMkLst>
            <pc:docMk/>
            <pc:sldMk cId="1851466215" sldId="288"/>
            <ac:picMk id="7" creationId="{9E0F92DC-255C-16A0-5919-17B97190AB7A}"/>
          </ac:picMkLst>
        </pc:picChg>
      </pc:sldChg>
      <pc:sldChg chg="addSp delSp modSp mod addAnim modShow">
        <pc:chgData name="Thierry Droin" userId="ZiKpKBeW8Be5ADNJAQpZVZdg6MaQOiaUCH/N2HDTut0=" providerId="None" clId="Web-{FAC47472-ACE4-4A9D-BD8B-D57B8C6646F9}" dt="2024-12-03T11:30:04.817" v="883" actId="1076"/>
        <pc:sldMkLst>
          <pc:docMk/>
          <pc:sldMk cId="3708035277" sldId="289"/>
        </pc:sldMkLst>
        <pc:spChg chg="add mod">
          <ac:chgData name="Thierry Droin" userId="ZiKpKBeW8Be5ADNJAQpZVZdg6MaQOiaUCH/N2HDTut0=" providerId="None" clId="Web-{FAC47472-ACE4-4A9D-BD8B-D57B8C6646F9}" dt="2024-12-03T11:25:44.959" v="793" actId="1076"/>
          <ac:spMkLst>
            <pc:docMk/>
            <pc:sldMk cId="3708035277" sldId="289"/>
            <ac:spMk id="3" creationId="{6C1819D3-F28A-D2A1-AF35-32E5C583AB2C}"/>
          </ac:spMkLst>
        </pc:spChg>
        <pc:spChg chg="del mod">
          <ac:chgData name="Thierry Droin" userId="ZiKpKBeW8Be5ADNJAQpZVZdg6MaQOiaUCH/N2HDTut0=" providerId="None" clId="Web-{FAC47472-ACE4-4A9D-BD8B-D57B8C6646F9}" dt="2024-12-03T11:21:43.928" v="783"/>
          <ac:spMkLst>
            <pc:docMk/>
            <pc:sldMk cId="3708035277" sldId="289"/>
            <ac:spMk id="7" creationId="{1ED2DCE2-5509-B94E-3177-08E244047A6A}"/>
          </ac:spMkLst>
        </pc:spChg>
        <pc:spChg chg="add mod">
          <ac:chgData name="Thierry Droin" userId="ZiKpKBeW8Be5ADNJAQpZVZdg6MaQOiaUCH/N2HDTut0=" providerId="None" clId="Web-{FAC47472-ACE4-4A9D-BD8B-D57B8C6646F9}" dt="2024-12-03T11:28:26.364" v="859" actId="1076"/>
          <ac:spMkLst>
            <pc:docMk/>
            <pc:sldMk cId="3708035277" sldId="289"/>
            <ac:spMk id="8" creationId="{0BA51E9B-B7FE-E2A6-5767-1DF6A8E207F0}"/>
          </ac:spMkLst>
        </pc:spChg>
        <pc:spChg chg="add mod">
          <ac:chgData name="Thierry Droin" userId="ZiKpKBeW8Be5ADNJAQpZVZdg6MaQOiaUCH/N2HDTut0=" providerId="None" clId="Web-{FAC47472-ACE4-4A9D-BD8B-D57B8C6646F9}" dt="2024-12-03T11:28:03.317" v="854" actId="1076"/>
          <ac:spMkLst>
            <pc:docMk/>
            <pc:sldMk cId="3708035277" sldId="289"/>
            <ac:spMk id="10" creationId="{E1DF3DFC-1F5A-70E1-0285-03CAAA41C73E}"/>
          </ac:spMkLst>
        </pc:spChg>
        <pc:spChg chg="add mod">
          <ac:chgData name="Thierry Droin" userId="ZiKpKBeW8Be5ADNJAQpZVZdg6MaQOiaUCH/N2HDTut0=" providerId="None" clId="Web-{FAC47472-ACE4-4A9D-BD8B-D57B8C6646F9}" dt="2024-12-03T11:28:06.661" v="855" actId="1076"/>
          <ac:spMkLst>
            <pc:docMk/>
            <pc:sldMk cId="3708035277" sldId="289"/>
            <ac:spMk id="11" creationId="{1FC8EDC1-B752-A7F5-4650-223E792409C0}"/>
          </ac:spMkLst>
        </pc:spChg>
        <pc:spChg chg="add mod">
          <ac:chgData name="Thierry Droin" userId="ZiKpKBeW8Be5ADNJAQpZVZdg6MaQOiaUCH/N2HDTut0=" providerId="None" clId="Web-{FAC47472-ACE4-4A9D-BD8B-D57B8C6646F9}" dt="2024-12-03T11:29:01.567" v="871" actId="1076"/>
          <ac:spMkLst>
            <pc:docMk/>
            <pc:sldMk cId="3708035277" sldId="289"/>
            <ac:spMk id="12" creationId="{59316823-314D-5741-C2AC-7529C06E4A21}"/>
          </ac:spMkLst>
        </pc:spChg>
        <pc:spChg chg="add mod">
          <ac:chgData name="Thierry Droin" userId="ZiKpKBeW8Be5ADNJAQpZVZdg6MaQOiaUCH/N2HDTut0=" providerId="None" clId="Web-{FAC47472-ACE4-4A9D-BD8B-D57B8C6646F9}" dt="2024-12-03T11:29:08.380" v="872" actId="1076"/>
          <ac:spMkLst>
            <pc:docMk/>
            <pc:sldMk cId="3708035277" sldId="289"/>
            <ac:spMk id="13" creationId="{CCEEEE85-B305-3B3D-9422-A6A980B77309}"/>
          </ac:spMkLst>
        </pc:spChg>
        <pc:picChg chg="add mod ord">
          <ac:chgData name="Thierry Droin" userId="ZiKpKBeW8Be5ADNJAQpZVZdg6MaQOiaUCH/N2HDTut0=" providerId="None" clId="Web-{FAC47472-ACE4-4A9D-BD8B-D57B8C6646F9}" dt="2024-12-03T11:30:02.176" v="882"/>
          <ac:picMkLst>
            <pc:docMk/>
            <pc:sldMk cId="3708035277" sldId="289"/>
            <ac:picMk id="4" creationId="{99885F4F-0732-76D4-2233-B2CB6375B01E}"/>
          </ac:picMkLst>
        </pc:picChg>
        <pc:picChg chg="add mod">
          <ac:chgData name="Thierry Droin" userId="ZiKpKBeW8Be5ADNJAQpZVZdg6MaQOiaUCH/N2HDTut0=" providerId="None" clId="Web-{FAC47472-ACE4-4A9D-BD8B-D57B8C6646F9}" dt="2024-12-03T11:29:22.708" v="874" actId="1076"/>
          <ac:picMkLst>
            <pc:docMk/>
            <pc:sldMk cId="3708035277" sldId="289"/>
            <ac:picMk id="6" creationId="{3C61D19B-861B-0351-C7E6-03228ED15B60}"/>
          </ac:picMkLst>
        </pc:picChg>
        <pc:picChg chg="mod ord">
          <ac:chgData name="Thierry Droin" userId="ZiKpKBeW8Be5ADNJAQpZVZdg6MaQOiaUCH/N2HDTut0=" providerId="None" clId="Web-{FAC47472-ACE4-4A9D-BD8B-D57B8C6646F9}" dt="2024-12-03T11:30:04.817" v="883" actId="1076"/>
          <ac:picMkLst>
            <pc:docMk/>
            <pc:sldMk cId="3708035277" sldId="289"/>
            <ac:picMk id="9" creationId="{BD747CF8-EC31-2C36-477B-83096B6D3F98}"/>
          </ac:picMkLst>
        </pc:picChg>
      </pc:sldChg>
      <pc:sldChg chg="ord">
        <pc:chgData name="Thierry Droin" userId="ZiKpKBeW8Be5ADNJAQpZVZdg6MaQOiaUCH/N2HDTut0=" providerId="None" clId="Web-{FAC47472-ACE4-4A9D-BD8B-D57B8C6646F9}" dt="2024-12-03T09:56:07.253" v="179"/>
        <pc:sldMkLst>
          <pc:docMk/>
          <pc:sldMk cId="3826534431" sldId="293"/>
        </pc:sldMkLst>
      </pc:sldChg>
      <pc:sldChg chg="addSp delSp modSp">
        <pc:chgData name="Thierry Droin" userId="ZiKpKBeW8Be5ADNJAQpZVZdg6MaQOiaUCH/N2HDTut0=" providerId="None" clId="Web-{FAC47472-ACE4-4A9D-BD8B-D57B8C6646F9}" dt="2024-12-03T09:54:14.871" v="177" actId="1076"/>
        <pc:sldMkLst>
          <pc:docMk/>
          <pc:sldMk cId="3562092661" sldId="301"/>
        </pc:sldMkLst>
        <pc:spChg chg="mod">
          <ac:chgData name="Thierry Droin" userId="ZiKpKBeW8Be5ADNJAQpZVZdg6MaQOiaUCH/N2HDTut0=" providerId="None" clId="Web-{FAC47472-ACE4-4A9D-BD8B-D57B8C6646F9}" dt="2024-12-03T09:53:36.009" v="162" actId="1076"/>
          <ac:spMkLst>
            <pc:docMk/>
            <pc:sldMk cId="3562092661" sldId="301"/>
            <ac:spMk id="2" creationId="{00000000-0000-0000-0000-000000000000}"/>
          </ac:spMkLst>
        </pc:spChg>
        <pc:spChg chg="del mod">
          <ac:chgData name="Thierry Droin" userId="ZiKpKBeW8Be5ADNJAQpZVZdg6MaQOiaUCH/N2HDTut0=" providerId="None" clId="Web-{FAC47472-ACE4-4A9D-BD8B-D57B8C6646F9}" dt="2024-12-03T09:53:10.554" v="161"/>
          <ac:spMkLst>
            <pc:docMk/>
            <pc:sldMk cId="3562092661" sldId="301"/>
            <ac:spMk id="7" creationId="{6B627FD5-9AD4-D2D5-3619-E29A7233E918}"/>
          </ac:spMkLst>
        </pc:spChg>
        <pc:spChg chg="add mod">
          <ac:chgData name="Thierry Droin" userId="ZiKpKBeW8Be5ADNJAQpZVZdg6MaQOiaUCH/N2HDTut0=" providerId="None" clId="Web-{FAC47472-ACE4-4A9D-BD8B-D57B8C6646F9}" dt="2024-12-03T09:52:09.957" v="146" actId="1076"/>
          <ac:spMkLst>
            <pc:docMk/>
            <pc:sldMk cId="3562092661" sldId="301"/>
            <ac:spMk id="13" creationId="{A8743DB0-1EE4-1785-62C4-B6631A9FBC23}"/>
          </ac:spMkLst>
        </pc:spChg>
        <pc:spChg chg="add mod">
          <ac:chgData name="Thierry Droin" userId="ZiKpKBeW8Be5ADNJAQpZVZdg6MaQOiaUCH/N2HDTut0=" providerId="None" clId="Web-{FAC47472-ACE4-4A9D-BD8B-D57B8C6646F9}" dt="2024-12-03T09:54:14.871" v="177" actId="1076"/>
          <ac:spMkLst>
            <pc:docMk/>
            <pc:sldMk cId="3562092661" sldId="301"/>
            <ac:spMk id="15" creationId="{BC4DCBA4-25F2-6C73-90BE-799611282BEB}"/>
          </ac:spMkLst>
        </pc:spChg>
        <pc:grpChg chg="add del">
          <ac:chgData name="Thierry Droin" userId="ZiKpKBeW8Be5ADNJAQpZVZdg6MaQOiaUCH/N2HDTut0=" providerId="None" clId="Web-{FAC47472-ACE4-4A9D-BD8B-D57B8C6646F9}" dt="2024-12-03T09:51:11.141" v="113"/>
          <ac:grpSpMkLst>
            <pc:docMk/>
            <pc:sldMk cId="3562092661" sldId="301"/>
            <ac:grpSpMk id="11" creationId="{BF4A6A97-9464-23AE-BE83-5D2E3F469558}"/>
          </ac:grpSpMkLst>
        </pc:grpChg>
        <pc:grpChg chg="add">
          <ac:chgData name="Thierry Droin" userId="ZiKpKBeW8Be5ADNJAQpZVZdg6MaQOiaUCH/N2HDTut0=" providerId="None" clId="Web-{FAC47472-ACE4-4A9D-BD8B-D57B8C6646F9}" dt="2024-12-03T09:52:18.083" v="147"/>
          <ac:grpSpMkLst>
            <pc:docMk/>
            <pc:sldMk cId="3562092661" sldId="301"/>
            <ac:grpSpMk id="14" creationId="{B24DDD4A-7E75-4D07-52E2-FFDBBE28145C}"/>
          </ac:grpSpMkLst>
        </pc:grpChg>
        <pc:picChg chg="mod">
          <ac:chgData name="Thierry Droin" userId="ZiKpKBeW8Be5ADNJAQpZVZdg6MaQOiaUCH/N2HDTut0=" providerId="None" clId="Web-{FAC47472-ACE4-4A9D-BD8B-D57B8C6646F9}" dt="2024-12-03T09:50:50.718" v="109" actId="1076"/>
          <ac:picMkLst>
            <pc:docMk/>
            <pc:sldMk cId="3562092661" sldId="301"/>
            <ac:picMk id="4" creationId="{4F6EB241-5E8C-E28A-109B-32D4A68BF952}"/>
          </ac:picMkLst>
        </pc:picChg>
        <pc:picChg chg="mod">
          <ac:chgData name="Thierry Droin" userId="ZiKpKBeW8Be5ADNJAQpZVZdg6MaQOiaUCH/N2HDTut0=" providerId="None" clId="Web-{FAC47472-ACE4-4A9D-BD8B-D57B8C6646F9}" dt="2024-12-03T09:53:37.681" v="163" actId="1076"/>
          <ac:picMkLst>
            <pc:docMk/>
            <pc:sldMk cId="3562092661" sldId="301"/>
            <ac:picMk id="8" creationId="{CE690ED3-FC4B-3540-4275-83A852A71EC2}"/>
          </ac:picMkLst>
        </pc:picChg>
      </pc:sldChg>
      <pc:sldChg chg="delSp modSp">
        <pc:chgData name="Thierry Droin" userId="ZiKpKBeW8Be5ADNJAQpZVZdg6MaQOiaUCH/N2HDTut0=" providerId="None" clId="Web-{FAC47472-ACE4-4A9D-BD8B-D57B8C6646F9}" dt="2024-12-03T11:21:18.975" v="763" actId="20577"/>
        <pc:sldMkLst>
          <pc:docMk/>
          <pc:sldMk cId="1957927080" sldId="302"/>
        </pc:sldMkLst>
        <pc:spChg chg="mod">
          <ac:chgData name="Thierry Droin" userId="ZiKpKBeW8Be5ADNJAQpZVZdg6MaQOiaUCH/N2HDTut0=" providerId="None" clId="Web-{FAC47472-ACE4-4A9D-BD8B-D57B8C6646F9}" dt="2024-12-03T11:21:18.975" v="763" actId="20577"/>
          <ac:spMkLst>
            <pc:docMk/>
            <pc:sldMk cId="1957927080" sldId="302"/>
            <ac:spMk id="3" creationId="{07D1AF0B-6A02-9D76-01C2-DA8FA867D295}"/>
          </ac:spMkLst>
        </pc:spChg>
        <pc:spChg chg="mod">
          <ac:chgData name="Thierry Droin" userId="ZiKpKBeW8Be5ADNJAQpZVZdg6MaQOiaUCH/N2HDTut0=" providerId="None" clId="Web-{FAC47472-ACE4-4A9D-BD8B-D57B8C6646F9}" dt="2024-12-03T11:17:16.476" v="695" actId="20577"/>
          <ac:spMkLst>
            <pc:docMk/>
            <pc:sldMk cId="1957927080" sldId="302"/>
            <ac:spMk id="7" creationId="{1ED2DCE2-5509-B94E-3177-08E244047A6A}"/>
          </ac:spMkLst>
        </pc:spChg>
        <pc:spChg chg="mod">
          <ac:chgData name="Thierry Droin" userId="ZiKpKBeW8Be5ADNJAQpZVZdg6MaQOiaUCH/N2HDTut0=" providerId="None" clId="Web-{FAC47472-ACE4-4A9D-BD8B-D57B8C6646F9}" dt="2024-12-03T11:17:29.680" v="700" actId="1076"/>
          <ac:spMkLst>
            <pc:docMk/>
            <pc:sldMk cId="1957927080" sldId="302"/>
            <ac:spMk id="8" creationId="{00000000-0000-0000-0000-000000000000}"/>
          </ac:spMkLst>
        </pc:spChg>
        <pc:picChg chg="del">
          <ac:chgData name="Thierry Droin" userId="ZiKpKBeW8Be5ADNJAQpZVZdg6MaQOiaUCH/N2HDTut0=" providerId="None" clId="Web-{FAC47472-ACE4-4A9D-BD8B-D57B8C6646F9}" dt="2024-12-03T11:17:19.539" v="696"/>
          <ac:picMkLst>
            <pc:docMk/>
            <pc:sldMk cId="1957927080" sldId="302"/>
            <ac:picMk id="6" creationId="{78B1F274-5931-E80C-474F-31ED121A25C5}"/>
          </ac:picMkLst>
        </pc:picChg>
        <pc:picChg chg="mod">
          <ac:chgData name="Thierry Droin" userId="ZiKpKBeW8Be5ADNJAQpZVZdg6MaQOiaUCH/N2HDTut0=" providerId="None" clId="Web-{FAC47472-ACE4-4A9D-BD8B-D57B8C6646F9}" dt="2024-12-03T11:17:42.695" v="701" actId="1076"/>
          <ac:picMkLst>
            <pc:docMk/>
            <pc:sldMk cId="1957927080" sldId="302"/>
            <ac:picMk id="9" creationId="{00000000-0000-0000-0000-000000000000}"/>
          </ac:picMkLst>
        </pc:picChg>
      </pc:sldChg>
      <pc:sldChg chg="addSp delSp modSp addAnim">
        <pc:chgData name="Thierry Droin" userId="ZiKpKBeW8Be5ADNJAQpZVZdg6MaQOiaUCH/N2HDTut0=" providerId="None" clId="Web-{FAC47472-ACE4-4A9D-BD8B-D57B8C6646F9}" dt="2024-12-03T11:20:37.632" v="760"/>
        <pc:sldMkLst>
          <pc:docMk/>
          <pc:sldMk cId="757499805" sldId="303"/>
        </pc:sldMkLst>
        <pc:spChg chg="add del mod">
          <ac:chgData name="Thierry Droin" userId="ZiKpKBeW8Be5ADNJAQpZVZdg6MaQOiaUCH/N2HDTut0=" providerId="None" clId="Web-{FAC47472-ACE4-4A9D-BD8B-D57B8C6646F9}" dt="2024-12-03T11:18:27.929" v="709"/>
          <ac:spMkLst>
            <pc:docMk/>
            <pc:sldMk cId="757499805" sldId="303"/>
            <ac:spMk id="4" creationId="{86702BC3-C762-6B24-C439-A678535F2DC6}"/>
          </ac:spMkLst>
        </pc:spChg>
        <pc:spChg chg="mod">
          <ac:chgData name="Thierry Droin" userId="ZiKpKBeW8Be5ADNJAQpZVZdg6MaQOiaUCH/N2HDTut0=" providerId="None" clId="Web-{FAC47472-ACE4-4A9D-BD8B-D57B8C6646F9}" dt="2024-12-03T11:20:14.241" v="754" actId="1076"/>
          <ac:spMkLst>
            <pc:docMk/>
            <pc:sldMk cId="757499805" sldId="303"/>
            <ac:spMk id="7" creationId="{1ED2DCE2-5509-B94E-3177-08E244047A6A}"/>
          </ac:spMkLst>
        </pc:spChg>
        <pc:spChg chg="mod">
          <ac:chgData name="Thierry Droin" userId="ZiKpKBeW8Be5ADNJAQpZVZdg6MaQOiaUCH/N2HDTut0=" providerId="None" clId="Web-{FAC47472-ACE4-4A9D-BD8B-D57B8C6646F9}" dt="2024-12-03T11:20:33.522" v="759" actId="1076"/>
          <ac:spMkLst>
            <pc:docMk/>
            <pc:sldMk cId="757499805" sldId="303"/>
            <ac:spMk id="8" creationId="{1ED2DCE2-5509-B94E-3177-08E244047A6A}"/>
          </ac:spMkLst>
        </pc:spChg>
        <pc:spChg chg="add mod">
          <ac:chgData name="Thierry Droin" userId="ZiKpKBeW8Be5ADNJAQpZVZdg6MaQOiaUCH/N2HDTut0=" providerId="None" clId="Web-{FAC47472-ACE4-4A9D-BD8B-D57B8C6646F9}" dt="2024-12-03T11:20:10.929" v="753" actId="1076"/>
          <ac:spMkLst>
            <pc:docMk/>
            <pc:sldMk cId="757499805" sldId="303"/>
            <ac:spMk id="10" creationId="{0DA168E4-5C98-EB79-05EC-0DB751BDC937}"/>
          </ac:spMkLst>
        </pc:spChg>
        <pc:picChg chg="mod">
          <ac:chgData name="Thierry Droin" userId="ZiKpKBeW8Be5ADNJAQpZVZdg6MaQOiaUCH/N2HDTut0=" providerId="None" clId="Web-{FAC47472-ACE4-4A9D-BD8B-D57B8C6646F9}" dt="2024-12-03T11:18:59.554" v="721" actId="1076"/>
          <ac:picMkLst>
            <pc:docMk/>
            <pc:sldMk cId="757499805" sldId="303"/>
            <ac:picMk id="2" creationId="{9E9FFF96-08F9-A591-5726-63DDA1EEE9EF}"/>
          </ac:picMkLst>
        </pc:picChg>
        <pc:picChg chg="mod">
          <ac:chgData name="Thierry Droin" userId="ZiKpKBeW8Be5ADNJAQpZVZdg6MaQOiaUCH/N2HDTut0=" providerId="None" clId="Web-{FAC47472-ACE4-4A9D-BD8B-D57B8C6646F9}" dt="2024-12-03T11:20:15.444" v="755" actId="1076"/>
          <ac:picMkLst>
            <pc:docMk/>
            <pc:sldMk cId="757499805" sldId="303"/>
            <ac:picMk id="6" creationId="{00000000-0000-0000-0000-000000000000}"/>
          </ac:picMkLst>
        </pc:picChg>
        <pc:picChg chg="mod">
          <ac:chgData name="Thierry Droin" userId="ZiKpKBeW8Be5ADNJAQpZVZdg6MaQOiaUCH/N2HDTut0=" providerId="None" clId="Web-{FAC47472-ACE4-4A9D-BD8B-D57B8C6646F9}" dt="2024-12-03T11:19:03.742" v="724" actId="1076"/>
          <ac:picMkLst>
            <pc:docMk/>
            <pc:sldMk cId="757499805" sldId="303"/>
            <ac:picMk id="9" creationId="{2D15DD1D-7A2D-4238-477E-D01EFECE56F4}"/>
          </ac:picMkLst>
        </pc:picChg>
      </pc:sldChg>
      <pc:sldChg chg="addSp modSp ord">
        <pc:chgData name="Thierry Droin" userId="ZiKpKBeW8Be5ADNJAQpZVZdg6MaQOiaUCH/N2HDTut0=" providerId="None" clId="Web-{FAC47472-ACE4-4A9D-BD8B-D57B8C6646F9}" dt="2024-12-03T09:52:58.897" v="159"/>
        <pc:sldMkLst>
          <pc:docMk/>
          <pc:sldMk cId="1933901833" sldId="319"/>
        </pc:sldMkLst>
        <pc:spChg chg="add mod">
          <ac:chgData name="Thierry Droin" userId="ZiKpKBeW8Be5ADNJAQpZVZdg6MaQOiaUCH/N2HDTut0=" providerId="None" clId="Web-{FAC47472-ACE4-4A9D-BD8B-D57B8C6646F9}" dt="2024-12-03T09:51:01.531" v="110" actId="1076"/>
          <ac:spMkLst>
            <pc:docMk/>
            <pc:sldMk cId="1933901833" sldId="319"/>
            <ac:spMk id="3" creationId="{D731F685-60FB-D79D-60F4-F45A050FF81B}"/>
          </ac:spMkLst>
        </pc:spChg>
        <pc:spChg chg="add mod">
          <ac:chgData name="Thierry Droin" userId="ZiKpKBeW8Be5ADNJAQpZVZdg6MaQOiaUCH/N2HDTut0=" providerId="None" clId="Web-{FAC47472-ACE4-4A9D-BD8B-D57B8C6646F9}" dt="2024-12-03T09:40:09.648" v="62"/>
          <ac:spMkLst>
            <pc:docMk/>
            <pc:sldMk cId="1933901833" sldId="319"/>
            <ac:spMk id="4" creationId="{0F565552-73DD-627A-175E-EB3D0013967E}"/>
          </ac:spMkLst>
        </pc:spChg>
        <pc:spChg chg="add mod">
          <ac:chgData name="Thierry Droin" userId="ZiKpKBeW8Be5ADNJAQpZVZdg6MaQOiaUCH/N2HDTut0=" providerId="None" clId="Web-{FAC47472-ACE4-4A9D-BD8B-D57B8C6646F9}" dt="2024-12-03T09:52:58.897" v="159"/>
          <ac:spMkLst>
            <pc:docMk/>
            <pc:sldMk cId="1933901833" sldId="319"/>
            <ac:spMk id="8" creationId="{55005707-81BE-69BF-40A1-4807B33DF16B}"/>
          </ac:spMkLst>
        </pc:spChg>
        <pc:spChg chg="add mod">
          <ac:chgData name="Thierry Droin" userId="ZiKpKBeW8Be5ADNJAQpZVZdg6MaQOiaUCH/N2HDTut0=" providerId="None" clId="Web-{FAC47472-ACE4-4A9D-BD8B-D57B8C6646F9}" dt="2024-12-03T09:41:44.669" v="82" actId="1076"/>
          <ac:spMkLst>
            <pc:docMk/>
            <pc:sldMk cId="1933901833" sldId="319"/>
            <ac:spMk id="9" creationId="{A18CAC89-6CF4-5852-7BC7-2581DBBA3017}"/>
          </ac:spMkLst>
        </pc:spChg>
        <pc:grpChg chg="add mod ord">
          <ac:chgData name="Thierry Droin" userId="ZiKpKBeW8Be5ADNJAQpZVZdg6MaQOiaUCH/N2HDTut0=" providerId="None" clId="Web-{FAC47472-ACE4-4A9D-BD8B-D57B8C6646F9}" dt="2024-12-03T09:51:02.797" v="111" actId="1076"/>
          <ac:grpSpMkLst>
            <pc:docMk/>
            <pc:sldMk cId="1933901833" sldId="319"/>
            <ac:grpSpMk id="7" creationId="{58C9A5BD-4539-1B65-E94B-91F7503EA136}"/>
          </ac:grpSpMkLst>
        </pc:grpChg>
        <pc:picChg chg="mod">
          <ac:chgData name="Thierry Droin" userId="ZiKpKBeW8Be5ADNJAQpZVZdg6MaQOiaUCH/N2HDTut0=" providerId="None" clId="Web-{FAC47472-ACE4-4A9D-BD8B-D57B8C6646F9}" dt="2024-12-03T09:40:16.726" v="64" actId="1076"/>
          <ac:picMkLst>
            <pc:docMk/>
            <pc:sldMk cId="1933901833" sldId="319"/>
            <ac:picMk id="2" creationId="{47CE55E9-E5E1-72CB-EDDE-64588402BC65}"/>
          </ac:picMkLst>
        </pc:picChg>
      </pc:sldChg>
      <pc:sldChg chg="modSp">
        <pc:chgData name="Thierry Droin" userId="ZiKpKBeW8Be5ADNJAQpZVZdg6MaQOiaUCH/N2HDTut0=" providerId="None" clId="Web-{FAC47472-ACE4-4A9D-BD8B-D57B8C6646F9}" dt="2024-12-03T09:53:53.979" v="165" actId="20577"/>
        <pc:sldMkLst>
          <pc:docMk/>
          <pc:sldMk cId="3643057149" sldId="320"/>
        </pc:sldMkLst>
        <pc:spChg chg="mod">
          <ac:chgData name="Thierry Droin" userId="ZiKpKBeW8Be5ADNJAQpZVZdg6MaQOiaUCH/N2HDTut0=" providerId="None" clId="Web-{FAC47472-ACE4-4A9D-BD8B-D57B8C6646F9}" dt="2024-12-03T09:53:53.979" v="165" actId="20577"/>
          <ac:spMkLst>
            <pc:docMk/>
            <pc:sldMk cId="3643057149" sldId="320"/>
            <ac:spMk id="13" creationId="{3D431D4B-5E6C-20F1-570D-6B1676867CCD}"/>
          </ac:spMkLst>
        </pc:spChg>
      </pc:sldChg>
      <pc:sldChg chg="addSp delSp modSp addAnim delAnim">
        <pc:chgData name="Thierry Droin" userId="ZiKpKBeW8Be5ADNJAQpZVZdg6MaQOiaUCH/N2HDTut0=" providerId="None" clId="Web-{FAC47472-ACE4-4A9D-BD8B-D57B8C6646F9}" dt="2024-12-03T11:06:02.979" v="526"/>
        <pc:sldMkLst>
          <pc:docMk/>
          <pc:sldMk cId="437857940" sldId="321"/>
        </pc:sldMkLst>
        <pc:spChg chg="add mod">
          <ac:chgData name="Thierry Droin" userId="ZiKpKBeW8Be5ADNJAQpZVZdg6MaQOiaUCH/N2HDTut0=" providerId="None" clId="Web-{FAC47472-ACE4-4A9D-BD8B-D57B8C6646F9}" dt="2024-12-03T10:52:45.592" v="323" actId="14100"/>
          <ac:spMkLst>
            <pc:docMk/>
            <pc:sldMk cId="437857940" sldId="321"/>
            <ac:spMk id="2" creationId="{FF24D0C9-4322-6ECD-4B9D-5FF32B2B2CA4}"/>
          </ac:spMkLst>
        </pc:spChg>
        <pc:spChg chg="add mod">
          <ac:chgData name="Thierry Droin" userId="ZiKpKBeW8Be5ADNJAQpZVZdg6MaQOiaUCH/N2HDTut0=" providerId="None" clId="Web-{FAC47472-ACE4-4A9D-BD8B-D57B8C6646F9}" dt="2024-12-03T10:52:53.358" v="326" actId="1076"/>
          <ac:spMkLst>
            <pc:docMk/>
            <pc:sldMk cId="437857940" sldId="321"/>
            <ac:spMk id="3" creationId="{B5489EF5-C5EC-B2BE-23F8-83FC5B8E2EBA}"/>
          </ac:spMkLst>
        </pc:spChg>
        <pc:spChg chg="add del mod">
          <ac:chgData name="Thierry Droin" userId="ZiKpKBeW8Be5ADNJAQpZVZdg6MaQOiaUCH/N2HDTut0=" providerId="None" clId="Web-{FAC47472-ACE4-4A9D-BD8B-D57B8C6646F9}" dt="2024-12-03T10:50:53.187" v="268"/>
          <ac:spMkLst>
            <pc:docMk/>
            <pc:sldMk cId="437857940" sldId="321"/>
            <ac:spMk id="6" creationId="{BFD8CD0B-6063-42FA-9993-8CDFF709AED2}"/>
          </ac:spMkLst>
        </pc:spChg>
        <pc:spChg chg="add mod">
          <ac:chgData name="Thierry Droin" userId="ZiKpKBeW8Be5ADNJAQpZVZdg6MaQOiaUCH/N2HDTut0=" providerId="None" clId="Web-{FAC47472-ACE4-4A9D-BD8B-D57B8C6646F9}" dt="2024-12-03T10:53:25.342" v="344"/>
          <ac:spMkLst>
            <pc:docMk/>
            <pc:sldMk cId="437857940" sldId="321"/>
            <ac:spMk id="7" creationId="{764E0EC8-AD4F-04CC-DAB3-E65FD3460FE8}"/>
          </ac:spMkLst>
        </pc:spChg>
        <pc:spChg chg="del">
          <ac:chgData name="Thierry Droin" userId="ZiKpKBeW8Be5ADNJAQpZVZdg6MaQOiaUCH/N2HDTut0=" providerId="None" clId="Web-{FAC47472-ACE4-4A9D-BD8B-D57B8C6646F9}" dt="2024-12-03T10:52:59.186" v="330"/>
          <ac:spMkLst>
            <pc:docMk/>
            <pc:sldMk cId="437857940" sldId="321"/>
            <ac:spMk id="20" creationId="{D6F0EF84-17AD-9E5F-0518-58E38A423777}"/>
          </ac:spMkLst>
        </pc:spChg>
        <pc:spChg chg="mod">
          <ac:chgData name="Thierry Droin" userId="ZiKpKBeW8Be5ADNJAQpZVZdg6MaQOiaUCH/N2HDTut0=" providerId="None" clId="Web-{FAC47472-ACE4-4A9D-BD8B-D57B8C6646F9}" dt="2024-12-03T10:52:57.108" v="328" actId="20577"/>
          <ac:spMkLst>
            <pc:docMk/>
            <pc:sldMk cId="437857940" sldId="321"/>
            <ac:spMk id="33" creationId="{00000000-0000-0000-0000-000000000000}"/>
          </ac:spMkLst>
        </pc:spChg>
        <pc:grpChg chg="mod">
          <ac:chgData name="Thierry Droin" userId="ZiKpKBeW8Be5ADNJAQpZVZdg6MaQOiaUCH/N2HDTut0=" providerId="None" clId="Web-{FAC47472-ACE4-4A9D-BD8B-D57B8C6646F9}" dt="2024-12-03T10:53:01.327" v="331" actId="1076"/>
          <ac:grpSpMkLst>
            <pc:docMk/>
            <pc:sldMk cId="437857940" sldId="321"/>
            <ac:grpSpMk id="21" creationId="{00000000-0000-0000-0000-000000000000}"/>
          </ac:grpSpMkLst>
        </pc:grpChg>
        <pc:grpChg chg="add del mod">
          <ac:chgData name="Thierry Droin" userId="ZiKpKBeW8Be5ADNJAQpZVZdg6MaQOiaUCH/N2HDTut0=" providerId="None" clId="Web-{FAC47472-ACE4-4A9D-BD8B-D57B8C6646F9}" dt="2024-12-03T10:52:57.780" v="329"/>
          <ac:grpSpMkLst>
            <pc:docMk/>
            <pc:sldMk cId="437857940" sldId="321"/>
            <ac:grpSpMk id="31" creationId="{00000000-0000-0000-0000-000000000000}"/>
          </ac:grpSpMkLst>
        </pc:grpChg>
      </pc:sldChg>
      <pc:sldChg chg="ord">
        <pc:chgData name="Thierry Droin" userId="ZiKpKBeW8Be5ADNJAQpZVZdg6MaQOiaUCH/N2HDTut0=" providerId="None" clId="Web-{FAC47472-ACE4-4A9D-BD8B-D57B8C6646F9}" dt="2024-12-03T11:03:51.949" v="514"/>
        <pc:sldMkLst>
          <pc:docMk/>
          <pc:sldMk cId="774749600" sldId="324"/>
        </pc:sldMkLst>
      </pc:sldChg>
      <pc:sldChg chg="addSp delSp modSp add mod replId delAnim modShow">
        <pc:chgData name="Thierry Droin" userId="ZiKpKBeW8Be5ADNJAQpZVZdg6MaQOiaUCH/N2HDTut0=" providerId="None" clId="Web-{FAC47472-ACE4-4A9D-BD8B-D57B8C6646F9}" dt="2024-12-03T10:53:31.092" v="345"/>
        <pc:sldMkLst>
          <pc:docMk/>
          <pc:sldMk cId="338301718" sldId="329"/>
        </pc:sldMkLst>
        <pc:spChg chg="del">
          <ac:chgData name="Thierry Droin" userId="ZiKpKBeW8Be5ADNJAQpZVZdg6MaQOiaUCH/N2HDTut0=" providerId="None" clId="Web-{FAC47472-ACE4-4A9D-BD8B-D57B8C6646F9}" dt="2024-12-03T10:51:06.030" v="270"/>
          <ac:spMkLst>
            <pc:docMk/>
            <pc:sldMk cId="338301718" sldId="329"/>
            <ac:spMk id="3" creationId="{B5489EF5-C5EC-B2BE-23F8-83FC5B8E2EBA}"/>
          </ac:spMkLst>
        </pc:spChg>
        <pc:spChg chg="add mod">
          <ac:chgData name="Thierry Droin" userId="ZiKpKBeW8Be5ADNJAQpZVZdg6MaQOiaUCH/N2HDTut0=" providerId="None" clId="Web-{FAC47472-ACE4-4A9D-BD8B-D57B8C6646F9}" dt="2024-12-03T10:51:36.374" v="279" actId="1076"/>
          <ac:spMkLst>
            <pc:docMk/>
            <pc:sldMk cId="338301718" sldId="329"/>
            <ac:spMk id="7" creationId="{6894BB09-37BF-1753-7C04-BAE992A965EE}"/>
          </ac:spMkLst>
        </pc:spChg>
        <pc:spChg chg="mod">
          <ac:chgData name="Thierry Droin" userId="ZiKpKBeW8Be5ADNJAQpZVZdg6MaQOiaUCH/N2HDTut0=" providerId="None" clId="Web-{FAC47472-ACE4-4A9D-BD8B-D57B8C6646F9}" dt="2024-12-03T10:51:21.655" v="275" actId="1076"/>
          <ac:spMkLst>
            <pc:docMk/>
            <pc:sldMk cId="338301718" sldId="329"/>
            <ac:spMk id="20" creationId="{D6F0EF84-17AD-9E5F-0518-58E38A423777}"/>
          </ac:spMkLst>
        </pc:spChg>
        <pc:spChg chg="mod">
          <ac:chgData name="Thierry Droin" userId="ZiKpKBeW8Be5ADNJAQpZVZdg6MaQOiaUCH/N2HDTut0=" providerId="None" clId="Web-{FAC47472-ACE4-4A9D-BD8B-D57B8C6646F9}" dt="2024-12-03T10:51:15.312" v="273" actId="1076"/>
          <ac:spMkLst>
            <pc:docMk/>
            <pc:sldMk cId="338301718" sldId="329"/>
            <ac:spMk id="33" creationId="{00000000-0000-0000-0000-000000000000}"/>
          </ac:spMkLst>
        </pc:spChg>
        <pc:grpChg chg="add">
          <ac:chgData name="Thierry Droin" userId="ZiKpKBeW8Be5ADNJAQpZVZdg6MaQOiaUCH/N2HDTut0=" providerId="None" clId="Web-{FAC47472-ACE4-4A9D-BD8B-D57B8C6646F9}" dt="2024-12-03T10:51:41.499" v="280"/>
          <ac:grpSpMkLst>
            <pc:docMk/>
            <pc:sldMk cId="338301718" sldId="329"/>
            <ac:grpSpMk id="8" creationId="{5EAA6ECB-48A4-4486-110E-06E3720A576F}"/>
          </ac:grpSpMkLst>
        </pc:grpChg>
        <pc:grpChg chg="mod">
          <ac:chgData name="Thierry Droin" userId="ZiKpKBeW8Be5ADNJAQpZVZdg6MaQOiaUCH/N2HDTut0=" providerId="None" clId="Web-{FAC47472-ACE4-4A9D-BD8B-D57B8C6646F9}" dt="2024-12-03T10:51:09.280" v="271" actId="1076"/>
          <ac:grpSpMkLst>
            <pc:docMk/>
            <pc:sldMk cId="338301718" sldId="329"/>
            <ac:grpSpMk id="21" creationId="{00000000-0000-0000-0000-000000000000}"/>
          </ac:grpSpMkLst>
        </pc:grpChg>
        <pc:grpChg chg="mod">
          <ac:chgData name="Thierry Droin" userId="ZiKpKBeW8Be5ADNJAQpZVZdg6MaQOiaUCH/N2HDTut0=" providerId="None" clId="Web-{FAC47472-ACE4-4A9D-BD8B-D57B8C6646F9}" dt="2024-12-03T10:51:23.843" v="276" actId="1076"/>
          <ac:grpSpMkLst>
            <pc:docMk/>
            <pc:sldMk cId="338301718" sldId="329"/>
            <ac:grpSpMk id="31" creationId="{00000000-0000-0000-0000-000000000000}"/>
          </ac:grpSpMkLst>
        </pc:grpChg>
      </pc:sldChg>
      <pc:sldChg chg="addSp delSp modSp add replId">
        <pc:chgData name="Thierry Droin" userId="ZiKpKBeW8Be5ADNJAQpZVZdg6MaQOiaUCH/N2HDTut0=" providerId="None" clId="Web-{FAC47472-ACE4-4A9D-BD8B-D57B8C6646F9}" dt="2024-12-03T11:16:12.446" v="679"/>
        <pc:sldMkLst>
          <pc:docMk/>
          <pc:sldMk cId="2833445606" sldId="330"/>
        </pc:sldMkLst>
        <pc:spChg chg="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3" creationId="{5F4A0F06-34A1-5E77-5407-635AB864AFE5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9" creationId="{B56D2E0A-558C-87FE-2B3E-D116FD987784}"/>
          </ac:spMkLst>
        </pc:spChg>
        <pc:spChg chg="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10" creationId="{07B35612-5AD6-C1D1-676C-B7CCFE269872}"/>
          </ac:spMkLst>
        </pc:spChg>
        <pc:spChg chg="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13" creationId="{DDC5E67B-E5DD-384F-9AE6-F24732B5603C}"/>
          </ac:spMkLst>
        </pc:spChg>
        <pc:spChg chg="add mod">
          <ac:chgData name="Thierry Droin" userId="ZiKpKBeW8Be5ADNJAQpZVZdg6MaQOiaUCH/N2HDTut0=" providerId="None" clId="Web-{FAC47472-ACE4-4A9D-BD8B-D57B8C6646F9}" dt="2024-12-03T11:12:47.228" v="626" actId="1076"/>
          <ac:spMkLst>
            <pc:docMk/>
            <pc:sldMk cId="2833445606" sldId="330"/>
            <ac:spMk id="15" creationId="{2F36DB99-B126-A36A-231E-4C3E76E0FB79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16" creationId="{69082BAF-1016-9D9C-0547-AB9773D70967}"/>
          </ac:spMkLst>
        </pc:spChg>
        <pc:spChg chg="add del mod">
          <ac:chgData name="Thierry Droin" userId="ZiKpKBeW8Be5ADNJAQpZVZdg6MaQOiaUCH/N2HDTut0=" providerId="None" clId="Web-{FAC47472-ACE4-4A9D-BD8B-D57B8C6646F9}" dt="2024-12-03T11:13:35.727" v="635"/>
          <ac:spMkLst>
            <pc:docMk/>
            <pc:sldMk cId="2833445606" sldId="330"/>
            <ac:spMk id="17" creationId="{5E596D01-0A79-C763-E84B-52C8D9DEF01F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18" creationId="{93825D91-D05F-53F8-DFF5-4A6FB8AA0F7F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19" creationId="{6A73640D-620B-3453-B07A-1E85B7377DA7}"/>
          </ac:spMkLst>
        </pc:spChg>
        <pc:spChg chg="add mod">
          <ac:chgData name="Thierry Droin" userId="ZiKpKBeW8Be5ADNJAQpZVZdg6MaQOiaUCH/N2HDTut0=" providerId="None" clId="Web-{FAC47472-ACE4-4A9D-BD8B-D57B8C6646F9}" dt="2024-12-03T11:14:18.102" v="649" actId="14100"/>
          <ac:spMkLst>
            <pc:docMk/>
            <pc:sldMk cId="2833445606" sldId="330"/>
            <ac:spMk id="20" creationId="{07866C82-E9BF-A1A9-B589-4AF6A39DD124}"/>
          </ac:spMkLst>
        </pc:spChg>
        <pc:spChg chg="add mod">
          <ac:chgData name="Thierry Droin" userId="ZiKpKBeW8Be5ADNJAQpZVZdg6MaQOiaUCH/N2HDTut0=" providerId="None" clId="Web-{FAC47472-ACE4-4A9D-BD8B-D57B8C6646F9}" dt="2024-12-03T11:14:30.274" v="653" actId="14100"/>
          <ac:spMkLst>
            <pc:docMk/>
            <pc:sldMk cId="2833445606" sldId="330"/>
            <ac:spMk id="21" creationId="{0EB986AB-795C-0D1D-D0CE-FEC43692FC07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22" creationId="{7D92D352-5CD1-78CB-9B82-CBDA94FC194B}"/>
          </ac:spMkLst>
        </pc:spChg>
        <pc:spChg chg="add mod">
          <ac:chgData name="Thierry Droin" userId="ZiKpKBeW8Be5ADNJAQpZVZdg6MaQOiaUCH/N2HDTut0=" providerId="None" clId="Web-{FAC47472-ACE4-4A9D-BD8B-D57B8C6646F9}" dt="2024-12-03T11:15:18.727" v="669" actId="14100"/>
          <ac:spMkLst>
            <pc:docMk/>
            <pc:sldMk cId="2833445606" sldId="330"/>
            <ac:spMk id="23" creationId="{CDAA1992-C905-F58D-8BBC-A0070E5DDF97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24" creationId="{02F41720-037A-D40E-8869-A8B756BE5E84}"/>
          </ac:spMkLst>
        </pc:spChg>
        <pc:spChg chg="add mod topLvl">
          <ac:chgData name="Thierry Droin" userId="ZiKpKBeW8Be5ADNJAQpZVZdg6MaQOiaUCH/N2HDTut0=" providerId="None" clId="Web-{FAC47472-ACE4-4A9D-BD8B-D57B8C6646F9}" dt="2024-12-03T11:16:06.336" v="678"/>
          <ac:spMkLst>
            <pc:docMk/>
            <pc:sldMk cId="2833445606" sldId="330"/>
            <ac:spMk id="25" creationId="{CBCD4211-857E-7D40-52FD-384553C088AE}"/>
          </ac:spMkLst>
        </pc:spChg>
        <pc:grpChg chg="add">
          <ac:chgData name="Thierry Droin" userId="ZiKpKBeW8Be5ADNJAQpZVZdg6MaQOiaUCH/N2HDTut0=" providerId="None" clId="Web-{FAC47472-ACE4-4A9D-BD8B-D57B8C6646F9}" dt="2024-12-03T11:16:01.055" v="677"/>
          <ac:grpSpMkLst>
            <pc:docMk/>
            <pc:sldMk cId="2833445606" sldId="330"/>
            <ac:grpSpMk id="26" creationId="{F83AF19E-8AE0-1F2C-24E0-B421F752BEF9}"/>
          </ac:grpSpMkLst>
        </pc:grpChg>
        <pc:grpChg chg="add">
          <ac:chgData name="Thierry Droin" userId="ZiKpKBeW8Be5ADNJAQpZVZdg6MaQOiaUCH/N2HDTut0=" providerId="None" clId="Web-{FAC47472-ACE4-4A9D-BD8B-D57B8C6646F9}" dt="2024-12-03T11:16:12.446" v="679"/>
          <ac:grpSpMkLst>
            <pc:docMk/>
            <pc:sldMk cId="2833445606" sldId="330"/>
            <ac:grpSpMk id="27" creationId="{FE20AC05-057A-02CD-202E-3F72D77A36FE}"/>
          </ac:grpSpMkLst>
        </pc:grpChg>
        <pc:picChg chg="mod">
          <ac:chgData name="Thierry Droin" userId="ZiKpKBeW8Be5ADNJAQpZVZdg6MaQOiaUCH/N2HDTut0=" providerId="None" clId="Web-{FAC47472-ACE4-4A9D-BD8B-D57B8C6646F9}" dt="2024-12-03T11:15:13.336" v="667" actId="1076"/>
          <ac:picMkLst>
            <pc:docMk/>
            <pc:sldMk cId="2833445606" sldId="330"/>
            <ac:picMk id="7" creationId="{9E0F92DC-255C-16A0-5919-17B97190AB7A}"/>
          </ac:picMkLst>
        </pc:picChg>
      </pc:sldChg>
      <pc:sldChg chg="add del replId">
        <pc:chgData name="Thierry Droin" userId="ZiKpKBeW8Be5ADNJAQpZVZdg6MaQOiaUCH/N2HDTut0=" providerId="None" clId="Web-{FAC47472-ACE4-4A9D-BD8B-D57B8C6646F9}" dt="2024-12-03T11:12:24.337" v="620"/>
        <pc:sldMkLst>
          <pc:docMk/>
          <pc:sldMk cId="3961873891" sldId="330"/>
        </pc:sldMkLst>
      </pc:sldChg>
      <pc:sldChg chg="add del replId">
        <pc:chgData name="Thierry Droin" userId="ZiKpKBeW8Be5ADNJAQpZVZdg6MaQOiaUCH/N2HDTut0=" providerId="None" clId="Web-{FAC47472-ACE4-4A9D-BD8B-D57B8C6646F9}" dt="2024-12-03T11:12:11.603" v="616"/>
        <pc:sldMkLst>
          <pc:docMk/>
          <pc:sldMk cId="4004272359" sldId="330"/>
        </pc:sldMkLst>
      </pc:sldChg>
    </pc:docChg>
  </pc:docChgLst>
  <pc:docChgLst>
    <pc:chgData name="Thierry Droin" userId="ZiKpKBeW8Be5ADNJAQpZVZdg6MaQOiaUCH/N2HDTut0=" providerId="None" clId="Web-{5C0FC222-EE11-4E26-8222-6E15AD27A766}"/>
    <pc:docChg chg="modSld">
      <pc:chgData name="Thierry Droin" userId="ZiKpKBeW8Be5ADNJAQpZVZdg6MaQOiaUCH/N2HDTut0=" providerId="None" clId="Web-{5C0FC222-EE11-4E26-8222-6E15AD27A766}" dt="2024-12-03T17:56:59.510" v="26"/>
      <pc:docMkLst>
        <pc:docMk/>
      </pc:docMkLst>
      <pc:sldChg chg="addSp delSp modSp addAnim delAnim modAnim">
        <pc:chgData name="Thierry Droin" userId="ZiKpKBeW8Be5ADNJAQpZVZdg6MaQOiaUCH/N2HDTut0=" providerId="None" clId="Web-{5C0FC222-EE11-4E26-8222-6E15AD27A766}" dt="2024-12-03T17:56:59.510" v="26"/>
        <pc:sldMkLst>
          <pc:docMk/>
          <pc:sldMk cId="3283673095" sldId="344"/>
        </pc:sldMkLst>
        <pc:spChg chg="mod">
          <ac:chgData name="Thierry Droin" userId="ZiKpKBeW8Be5ADNJAQpZVZdg6MaQOiaUCH/N2HDTut0=" providerId="None" clId="Web-{5C0FC222-EE11-4E26-8222-6E15AD27A766}" dt="2024-12-03T17:56:04.492" v="16" actId="20577"/>
          <ac:spMkLst>
            <pc:docMk/>
            <pc:sldMk cId="3283673095" sldId="344"/>
            <ac:spMk id="14" creationId="{9F3410E5-9C21-5BC0-5C42-D1223A880539}"/>
          </ac:spMkLst>
        </pc:spChg>
        <pc:cxnChg chg="add del mod">
          <ac:chgData name="Thierry Droin" userId="ZiKpKBeW8Be5ADNJAQpZVZdg6MaQOiaUCH/N2HDTut0=" providerId="None" clId="Web-{5C0FC222-EE11-4E26-8222-6E15AD27A766}" dt="2024-12-03T17:56:53.603" v="24"/>
          <ac:cxnSpMkLst>
            <pc:docMk/>
            <pc:sldMk cId="3283673095" sldId="344"/>
            <ac:cxnSpMk id="2" creationId="{C9A65A6F-5FF9-EA99-25A2-A49B9DBDC672}"/>
          </ac:cxnSpMkLst>
        </pc:cxnChg>
        <pc:cxnChg chg="add del mod">
          <ac:chgData name="Thierry Droin" userId="ZiKpKBeW8Be5ADNJAQpZVZdg6MaQOiaUCH/N2HDTut0=" providerId="None" clId="Web-{5C0FC222-EE11-4E26-8222-6E15AD27A766}" dt="2024-12-03T17:56:59.510" v="26"/>
          <ac:cxnSpMkLst>
            <pc:docMk/>
            <pc:sldMk cId="3283673095" sldId="344"/>
            <ac:cxnSpMk id="6" creationId="{2ED081BF-2411-6BB1-9437-AD16BDA75883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ravaux\0%20-%20Concertation%20SYMISOA\Z%20-%204%20d&#233;cembre%202024%20-%20perso\donnees_traitees_SAFRAN%20-%20Copie%20pour%20retraitemen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numRef>
              <c:f>'[donnees_traitees_SAFRAN - Copie pour retraitement.xlsx]Courbe 4 décembre'!$A$3:$A$93</c:f>
              <c:numCache>
                <c:formatCode>General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'[donnees_traitees_SAFRAN - Copie pour retraitement.xlsx]Courbe 4 décembre'!$E$3:$E$93</c:f>
              <c:numCache>
                <c:formatCode>0.0</c:formatCode>
                <c:ptCount val="91"/>
                <c:pt idx="0">
                  <c:v>9.5861111111111104</c:v>
                </c:pt>
                <c:pt idx="1">
                  <c:v>10.475</c:v>
                </c:pt>
                <c:pt idx="2">
                  <c:v>8.5499999999999989</c:v>
                </c:pt>
                <c:pt idx="3">
                  <c:v>8.2138888888888886</c:v>
                </c:pt>
                <c:pt idx="4">
                  <c:v>9.5194444444444439</c:v>
                </c:pt>
                <c:pt idx="5">
                  <c:v>9.0499999999999989</c:v>
                </c:pt>
                <c:pt idx="6">
                  <c:v>9.7638888888888875</c:v>
                </c:pt>
                <c:pt idx="7">
                  <c:v>9.5611111111111118</c:v>
                </c:pt>
                <c:pt idx="8">
                  <c:v>9.1944444444444446</c:v>
                </c:pt>
                <c:pt idx="9">
                  <c:v>8.9277777777777771</c:v>
                </c:pt>
                <c:pt idx="10">
                  <c:v>9.1</c:v>
                </c:pt>
                <c:pt idx="11">
                  <c:v>9.0472222222222207</c:v>
                </c:pt>
                <c:pt idx="12">
                  <c:v>8.9972222222222218</c:v>
                </c:pt>
                <c:pt idx="13">
                  <c:v>8.9722222222222214</c:v>
                </c:pt>
                <c:pt idx="14">
                  <c:v>9.65</c:v>
                </c:pt>
                <c:pt idx="15">
                  <c:v>9.1388888888888911</c:v>
                </c:pt>
                <c:pt idx="16">
                  <c:v>9.8305555555555539</c:v>
                </c:pt>
                <c:pt idx="17">
                  <c:v>9.5833333333333339</c:v>
                </c:pt>
                <c:pt idx="18">
                  <c:v>9</c:v>
                </c:pt>
                <c:pt idx="19">
                  <c:v>9.2444444444444418</c:v>
                </c:pt>
                <c:pt idx="20">
                  <c:v>8.6361111111111111</c:v>
                </c:pt>
                <c:pt idx="21">
                  <c:v>9.2916666666666661</c:v>
                </c:pt>
                <c:pt idx="22">
                  <c:v>10.247222222222222</c:v>
                </c:pt>
                <c:pt idx="23">
                  <c:v>9.7166666666666668</c:v>
                </c:pt>
                <c:pt idx="24">
                  <c:v>9.0527777777777771</c:v>
                </c:pt>
                <c:pt idx="25">
                  <c:v>8.7000000000000011</c:v>
                </c:pt>
                <c:pt idx="26">
                  <c:v>9.3027777777777771</c:v>
                </c:pt>
                <c:pt idx="27">
                  <c:v>9.0666666666666682</c:v>
                </c:pt>
                <c:pt idx="28">
                  <c:v>9.9916666666666654</c:v>
                </c:pt>
                <c:pt idx="29">
                  <c:v>10.119444444444445</c:v>
                </c:pt>
                <c:pt idx="30">
                  <c:v>10.247222222222222</c:v>
                </c:pt>
                <c:pt idx="31">
                  <c:v>9.6166666666666671</c:v>
                </c:pt>
                <c:pt idx="32">
                  <c:v>9.8861111111111111</c:v>
                </c:pt>
                <c:pt idx="33">
                  <c:v>9.6583333333333314</c:v>
                </c:pt>
                <c:pt idx="34">
                  <c:v>11.127777777777778</c:v>
                </c:pt>
                <c:pt idx="35">
                  <c:v>10.480555555555556</c:v>
                </c:pt>
                <c:pt idx="36">
                  <c:v>9.4749999999999996</c:v>
                </c:pt>
                <c:pt idx="37">
                  <c:v>10.975</c:v>
                </c:pt>
                <c:pt idx="38">
                  <c:v>10.277777777777777</c:v>
                </c:pt>
                <c:pt idx="39">
                  <c:v>10.705555555555556</c:v>
                </c:pt>
                <c:pt idx="40">
                  <c:v>11.130555555555555</c:v>
                </c:pt>
                <c:pt idx="41">
                  <c:v>10.466666666666667</c:v>
                </c:pt>
                <c:pt idx="42">
                  <c:v>11.18611111111111</c:v>
                </c:pt>
                <c:pt idx="43">
                  <c:v>11.644444444444446</c:v>
                </c:pt>
                <c:pt idx="44">
                  <c:v>10.308333333333332</c:v>
                </c:pt>
                <c:pt idx="45">
                  <c:v>10.369444444444445</c:v>
                </c:pt>
                <c:pt idx="46">
                  <c:v>11.083333333333334</c:v>
                </c:pt>
                <c:pt idx="47">
                  <c:v>10.591666666666669</c:v>
                </c:pt>
                <c:pt idx="48">
                  <c:v>10.233333333333334</c:v>
                </c:pt>
                <c:pt idx="49">
                  <c:v>10.78888888888889</c:v>
                </c:pt>
                <c:pt idx="50">
                  <c:v>9.4888888888888889</c:v>
                </c:pt>
                <c:pt idx="51">
                  <c:v>11.544444444444444</c:v>
                </c:pt>
                <c:pt idx="52">
                  <c:v>10.555555555555555</c:v>
                </c:pt>
                <c:pt idx="53">
                  <c:v>9.8694444444444436</c:v>
                </c:pt>
                <c:pt idx="54">
                  <c:v>11.488888888888889</c:v>
                </c:pt>
                <c:pt idx="55">
                  <c:v>11.56388888888889</c:v>
                </c:pt>
                <c:pt idx="56">
                  <c:v>10.647222222222222</c:v>
                </c:pt>
                <c:pt idx="57">
                  <c:v>10.902777777777777</c:v>
                </c:pt>
                <c:pt idx="58">
                  <c:v>11.81111111111111</c:v>
                </c:pt>
                <c:pt idx="59">
                  <c:v>11.53888888888889</c:v>
                </c:pt>
                <c:pt idx="60">
                  <c:v>12.097222222222223</c:v>
                </c:pt>
                <c:pt idx="61">
                  <c:v>10.344444444444443</c:v>
                </c:pt>
                <c:pt idx="62">
                  <c:v>12.347222222222221</c:v>
                </c:pt>
                <c:pt idx="63">
                  <c:v>12.200000000000001</c:v>
                </c:pt>
                <c:pt idx="64">
                  <c:v>12.132750455373403</c:v>
                </c:pt>
                <c:pt idx="65">
                  <c:v>13.136584474885845</c:v>
                </c:pt>
                <c:pt idx="66">
                  <c:v>12.044219178082189</c:v>
                </c:pt>
                <c:pt idx="67">
                  <c:v>11.171917808219179</c:v>
                </c:pt>
                <c:pt idx="68">
                  <c:v>12.23653005464481</c:v>
                </c:pt>
                <c:pt idx="69">
                  <c:v>11.946739726027401</c:v>
                </c:pt>
                <c:pt idx="70">
                  <c:v>12.395990867579911</c:v>
                </c:pt>
                <c:pt idx="71">
                  <c:v>11.408173515981737</c:v>
                </c:pt>
                <c:pt idx="72">
                  <c:v>11.78227686703096</c:v>
                </c:pt>
                <c:pt idx="73">
                  <c:v>11.708547945205487</c:v>
                </c:pt>
                <c:pt idx="74">
                  <c:v>13.26601826484019</c:v>
                </c:pt>
                <c:pt idx="75">
                  <c:v>12.427278538812791</c:v>
                </c:pt>
                <c:pt idx="76">
                  <c:v>11.685200364298723</c:v>
                </c:pt>
                <c:pt idx="77">
                  <c:v>12.326091324200908</c:v>
                </c:pt>
                <c:pt idx="78">
                  <c:v>12.283972602739729</c:v>
                </c:pt>
                <c:pt idx="79">
                  <c:v>11.924922374429221</c:v>
                </c:pt>
                <c:pt idx="80">
                  <c:v>12.507723132969033</c:v>
                </c:pt>
                <c:pt idx="81">
                  <c:v>14.119333333333337</c:v>
                </c:pt>
                <c:pt idx="82">
                  <c:v>12.746447488584465</c:v>
                </c:pt>
                <c:pt idx="83">
                  <c:v>13.277963470319635</c:v>
                </c:pt>
                <c:pt idx="84">
                  <c:v>12.529435336976311</c:v>
                </c:pt>
                <c:pt idx="85">
                  <c:v>11.46888584474886</c:v>
                </c:pt>
                <c:pt idx="86">
                  <c:v>11.824328767123292</c:v>
                </c:pt>
                <c:pt idx="87">
                  <c:v>12.421671232876704</c:v>
                </c:pt>
                <c:pt idx="88">
                  <c:v>11.502714025500909</c:v>
                </c:pt>
                <c:pt idx="89">
                  <c:v>12.767981735159822</c:v>
                </c:pt>
                <c:pt idx="90">
                  <c:v>12.631452054794527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F2-475D-924D-F167E3F8E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6198944"/>
        <c:axId val="926194048"/>
      </c:areaChart>
      <c:catAx>
        <c:axId val="926198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6194048"/>
        <c:crosses val="autoZero"/>
        <c:auto val="1"/>
        <c:lblAlgn val="ctr"/>
        <c:lblOffset val="100"/>
        <c:noMultiLvlLbl val="0"/>
      </c:catAx>
      <c:valAx>
        <c:axId val="92619404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261989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numRef>
              <c:f>'[donnees_traitees_SAFRAN - Copie pour retraitement.xlsx]Courbe 4 décembre'!$A$3:$A$93</c:f>
              <c:numCache>
                <c:formatCode>General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'[donnees_traitees_SAFRAN - Copie pour retraitement.xlsx]Courbe 4 décembre'!$E$3:$E$93</c:f>
              <c:numCache>
                <c:formatCode>0.0</c:formatCode>
                <c:ptCount val="91"/>
                <c:pt idx="0">
                  <c:v>9.5861111111111104</c:v>
                </c:pt>
                <c:pt idx="1">
                  <c:v>10.475</c:v>
                </c:pt>
                <c:pt idx="2">
                  <c:v>8.5499999999999989</c:v>
                </c:pt>
                <c:pt idx="3">
                  <c:v>8.2138888888888886</c:v>
                </c:pt>
                <c:pt idx="4">
                  <c:v>9.5194444444444439</c:v>
                </c:pt>
                <c:pt idx="5">
                  <c:v>9.0499999999999989</c:v>
                </c:pt>
                <c:pt idx="6">
                  <c:v>9.7638888888888875</c:v>
                </c:pt>
                <c:pt idx="7">
                  <c:v>9.5611111111111118</c:v>
                </c:pt>
                <c:pt idx="8">
                  <c:v>9.1944444444444446</c:v>
                </c:pt>
                <c:pt idx="9">
                  <c:v>8.9277777777777771</c:v>
                </c:pt>
                <c:pt idx="10">
                  <c:v>9.1</c:v>
                </c:pt>
                <c:pt idx="11">
                  <c:v>9.0472222222222207</c:v>
                </c:pt>
                <c:pt idx="12">
                  <c:v>8.9972222222222218</c:v>
                </c:pt>
                <c:pt idx="13">
                  <c:v>8.9722222222222214</c:v>
                </c:pt>
                <c:pt idx="14">
                  <c:v>9.65</c:v>
                </c:pt>
                <c:pt idx="15">
                  <c:v>9.1388888888888911</c:v>
                </c:pt>
                <c:pt idx="16">
                  <c:v>9.8305555555555539</c:v>
                </c:pt>
                <c:pt idx="17">
                  <c:v>9.5833333333333339</c:v>
                </c:pt>
                <c:pt idx="18">
                  <c:v>9</c:v>
                </c:pt>
                <c:pt idx="19">
                  <c:v>9.2444444444444418</c:v>
                </c:pt>
                <c:pt idx="20">
                  <c:v>8.6361111111111111</c:v>
                </c:pt>
                <c:pt idx="21">
                  <c:v>9.2916666666666661</c:v>
                </c:pt>
                <c:pt idx="22">
                  <c:v>10.247222222222222</c:v>
                </c:pt>
                <c:pt idx="23">
                  <c:v>9.7166666666666668</c:v>
                </c:pt>
                <c:pt idx="24">
                  <c:v>9.0527777777777771</c:v>
                </c:pt>
                <c:pt idx="25">
                  <c:v>8.7000000000000011</c:v>
                </c:pt>
                <c:pt idx="26">
                  <c:v>9.3027777777777771</c:v>
                </c:pt>
                <c:pt idx="27">
                  <c:v>9.0666666666666682</c:v>
                </c:pt>
                <c:pt idx="28">
                  <c:v>9.9916666666666654</c:v>
                </c:pt>
                <c:pt idx="29">
                  <c:v>10.119444444444445</c:v>
                </c:pt>
                <c:pt idx="30">
                  <c:v>10.247222222222222</c:v>
                </c:pt>
                <c:pt idx="31">
                  <c:v>9.6166666666666671</c:v>
                </c:pt>
                <c:pt idx="32">
                  <c:v>9.8861111111111111</c:v>
                </c:pt>
                <c:pt idx="33">
                  <c:v>9.6583333333333314</c:v>
                </c:pt>
                <c:pt idx="34">
                  <c:v>11.127777777777778</c:v>
                </c:pt>
                <c:pt idx="35">
                  <c:v>10.480555555555556</c:v>
                </c:pt>
                <c:pt idx="36">
                  <c:v>9.4749999999999996</c:v>
                </c:pt>
                <c:pt idx="37">
                  <c:v>10.975</c:v>
                </c:pt>
                <c:pt idx="38">
                  <c:v>10.277777777777777</c:v>
                </c:pt>
                <c:pt idx="39">
                  <c:v>10.705555555555556</c:v>
                </c:pt>
                <c:pt idx="40">
                  <c:v>11.130555555555555</c:v>
                </c:pt>
                <c:pt idx="41">
                  <c:v>10.466666666666667</c:v>
                </c:pt>
                <c:pt idx="42">
                  <c:v>11.18611111111111</c:v>
                </c:pt>
                <c:pt idx="43">
                  <c:v>11.644444444444446</c:v>
                </c:pt>
                <c:pt idx="44">
                  <c:v>10.308333333333332</c:v>
                </c:pt>
                <c:pt idx="45">
                  <c:v>10.369444444444445</c:v>
                </c:pt>
                <c:pt idx="46">
                  <c:v>11.083333333333334</c:v>
                </c:pt>
                <c:pt idx="47">
                  <c:v>10.591666666666669</c:v>
                </c:pt>
                <c:pt idx="48">
                  <c:v>10.233333333333334</c:v>
                </c:pt>
                <c:pt idx="49">
                  <c:v>10.78888888888889</c:v>
                </c:pt>
                <c:pt idx="50">
                  <c:v>9.4888888888888889</c:v>
                </c:pt>
                <c:pt idx="51">
                  <c:v>11.544444444444444</c:v>
                </c:pt>
                <c:pt idx="52">
                  <c:v>10.555555555555555</c:v>
                </c:pt>
                <c:pt idx="53">
                  <c:v>9.8694444444444436</c:v>
                </c:pt>
                <c:pt idx="54">
                  <c:v>11.488888888888889</c:v>
                </c:pt>
                <c:pt idx="55">
                  <c:v>11.56388888888889</c:v>
                </c:pt>
                <c:pt idx="56">
                  <c:v>10.647222222222222</c:v>
                </c:pt>
                <c:pt idx="57">
                  <c:v>10.902777777777777</c:v>
                </c:pt>
                <c:pt idx="58">
                  <c:v>11.81111111111111</c:v>
                </c:pt>
                <c:pt idx="59">
                  <c:v>11.53888888888889</c:v>
                </c:pt>
                <c:pt idx="60">
                  <c:v>12.097222222222223</c:v>
                </c:pt>
                <c:pt idx="61">
                  <c:v>10.344444444444443</c:v>
                </c:pt>
                <c:pt idx="62">
                  <c:v>12.347222222222221</c:v>
                </c:pt>
                <c:pt idx="63">
                  <c:v>12.200000000000001</c:v>
                </c:pt>
                <c:pt idx="64">
                  <c:v>12.132750455373403</c:v>
                </c:pt>
                <c:pt idx="65">
                  <c:v>13.136584474885845</c:v>
                </c:pt>
                <c:pt idx="66">
                  <c:v>12.044219178082189</c:v>
                </c:pt>
                <c:pt idx="67">
                  <c:v>11.171917808219179</c:v>
                </c:pt>
                <c:pt idx="68">
                  <c:v>12.23653005464481</c:v>
                </c:pt>
                <c:pt idx="69">
                  <c:v>11.946739726027401</c:v>
                </c:pt>
                <c:pt idx="70">
                  <c:v>12.395990867579911</c:v>
                </c:pt>
                <c:pt idx="71">
                  <c:v>11.408173515981737</c:v>
                </c:pt>
                <c:pt idx="72">
                  <c:v>11.78227686703096</c:v>
                </c:pt>
                <c:pt idx="73">
                  <c:v>11.708547945205487</c:v>
                </c:pt>
                <c:pt idx="74">
                  <c:v>13.26601826484019</c:v>
                </c:pt>
                <c:pt idx="75">
                  <c:v>12.427278538812791</c:v>
                </c:pt>
                <c:pt idx="76">
                  <c:v>11.685200364298723</c:v>
                </c:pt>
                <c:pt idx="77">
                  <c:v>12.326091324200908</c:v>
                </c:pt>
                <c:pt idx="78">
                  <c:v>12.283972602739729</c:v>
                </c:pt>
                <c:pt idx="79">
                  <c:v>11.924922374429221</c:v>
                </c:pt>
                <c:pt idx="80">
                  <c:v>12.507723132969033</c:v>
                </c:pt>
                <c:pt idx="81">
                  <c:v>14.119333333333337</c:v>
                </c:pt>
                <c:pt idx="82">
                  <c:v>12.746447488584465</c:v>
                </c:pt>
                <c:pt idx="83">
                  <c:v>13.277963470319635</c:v>
                </c:pt>
                <c:pt idx="84">
                  <c:v>12.529435336976311</c:v>
                </c:pt>
                <c:pt idx="85">
                  <c:v>11.46888584474886</c:v>
                </c:pt>
                <c:pt idx="86">
                  <c:v>11.824328767123292</c:v>
                </c:pt>
                <c:pt idx="87">
                  <c:v>12.421671232876704</c:v>
                </c:pt>
                <c:pt idx="88">
                  <c:v>11.502714025500909</c:v>
                </c:pt>
                <c:pt idx="89">
                  <c:v>12.767981735159822</c:v>
                </c:pt>
                <c:pt idx="90">
                  <c:v>12.631452054794527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4A-46B7-A27A-114A596FB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6199488"/>
        <c:axId val="926188064"/>
      </c:areaChart>
      <c:catAx>
        <c:axId val="926199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6188064"/>
        <c:crosses val="autoZero"/>
        <c:auto val="1"/>
        <c:lblAlgn val="ctr"/>
        <c:lblOffset val="100"/>
        <c:noMultiLvlLbl val="0"/>
      </c:catAx>
      <c:valAx>
        <c:axId val="9261880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26199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numRef>
              <c:f>'[donnees_traitees_SAFRAN - Copie pour retraitement.xlsx]Courbe 4 décembre'!$A$3:$A$93</c:f>
              <c:numCache>
                <c:formatCode>General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'[donnees_traitees_SAFRAN - Copie pour retraitement.xlsx]Courbe 4 décembre'!$E$3:$E$93</c:f>
              <c:numCache>
                <c:formatCode>0.0</c:formatCode>
                <c:ptCount val="91"/>
                <c:pt idx="0">
                  <c:v>9.5861111111111104</c:v>
                </c:pt>
                <c:pt idx="1">
                  <c:v>10.475</c:v>
                </c:pt>
                <c:pt idx="2">
                  <c:v>8.5499999999999989</c:v>
                </c:pt>
                <c:pt idx="3">
                  <c:v>8.2138888888888886</c:v>
                </c:pt>
                <c:pt idx="4">
                  <c:v>9.5194444444444439</c:v>
                </c:pt>
                <c:pt idx="5">
                  <c:v>9.0499999999999989</c:v>
                </c:pt>
                <c:pt idx="6">
                  <c:v>9.7638888888888875</c:v>
                </c:pt>
                <c:pt idx="7">
                  <c:v>9.5611111111111118</c:v>
                </c:pt>
                <c:pt idx="8">
                  <c:v>9.1944444444444446</c:v>
                </c:pt>
                <c:pt idx="9">
                  <c:v>8.9277777777777771</c:v>
                </c:pt>
                <c:pt idx="10">
                  <c:v>9.1</c:v>
                </c:pt>
                <c:pt idx="11">
                  <c:v>9.0472222222222207</c:v>
                </c:pt>
                <c:pt idx="12">
                  <c:v>8.9972222222222218</c:v>
                </c:pt>
                <c:pt idx="13">
                  <c:v>8.9722222222222214</c:v>
                </c:pt>
                <c:pt idx="14">
                  <c:v>9.65</c:v>
                </c:pt>
                <c:pt idx="15">
                  <c:v>9.1388888888888911</c:v>
                </c:pt>
                <c:pt idx="16">
                  <c:v>9.8305555555555539</c:v>
                </c:pt>
                <c:pt idx="17">
                  <c:v>9.5833333333333339</c:v>
                </c:pt>
                <c:pt idx="18">
                  <c:v>9</c:v>
                </c:pt>
                <c:pt idx="19">
                  <c:v>9.2444444444444418</c:v>
                </c:pt>
                <c:pt idx="20">
                  <c:v>8.6361111111111111</c:v>
                </c:pt>
                <c:pt idx="21">
                  <c:v>9.2916666666666661</c:v>
                </c:pt>
                <c:pt idx="22">
                  <c:v>10.247222222222222</c:v>
                </c:pt>
                <c:pt idx="23">
                  <c:v>9.7166666666666668</c:v>
                </c:pt>
                <c:pt idx="24">
                  <c:v>9.0527777777777771</c:v>
                </c:pt>
                <c:pt idx="25">
                  <c:v>8.7000000000000011</c:v>
                </c:pt>
                <c:pt idx="26">
                  <c:v>9.3027777777777771</c:v>
                </c:pt>
                <c:pt idx="27">
                  <c:v>9.0666666666666682</c:v>
                </c:pt>
                <c:pt idx="28">
                  <c:v>9.9916666666666654</c:v>
                </c:pt>
                <c:pt idx="29">
                  <c:v>10.119444444444445</c:v>
                </c:pt>
                <c:pt idx="30">
                  <c:v>10.247222222222222</c:v>
                </c:pt>
                <c:pt idx="31">
                  <c:v>9.6166666666666671</c:v>
                </c:pt>
                <c:pt idx="32">
                  <c:v>9.8861111111111111</c:v>
                </c:pt>
                <c:pt idx="33">
                  <c:v>9.6583333333333314</c:v>
                </c:pt>
                <c:pt idx="34">
                  <c:v>11.127777777777778</c:v>
                </c:pt>
                <c:pt idx="35">
                  <c:v>10.480555555555556</c:v>
                </c:pt>
                <c:pt idx="36">
                  <c:v>9.4749999999999996</c:v>
                </c:pt>
                <c:pt idx="37">
                  <c:v>10.975</c:v>
                </c:pt>
                <c:pt idx="38">
                  <c:v>10.277777777777777</c:v>
                </c:pt>
                <c:pt idx="39">
                  <c:v>10.705555555555556</c:v>
                </c:pt>
                <c:pt idx="40">
                  <c:v>11.130555555555555</c:v>
                </c:pt>
                <c:pt idx="41">
                  <c:v>10.466666666666667</c:v>
                </c:pt>
                <c:pt idx="42">
                  <c:v>11.18611111111111</c:v>
                </c:pt>
                <c:pt idx="43">
                  <c:v>11.644444444444446</c:v>
                </c:pt>
                <c:pt idx="44">
                  <c:v>10.308333333333332</c:v>
                </c:pt>
                <c:pt idx="45">
                  <c:v>10.369444444444445</c:v>
                </c:pt>
                <c:pt idx="46">
                  <c:v>11.083333333333334</c:v>
                </c:pt>
                <c:pt idx="47">
                  <c:v>10.591666666666669</c:v>
                </c:pt>
                <c:pt idx="48">
                  <c:v>10.233333333333334</c:v>
                </c:pt>
                <c:pt idx="49">
                  <c:v>10.78888888888889</c:v>
                </c:pt>
                <c:pt idx="50">
                  <c:v>9.4888888888888889</c:v>
                </c:pt>
                <c:pt idx="51">
                  <c:v>11.544444444444444</c:v>
                </c:pt>
                <c:pt idx="52">
                  <c:v>10.555555555555555</c:v>
                </c:pt>
                <c:pt idx="53">
                  <c:v>9.8694444444444436</c:v>
                </c:pt>
                <c:pt idx="54">
                  <c:v>11.488888888888889</c:v>
                </c:pt>
                <c:pt idx="55">
                  <c:v>11.56388888888889</c:v>
                </c:pt>
                <c:pt idx="56">
                  <c:v>10.647222222222222</c:v>
                </c:pt>
                <c:pt idx="57">
                  <c:v>10.902777777777777</c:v>
                </c:pt>
                <c:pt idx="58">
                  <c:v>11.81111111111111</c:v>
                </c:pt>
                <c:pt idx="59">
                  <c:v>11.53888888888889</c:v>
                </c:pt>
                <c:pt idx="60">
                  <c:v>12.097222222222223</c:v>
                </c:pt>
                <c:pt idx="61">
                  <c:v>10.344444444444443</c:v>
                </c:pt>
                <c:pt idx="62">
                  <c:v>12.347222222222221</c:v>
                </c:pt>
                <c:pt idx="63">
                  <c:v>12.200000000000001</c:v>
                </c:pt>
                <c:pt idx="64">
                  <c:v>12.132750455373403</c:v>
                </c:pt>
                <c:pt idx="65">
                  <c:v>13.136584474885845</c:v>
                </c:pt>
                <c:pt idx="66">
                  <c:v>12.044219178082189</c:v>
                </c:pt>
                <c:pt idx="67">
                  <c:v>11.171917808219179</c:v>
                </c:pt>
                <c:pt idx="68">
                  <c:v>12.23653005464481</c:v>
                </c:pt>
                <c:pt idx="69">
                  <c:v>11.946739726027401</c:v>
                </c:pt>
                <c:pt idx="70">
                  <c:v>12.395990867579911</c:v>
                </c:pt>
                <c:pt idx="71">
                  <c:v>11.408173515981737</c:v>
                </c:pt>
                <c:pt idx="72">
                  <c:v>11.78227686703096</c:v>
                </c:pt>
                <c:pt idx="73">
                  <c:v>11.708547945205487</c:v>
                </c:pt>
                <c:pt idx="74">
                  <c:v>13.26601826484019</c:v>
                </c:pt>
                <c:pt idx="75">
                  <c:v>12.427278538812791</c:v>
                </c:pt>
                <c:pt idx="76">
                  <c:v>11.685200364298723</c:v>
                </c:pt>
                <c:pt idx="77">
                  <c:v>12.326091324200908</c:v>
                </c:pt>
                <c:pt idx="78">
                  <c:v>12.283972602739729</c:v>
                </c:pt>
                <c:pt idx="79">
                  <c:v>11.924922374429221</c:v>
                </c:pt>
                <c:pt idx="80">
                  <c:v>12.507723132969033</c:v>
                </c:pt>
                <c:pt idx="81">
                  <c:v>14.119333333333337</c:v>
                </c:pt>
                <c:pt idx="82">
                  <c:v>12.746447488584465</c:v>
                </c:pt>
                <c:pt idx="83">
                  <c:v>13.277963470319635</c:v>
                </c:pt>
                <c:pt idx="84">
                  <c:v>12.529435336976311</c:v>
                </c:pt>
                <c:pt idx="85">
                  <c:v>11.46888584474886</c:v>
                </c:pt>
                <c:pt idx="86">
                  <c:v>11.824328767123292</c:v>
                </c:pt>
                <c:pt idx="87">
                  <c:v>12.421671232876704</c:v>
                </c:pt>
                <c:pt idx="88">
                  <c:v>11.502714025500909</c:v>
                </c:pt>
                <c:pt idx="89">
                  <c:v>12.767981735159822</c:v>
                </c:pt>
                <c:pt idx="90">
                  <c:v>12.631452054794527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8C-4252-9B19-E629316A93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6191872"/>
        <c:axId val="1194551696"/>
      </c:areaChart>
      <c:catAx>
        <c:axId val="926191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4551696"/>
        <c:crosses val="autoZero"/>
        <c:auto val="1"/>
        <c:lblAlgn val="ctr"/>
        <c:lblOffset val="100"/>
        <c:noMultiLvlLbl val="0"/>
      </c:catAx>
      <c:valAx>
        <c:axId val="119455169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926191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numRef>
              <c:f>'[donnees_traitees_SAFRAN - Copie pour retraitement.xlsx]Courbe 4 décembre'!$A$3:$A$93</c:f>
              <c:numCache>
                <c:formatCode>General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'[donnees_traitees_SAFRAN - Copie pour retraitement.xlsx]Courbe 4 décembre'!$E$3:$E$93</c:f>
              <c:numCache>
                <c:formatCode>0.0</c:formatCode>
                <c:ptCount val="91"/>
                <c:pt idx="0">
                  <c:v>9.5861111111111104</c:v>
                </c:pt>
                <c:pt idx="1">
                  <c:v>10.475</c:v>
                </c:pt>
                <c:pt idx="2">
                  <c:v>8.5499999999999989</c:v>
                </c:pt>
                <c:pt idx="3">
                  <c:v>8.2138888888888886</c:v>
                </c:pt>
                <c:pt idx="4">
                  <c:v>9.5194444444444439</c:v>
                </c:pt>
                <c:pt idx="5">
                  <c:v>9.0499999999999989</c:v>
                </c:pt>
                <c:pt idx="6">
                  <c:v>9.7638888888888875</c:v>
                </c:pt>
                <c:pt idx="7">
                  <c:v>9.5611111111111118</c:v>
                </c:pt>
                <c:pt idx="8">
                  <c:v>9.1944444444444446</c:v>
                </c:pt>
                <c:pt idx="9">
                  <c:v>8.9277777777777771</c:v>
                </c:pt>
                <c:pt idx="10">
                  <c:v>9.1</c:v>
                </c:pt>
                <c:pt idx="11">
                  <c:v>9.0472222222222207</c:v>
                </c:pt>
                <c:pt idx="12">
                  <c:v>8.9972222222222218</c:v>
                </c:pt>
                <c:pt idx="13">
                  <c:v>8.9722222222222214</c:v>
                </c:pt>
                <c:pt idx="14">
                  <c:v>9.65</c:v>
                </c:pt>
                <c:pt idx="15">
                  <c:v>9.1388888888888911</c:v>
                </c:pt>
                <c:pt idx="16">
                  <c:v>9.8305555555555539</c:v>
                </c:pt>
                <c:pt idx="17">
                  <c:v>9.5833333333333339</c:v>
                </c:pt>
                <c:pt idx="18">
                  <c:v>9</c:v>
                </c:pt>
                <c:pt idx="19">
                  <c:v>9.2444444444444418</c:v>
                </c:pt>
                <c:pt idx="20">
                  <c:v>8.6361111111111111</c:v>
                </c:pt>
                <c:pt idx="21">
                  <c:v>9.2916666666666661</c:v>
                </c:pt>
                <c:pt idx="22">
                  <c:v>10.247222222222222</c:v>
                </c:pt>
                <c:pt idx="23">
                  <c:v>9.7166666666666668</c:v>
                </c:pt>
                <c:pt idx="24">
                  <c:v>9.0527777777777771</c:v>
                </c:pt>
                <c:pt idx="25">
                  <c:v>8.7000000000000011</c:v>
                </c:pt>
                <c:pt idx="26">
                  <c:v>9.3027777777777771</c:v>
                </c:pt>
                <c:pt idx="27">
                  <c:v>9.0666666666666682</c:v>
                </c:pt>
                <c:pt idx="28">
                  <c:v>9.9916666666666654</c:v>
                </c:pt>
                <c:pt idx="29">
                  <c:v>10.119444444444445</c:v>
                </c:pt>
                <c:pt idx="30">
                  <c:v>10.247222222222222</c:v>
                </c:pt>
                <c:pt idx="31">
                  <c:v>9.6166666666666671</c:v>
                </c:pt>
                <c:pt idx="32">
                  <c:v>9.8861111111111111</c:v>
                </c:pt>
                <c:pt idx="33">
                  <c:v>9.6583333333333314</c:v>
                </c:pt>
                <c:pt idx="34">
                  <c:v>11.127777777777778</c:v>
                </c:pt>
                <c:pt idx="35">
                  <c:v>10.480555555555556</c:v>
                </c:pt>
                <c:pt idx="36">
                  <c:v>9.4749999999999996</c:v>
                </c:pt>
                <c:pt idx="37">
                  <c:v>10.975</c:v>
                </c:pt>
                <c:pt idx="38">
                  <c:v>10.277777777777777</c:v>
                </c:pt>
                <c:pt idx="39">
                  <c:v>10.705555555555556</c:v>
                </c:pt>
                <c:pt idx="40">
                  <c:v>11.130555555555555</c:v>
                </c:pt>
                <c:pt idx="41">
                  <c:v>10.466666666666667</c:v>
                </c:pt>
                <c:pt idx="42">
                  <c:v>11.18611111111111</c:v>
                </c:pt>
                <c:pt idx="43">
                  <c:v>11.644444444444446</c:v>
                </c:pt>
                <c:pt idx="44">
                  <c:v>10.308333333333332</c:v>
                </c:pt>
                <c:pt idx="45">
                  <c:v>10.369444444444445</c:v>
                </c:pt>
                <c:pt idx="46">
                  <c:v>11.083333333333334</c:v>
                </c:pt>
                <c:pt idx="47">
                  <c:v>10.591666666666669</c:v>
                </c:pt>
                <c:pt idx="48">
                  <c:v>10.233333333333334</c:v>
                </c:pt>
                <c:pt idx="49">
                  <c:v>10.78888888888889</c:v>
                </c:pt>
                <c:pt idx="50">
                  <c:v>9.4888888888888889</c:v>
                </c:pt>
                <c:pt idx="51">
                  <c:v>11.544444444444444</c:v>
                </c:pt>
                <c:pt idx="52">
                  <c:v>10.555555555555555</c:v>
                </c:pt>
                <c:pt idx="53">
                  <c:v>9.8694444444444436</c:v>
                </c:pt>
                <c:pt idx="54">
                  <c:v>11.488888888888889</c:v>
                </c:pt>
                <c:pt idx="55">
                  <c:v>11.56388888888889</c:v>
                </c:pt>
                <c:pt idx="56">
                  <c:v>10.647222222222222</c:v>
                </c:pt>
                <c:pt idx="57">
                  <c:v>10.902777777777777</c:v>
                </c:pt>
                <c:pt idx="58">
                  <c:v>11.81111111111111</c:v>
                </c:pt>
                <c:pt idx="59">
                  <c:v>11.53888888888889</c:v>
                </c:pt>
                <c:pt idx="60">
                  <c:v>12.097222222222223</c:v>
                </c:pt>
                <c:pt idx="61">
                  <c:v>10.344444444444443</c:v>
                </c:pt>
                <c:pt idx="62">
                  <c:v>12.347222222222221</c:v>
                </c:pt>
                <c:pt idx="63">
                  <c:v>12.200000000000001</c:v>
                </c:pt>
                <c:pt idx="64">
                  <c:v>12.132750455373403</c:v>
                </c:pt>
                <c:pt idx="65">
                  <c:v>13.136584474885845</c:v>
                </c:pt>
                <c:pt idx="66">
                  <c:v>12.044219178082189</c:v>
                </c:pt>
                <c:pt idx="67">
                  <c:v>11.171917808219179</c:v>
                </c:pt>
                <c:pt idx="68">
                  <c:v>12.23653005464481</c:v>
                </c:pt>
                <c:pt idx="69">
                  <c:v>11.946739726027401</c:v>
                </c:pt>
                <c:pt idx="70">
                  <c:v>12.395990867579911</c:v>
                </c:pt>
                <c:pt idx="71">
                  <c:v>11.408173515981737</c:v>
                </c:pt>
                <c:pt idx="72">
                  <c:v>11.78227686703096</c:v>
                </c:pt>
                <c:pt idx="73">
                  <c:v>11.708547945205487</c:v>
                </c:pt>
                <c:pt idx="74">
                  <c:v>13.26601826484019</c:v>
                </c:pt>
                <c:pt idx="75">
                  <c:v>12.427278538812791</c:v>
                </c:pt>
                <c:pt idx="76">
                  <c:v>11.685200364298723</c:v>
                </c:pt>
                <c:pt idx="77">
                  <c:v>12.326091324200908</c:v>
                </c:pt>
                <c:pt idx="78">
                  <c:v>12.283972602739729</c:v>
                </c:pt>
                <c:pt idx="79">
                  <c:v>11.924922374429221</c:v>
                </c:pt>
                <c:pt idx="80">
                  <c:v>12.507723132969033</c:v>
                </c:pt>
                <c:pt idx="81">
                  <c:v>14.119333333333337</c:v>
                </c:pt>
                <c:pt idx="82">
                  <c:v>12.746447488584465</c:v>
                </c:pt>
                <c:pt idx="83">
                  <c:v>13.277963470319635</c:v>
                </c:pt>
                <c:pt idx="84">
                  <c:v>12.529435336976311</c:v>
                </c:pt>
                <c:pt idx="85">
                  <c:v>11.46888584474886</c:v>
                </c:pt>
                <c:pt idx="86">
                  <c:v>11.824328767123292</c:v>
                </c:pt>
                <c:pt idx="87">
                  <c:v>12.421671232876704</c:v>
                </c:pt>
                <c:pt idx="88">
                  <c:v>11.502714025500909</c:v>
                </c:pt>
                <c:pt idx="89">
                  <c:v>12.767981735159822</c:v>
                </c:pt>
                <c:pt idx="90">
                  <c:v>12.631452054794527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25-46EA-AACA-6A88D6C54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4548976"/>
        <c:axId val="1194553872"/>
      </c:areaChart>
      <c:catAx>
        <c:axId val="119454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4553872"/>
        <c:crosses val="autoZero"/>
        <c:auto val="1"/>
        <c:lblAlgn val="ctr"/>
        <c:lblOffset val="100"/>
        <c:noMultiLvlLbl val="0"/>
      </c:catAx>
      <c:valAx>
        <c:axId val="119455387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194548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'evapotranspiration_histo (2)'!$A$5:$A$68</c:f>
              <c:strCach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strCache>
            </c:strRef>
          </c:cat>
          <c:val>
            <c:numRef>
              <c:f>'evapotranspiration_histo (2)'!$D$5:$D$68</c:f>
              <c:numCache>
                <c:formatCode>0%</c:formatCode>
                <c:ptCount val="64"/>
                <c:pt idx="0">
                  <c:v>0</c:v>
                </c:pt>
                <c:pt idx="1">
                  <c:v>8.6223046516420279E-2</c:v>
                </c:pt>
                <c:pt idx="2">
                  <c:v>0.11965379643680096</c:v>
                </c:pt>
                <c:pt idx="3">
                  <c:v>-5.8431218269356947E-2</c:v>
                </c:pt>
                <c:pt idx="4">
                  <c:v>0.16220798441334591</c:v>
                </c:pt>
                <c:pt idx="5">
                  <c:v>-7.1395117930272256E-2</c:v>
                </c:pt>
                <c:pt idx="6">
                  <c:v>2.8250810243729E-2</c:v>
                </c:pt>
                <c:pt idx="7">
                  <c:v>9.5131044043537727E-2</c:v>
                </c:pt>
                <c:pt idx="8">
                  <c:v>-1.893066561756512E-2</c:v>
                </c:pt>
                <c:pt idx="9">
                  <c:v>-3.7065137975608529E-2</c:v>
                </c:pt>
                <c:pt idx="10">
                  <c:v>2.6255643605163095E-2</c:v>
                </c:pt>
                <c:pt idx="11">
                  <c:v>0.11305944285205792</c:v>
                </c:pt>
                <c:pt idx="12">
                  <c:v>5.704490529983763E-3</c:v>
                </c:pt>
                <c:pt idx="13">
                  <c:v>8.2822832949287148E-2</c:v>
                </c:pt>
                <c:pt idx="14">
                  <c:v>1.7741059218044527E-2</c:v>
                </c:pt>
                <c:pt idx="15">
                  <c:v>1.2551752561870157E-3</c:v>
                </c:pt>
                <c:pt idx="16">
                  <c:v>0.22110755165889193</c:v>
                </c:pt>
                <c:pt idx="17">
                  <c:v>-9.0944004196406844E-2</c:v>
                </c:pt>
                <c:pt idx="18">
                  <c:v>2.3660990277075276E-2</c:v>
                </c:pt>
                <c:pt idx="19">
                  <c:v>2.629311152325783E-2</c:v>
                </c:pt>
                <c:pt idx="20">
                  <c:v>-6.0323348133160424E-3</c:v>
                </c:pt>
                <c:pt idx="21">
                  <c:v>-4.3696959478446484E-2</c:v>
                </c:pt>
                <c:pt idx="22">
                  <c:v>1.0996833960921097E-2</c:v>
                </c:pt>
                <c:pt idx="23">
                  <c:v>6.8453886359804247E-2</c:v>
                </c:pt>
                <c:pt idx="24">
                  <c:v>7.6191011446448659E-2</c:v>
                </c:pt>
                <c:pt idx="25">
                  <c:v>0.14619044942767712</c:v>
                </c:pt>
                <c:pt idx="26">
                  <c:v>8.7703029281177874E-2</c:v>
                </c:pt>
                <c:pt idx="27">
                  <c:v>3.5285411866089612E-2</c:v>
                </c:pt>
                <c:pt idx="28">
                  <c:v>0.10001124037542827</c:v>
                </c:pt>
                <c:pt idx="29">
                  <c:v>0.24596751531501157</c:v>
                </c:pt>
                <c:pt idx="30">
                  <c:v>0.20165233518799508</c:v>
                </c:pt>
                <c:pt idx="31">
                  <c:v>0.18599074542423041</c:v>
                </c:pt>
                <c:pt idx="32">
                  <c:v>0.10239045317446929</c:v>
                </c:pt>
                <c:pt idx="33">
                  <c:v>0.13764776410198776</c:v>
                </c:pt>
                <c:pt idx="34">
                  <c:v>0.1518387380805184</c:v>
                </c:pt>
                <c:pt idx="35">
                  <c:v>0.17073193577998844</c:v>
                </c:pt>
                <c:pt idx="36">
                  <c:v>0.14182543696959468</c:v>
                </c:pt>
                <c:pt idx="37">
                  <c:v>0.20209258322561319</c:v>
                </c:pt>
                <c:pt idx="38">
                  <c:v>0.19366230165420842</c:v>
                </c:pt>
                <c:pt idx="39">
                  <c:v>0.11645965641919105</c:v>
                </c:pt>
                <c:pt idx="40">
                  <c:v>0.21557166676033646</c:v>
                </c:pt>
                <c:pt idx="41">
                  <c:v>0.1547893366305102</c:v>
                </c:pt>
                <c:pt idx="42">
                  <c:v>0.15563236478765061</c:v>
                </c:pt>
                <c:pt idx="43">
                  <c:v>0.39175518462316639</c:v>
                </c:pt>
                <c:pt idx="44">
                  <c:v>0.21635849304033403</c:v>
                </c:pt>
                <c:pt idx="45">
                  <c:v>0.32799415500477719</c:v>
                </c:pt>
                <c:pt idx="46">
                  <c:v>0.31062777496768379</c:v>
                </c:pt>
                <c:pt idx="47">
                  <c:v>0.26278124356020172</c:v>
                </c:pt>
                <c:pt idx="48">
                  <c:v>0.10555649225350788</c:v>
                </c:pt>
                <c:pt idx="49">
                  <c:v>0.23986024466550535</c:v>
                </c:pt>
                <c:pt idx="50">
                  <c:v>0.15321568407051483</c:v>
                </c:pt>
                <c:pt idx="51">
                  <c:v>0.2632776934749621</c:v>
                </c:pt>
                <c:pt idx="52">
                  <c:v>0.20061260046085541</c:v>
                </c:pt>
                <c:pt idx="53">
                  <c:v>0.15114558159575839</c:v>
                </c:pt>
                <c:pt idx="54">
                  <c:v>0.19049626257517036</c:v>
                </c:pt>
                <c:pt idx="55">
                  <c:v>0.35276044886565872</c:v>
                </c:pt>
                <c:pt idx="56">
                  <c:v>0.18830438936660485</c:v>
                </c:pt>
                <c:pt idx="57">
                  <c:v>0.26410198767305459</c:v>
                </c:pt>
                <c:pt idx="58">
                  <c:v>0.38350287566271368</c:v>
                </c:pt>
                <c:pt idx="59">
                  <c:v>0.45827947320107171</c:v>
                </c:pt>
                <c:pt idx="60">
                  <c:v>0.44712340058824662</c:v>
                </c:pt>
                <c:pt idx="61">
                  <c:v>0.29850690346390907</c:v>
                </c:pt>
                <c:pt idx="62">
                  <c:v>0.56692706869742815</c:v>
                </c:pt>
                <c:pt idx="63">
                  <c:v>0.4084471421345473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12-4402-A6A8-E36CA50DA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1194554416"/>
        <c:axId val="1194552240"/>
      </c:barChart>
      <c:catAx>
        <c:axId val="1194554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4552240"/>
        <c:crosses val="autoZero"/>
        <c:auto val="1"/>
        <c:lblAlgn val="ctr"/>
        <c:lblOffset val="100"/>
        <c:noMultiLvlLbl val="0"/>
      </c:catAx>
      <c:valAx>
        <c:axId val="11945522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945544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'evapotranspiration_histo (2)'!$A$5:$A$68</c:f>
              <c:strCach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strCache>
            </c:strRef>
          </c:cat>
          <c:val>
            <c:numRef>
              <c:f>'evapotranspiration_histo (2)'!$D$5:$D$68</c:f>
              <c:numCache>
                <c:formatCode>0%</c:formatCode>
                <c:ptCount val="64"/>
                <c:pt idx="0">
                  <c:v>0</c:v>
                </c:pt>
                <c:pt idx="1">
                  <c:v>8.6223046516420279E-2</c:v>
                </c:pt>
                <c:pt idx="2">
                  <c:v>0.11965379643680096</c:v>
                </c:pt>
                <c:pt idx="3">
                  <c:v>-5.8431218269356947E-2</c:v>
                </c:pt>
                <c:pt idx="4">
                  <c:v>0.16220798441334591</c:v>
                </c:pt>
                <c:pt idx="5">
                  <c:v>-7.1395117930272256E-2</c:v>
                </c:pt>
                <c:pt idx="6">
                  <c:v>2.8250810243729E-2</c:v>
                </c:pt>
                <c:pt idx="7">
                  <c:v>9.5131044043537727E-2</c:v>
                </c:pt>
                <c:pt idx="8">
                  <c:v>-1.893066561756512E-2</c:v>
                </c:pt>
                <c:pt idx="9">
                  <c:v>-3.7065137975608529E-2</c:v>
                </c:pt>
                <c:pt idx="10">
                  <c:v>2.6255643605163095E-2</c:v>
                </c:pt>
                <c:pt idx="11">
                  <c:v>0.11305944285205792</c:v>
                </c:pt>
                <c:pt idx="12">
                  <c:v>5.704490529983763E-3</c:v>
                </c:pt>
                <c:pt idx="13">
                  <c:v>8.2822832949287148E-2</c:v>
                </c:pt>
                <c:pt idx="14">
                  <c:v>1.7741059218044527E-2</c:v>
                </c:pt>
                <c:pt idx="15">
                  <c:v>1.2551752561870157E-3</c:v>
                </c:pt>
                <c:pt idx="16">
                  <c:v>0.22110755165889193</c:v>
                </c:pt>
                <c:pt idx="17">
                  <c:v>-9.0944004196406844E-2</c:v>
                </c:pt>
                <c:pt idx="18">
                  <c:v>2.3660990277075276E-2</c:v>
                </c:pt>
                <c:pt idx="19">
                  <c:v>2.629311152325783E-2</c:v>
                </c:pt>
                <c:pt idx="20">
                  <c:v>-6.0323348133160424E-3</c:v>
                </c:pt>
                <c:pt idx="21">
                  <c:v>-4.3696959478446484E-2</c:v>
                </c:pt>
                <c:pt idx="22">
                  <c:v>1.0996833960921097E-2</c:v>
                </c:pt>
                <c:pt idx="23">
                  <c:v>6.8453886359804247E-2</c:v>
                </c:pt>
                <c:pt idx="24">
                  <c:v>7.6191011446448659E-2</c:v>
                </c:pt>
                <c:pt idx="25">
                  <c:v>0.14619044942767712</c:v>
                </c:pt>
                <c:pt idx="26">
                  <c:v>8.7703029281177874E-2</c:v>
                </c:pt>
                <c:pt idx="27">
                  <c:v>3.5285411866089612E-2</c:v>
                </c:pt>
                <c:pt idx="28">
                  <c:v>0.10001124037542827</c:v>
                </c:pt>
                <c:pt idx="29">
                  <c:v>0.24596751531501157</c:v>
                </c:pt>
                <c:pt idx="30">
                  <c:v>0.20165233518799508</c:v>
                </c:pt>
                <c:pt idx="31">
                  <c:v>0.18599074542423041</c:v>
                </c:pt>
                <c:pt idx="32">
                  <c:v>0.10239045317446929</c:v>
                </c:pt>
                <c:pt idx="33">
                  <c:v>0.13764776410198776</c:v>
                </c:pt>
                <c:pt idx="34">
                  <c:v>0.1518387380805184</c:v>
                </c:pt>
                <c:pt idx="35">
                  <c:v>0.17073193577998844</c:v>
                </c:pt>
                <c:pt idx="36">
                  <c:v>0.14182543696959468</c:v>
                </c:pt>
                <c:pt idx="37">
                  <c:v>0.20209258322561319</c:v>
                </c:pt>
                <c:pt idx="38">
                  <c:v>0.19366230165420842</c:v>
                </c:pt>
                <c:pt idx="39">
                  <c:v>0.11645965641919105</c:v>
                </c:pt>
                <c:pt idx="40">
                  <c:v>0.21557166676033646</c:v>
                </c:pt>
                <c:pt idx="41">
                  <c:v>0.1547893366305102</c:v>
                </c:pt>
                <c:pt idx="42">
                  <c:v>0.15563236478765061</c:v>
                </c:pt>
                <c:pt idx="43">
                  <c:v>0.39175518462316639</c:v>
                </c:pt>
                <c:pt idx="44">
                  <c:v>0.21635849304033403</c:v>
                </c:pt>
                <c:pt idx="45">
                  <c:v>0.32799415500477719</c:v>
                </c:pt>
                <c:pt idx="46">
                  <c:v>0.31062777496768379</c:v>
                </c:pt>
                <c:pt idx="47">
                  <c:v>0.26278124356020172</c:v>
                </c:pt>
                <c:pt idx="48">
                  <c:v>0.10555649225350788</c:v>
                </c:pt>
                <c:pt idx="49">
                  <c:v>0.23986024466550535</c:v>
                </c:pt>
                <c:pt idx="50">
                  <c:v>0.15321568407051483</c:v>
                </c:pt>
                <c:pt idx="51">
                  <c:v>0.2632776934749621</c:v>
                </c:pt>
                <c:pt idx="52">
                  <c:v>0.20061260046085541</c:v>
                </c:pt>
                <c:pt idx="53">
                  <c:v>0.15114558159575839</c:v>
                </c:pt>
                <c:pt idx="54">
                  <c:v>0.19049626257517036</c:v>
                </c:pt>
                <c:pt idx="55">
                  <c:v>0.35276044886565872</c:v>
                </c:pt>
                <c:pt idx="56">
                  <c:v>0.18830438936660485</c:v>
                </c:pt>
                <c:pt idx="57">
                  <c:v>0.26410198767305459</c:v>
                </c:pt>
                <c:pt idx="58">
                  <c:v>0.38350287566271368</c:v>
                </c:pt>
                <c:pt idx="59">
                  <c:v>0.45827947320107171</c:v>
                </c:pt>
                <c:pt idx="60">
                  <c:v>0.44712340058824662</c:v>
                </c:pt>
                <c:pt idx="61">
                  <c:v>0.29850690346390907</c:v>
                </c:pt>
                <c:pt idx="62">
                  <c:v>0.56692706869742815</c:v>
                </c:pt>
                <c:pt idx="63">
                  <c:v>0.4084471421345473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B3-4A63-AB2D-7620A8F7A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1194562032"/>
        <c:axId val="1194557136"/>
      </c:barChart>
      <c:catAx>
        <c:axId val="1194562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4557136"/>
        <c:crosses val="autoZero"/>
        <c:auto val="1"/>
        <c:lblAlgn val="ctr"/>
        <c:lblOffset val="100"/>
        <c:noMultiLvlLbl val="0"/>
      </c:catAx>
      <c:valAx>
        <c:axId val="1194557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9456203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1F-4B79-8A09-F77B11572C74}"/>
              </c:ext>
            </c:extLst>
          </c:dPt>
          <c:cat>
            <c:strRef>
              <c:f>'evapotranspiration_histo (2)'!$A$5:$A$68</c:f>
              <c:strCach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strCache>
            </c:strRef>
          </c:cat>
          <c:val>
            <c:numRef>
              <c:f>'evapotranspiration_histo (2)'!$D$5:$D$68</c:f>
              <c:numCache>
                <c:formatCode>0%</c:formatCode>
                <c:ptCount val="64"/>
                <c:pt idx="0">
                  <c:v>0</c:v>
                </c:pt>
                <c:pt idx="1">
                  <c:v>8.6223046516420279E-2</c:v>
                </c:pt>
                <c:pt idx="2">
                  <c:v>0.11965379643680096</c:v>
                </c:pt>
                <c:pt idx="3">
                  <c:v>-5.8431218269356947E-2</c:v>
                </c:pt>
                <c:pt idx="4">
                  <c:v>0.16220798441334591</c:v>
                </c:pt>
                <c:pt idx="5">
                  <c:v>-7.1395117930272256E-2</c:v>
                </c:pt>
                <c:pt idx="6">
                  <c:v>2.8250810243729E-2</c:v>
                </c:pt>
                <c:pt idx="7">
                  <c:v>9.5131044043537727E-2</c:v>
                </c:pt>
                <c:pt idx="8">
                  <c:v>-1.893066561756512E-2</c:v>
                </c:pt>
                <c:pt idx="9">
                  <c:v>-3.7065137975608529E-2</c:v>
                </c:pt>
                <c:pt idx="10">
                  <c:v>2.6255643605163095E-2</c:v>
                </c:pt>
                <c:pt idx="11">
                  <c:v>0.11305944285205792</c:v>
                </c:pt>
                <c:pt idx="12">
                  <c:v>5.704490529983763E-3</c:v>
                </c:pt>
                <c:pt idx="13">
                  <c:v>8.2822832949287148E-2</c:v>
                </c:pt>
                <c:pt idx="14">
                  <c:v>1.7741059218044527E-2</c:v>
                </c:pt>
                <c:pt idx="15">
                  <c:v>1.2551752561870157E-3</c:v>
                </c:pt>
                <c:pt idx="16">
                  <c:v>0.22110755165889193</c:v>
                </c:pt>
                <c:pt idx="17">
                  <c:v>-9.0944004196406844E-2</c:v>
                </c:pt>
                <c:pt idx="18">
                  <c:v>2.3660990277075276E-2</c:v>
                </c:pt>
                <c:pt idx="19">
                  <c:v>2.629311152325783E-2</c:v>
                </c:pt>
                <c:pt idx="20">
                  <c:v>-6.0323348133160424E-3</c:v>
                </c:pt>
                <c:pt idx="21">
                  <c:v>-4.3696959478446484E-2</c:v>
                </c:pt>
                <c:pt idx="22">
                  <c:v>1.0996833960921097E-2</c:v>
                </c:pt>
                <c:pt idx="23">
                  <c:v>6.8453886359804247E-2</c:v>
                </c:pt>
                <c:pt idx="24">
                  <c:v>7.6191011446448659E-2</c:v>
                </c:pt>
                <c:pt idx="25">
                  <c:v>0.14619044942767712</c:v>
                </c:pt>
                <c:pt idx="26">
                  <c:v>8.7703029281177874E-2</c:v>
                </c:pt>
                <c:pt idx="27">
                  <c:v>3.5285411866089612E-2</c:v>
                </c:pt>
                <c:pt idx="28">
                  <c:v>0.10001124037542827</c:v>
                </c:pt>
                <c:pt idx="29">
                  <c:v>0.24596751531501157</c:v>
                </c:pt>
                <c:pt idx="30">
                  <c:v>0.20165233518799508</c:v>
                </c:pt>
                <c:pt idx="31">
                  <c:v>0.18599074542423041</c:v>
                </c:pt>
                <c:pt idx="32">
                  <c:v>0.10239045317446929</c:v>
                </c:pt>
                <c:pt idx="33">
                  <c:v>0.13764776410198776</c:v>
                </c:pt>
                <c:pt idx="34">
                  <c:v>0.1518387380805184</c:v>
                </c:pt>
                <c:pt idx="35">
                  <c:v>0.17073193577998844</c:v>
                </c:pt>
                <c:pt idx="36">
                  <c:v>0.14182543696959468</c:v>
                </c:pt>
                <c:pt idx="37">
                  <c:v>0.20209258322561319</c:v>
                </c:pt>
                <c:pt idx="38">
                  <c:v>0.19366230165420842</c:v>
                </c:pt>
                <c:pt idx="39">
                  <c:v>0.11645965641919105</c:v>
                </c:pt>
                <c:pt idx="40">
                  <c:v>0.21557166676033646</c:v>
                </c:pt>
                <c:pt idx="41">
                  <c:v>0.1547893366305102</c:v>
                </c:pt>
                <c:pt idx="42">
                  <c:v>0.15563236478765061</c:v>
                </c:pt>
                <c:pt idx="43">
                  <c:v>0.39175518462316639</c:v>
                </c:pt>
                <c:pt idx="44">
                  <c:v>0.21635849304033403</c:v>
                </c:pt>
                <c:pt idx="45">
                  <c:v>0.32799415500477719</c:v>
                </c:pt>
                <c:pt idx="46">
                  <c:v>0.31062777496768379</c:v>
                </c:pt>
                <c:pt idx="47">
                  <c:v>0.26278124356020172</c:v>
                </c:pt>
                <c:pt idx="48">
                  <c:v>0.10555649225350788</c:v>
                </c:pt>
                <c:pt idx="49">
                  <c:v>0.23986024466550535</c:v>
                </c:pt>
                <c:pt idx="50">
                  <c:v>0.15321568407051483</c:v>
                </c:pt>
                <c:pt idx="51">
                  <c:v>0.2632776934749621</c:v>
                </c:pt>
                <c:pt idx="52">
                  <c:v>0.20061260046085541</c:v>
                </c:pt>
                <c:pt idx="53">
                  <c:v>0.15114558159575839</c:v>
                </c:pt>
                <c:pt idx="54">
                  <c:v>0.19049626257517036</c:v>
                </c:pt>
                <c:pt idx="55">
                  <c:v>0.35276044886565872</c:v>
                </c:pt>
                <c:pt idx="56">
                  <c:v>0.18830438936660485</c:v>
                </c:pt>
                <c:pt idx="57">
                  <c:v>0.26410198767305459</c:v>
                </c:pt>
                <c:pt idx="58">
                  <c:v>0.38350287566271368</c:v>
                </c:pt>
                <c:pt idx="59">
                  <c:v>0.45827947320107171</c:v>
                </c:pt>
                <c:pt idx="60">
                  <c:v>0.44712340058824662</c:v>
                </c:pt>
                <c:pt idx="61">
                  <c:v>0.29850690346390907</c:v>
                </c:pt>
                <c:pt idx="62">
                  <c:v>0.56692706869742815</c:v>
                </c:pt>
                <c:pt idx="63">
                  <c:v>0.4084471421345473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1F-4B79-8A09-F77B11572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1194549520"/>
        <c:axId val="1194559312"/>
      </c:barChart>
      <c:catAx>
        <c:axId val="1194549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4559312"/>
        <c:crosses val="autoZero"/>
        <c:auto val="1"/>
        <c:lblAlgn val="ctr"/>
        <c:lblOffset val="100"/>
        <c:noMultiLvlLbl val="0"/>
      </c:catAx>
      <c:valAx>
        <c:axId val="1194559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9454952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4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B46-4BD1-96C7-50E5E790C1B4}"/>
              </c:ext>
            </c:extLst>
          </c:dPt>
          <c:dPt>
            <c:idx val="5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B46-4BD1-96C7-50E5E790C1B4}"/>
              </c:ext>
            </c:extLst>
          </c:dPt>
          <c:dPt>
            <c:idx val="6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B46-4BD1-96C7-50E5E790C1B4}"/>
              </c:ext>
            </c:extLst>
          </c:dPt>
          <c:dPt>
            <c:idx val="6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B46-4BD1-96C7-50E5E790C1B4}"/>
              </c:ext>
            </c:extLst>
          </c:dPt>
          <c:dPt>
            <c:idx val="6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B46-4BD1-96C7-50E5E790C1B4}"/>
              </c:ext>
            </c:extLst>
          </c:dPt>
          <c:cat>
            <c:strRef>
              <c:f>'evapotranspiration_histo (2)'!$A$5:$A$68</c:f>
              <c:strCache>
                <c:ptCount val="64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</c:strCache>
            </c:strRef>
          </c:cat>
          <c:val>
            <c:numRef>
              <c:f>'evapotranspiration_histo (2)'!$D$5:$D$68</c:f>
              <c:numCache>
                <c:formatCode>0%</c:formatCode>
                <c:ptCount val="64"/>
                <c:pt idx="0">
                  <c:v>0</c:v>
                </c:pt>
                <c:pt idx="1">
                  <c:v>8.6223046516420279E-2</c:v>
                </c:pt>
                <c:pt idx="2">
                  <c:v>0.11965379643680096</c:v>
                </c:pt>
                <c:pt idx="3">
                  <c:v>-5.8431218269356947E-2</c:v>
                </c:pt>
                <c:pt idx="4">
                  <c:v>0.16220798441334591</c:v>
                </c:pt>
                <c:pt idx="5">
                  <c:v>-7.1395117930272256E-2</c:v>
                </c:pt>
                <c:pt idx="6">
                  <c:v>2.8250810243729E-2</c:v>
                </c:pt>
                <c:pt idx="7">
                  <c:v>9.5131044043537727E-2</c:v>
                </c:pt>
                <c:pt idx="8">
                  <c:v>-1.893066561756512E-2</c:v>
                </c:pt>
                <c:pt idx="9">
                  <c:v>-3.7065137975608529E-2</c:v>
                </c:pt>
                <c:pt idx="10">
                  <c:v>2.6255643605163095E-2</c:v>
                </c:pt>
                <c:pt idx="11">
                  <c:v>0.11305944285205792</c:v>
                </c:pt>
                <c:pt idx="12">
                  <c:v>5.704490529983763E-3</c:v>
                </c:pt>
                <c:pt idx="13">
                  <c:v>8.2822832949287148E-2</c:v>
                </c:pt>
                <c:pt idx="14">
                  <c:v>1.7741059218044527E-2</c:v>
                </c:pt>
                <c:pt idx="15">
                  <c:v>1.2551752561870157E-3</c:v>
                </c:pt>
                <c:pt idx="16">
                  <c:v>0.22110755165889193</c:v>
                </c:pt>
                <c:pt idx="17">
                  <c:v>-9.0944004196406844E-2</c:v>
                </c:pt>
                <c:pt idx="18">
                  <c:v>2.3660990277075276E-2</c:v>
                </c:pt>
                <c:pt idx="19">
                  <c:v>2.629311152325783E-2</c:v>
                </c:pt>
                <c:pt idx="20">
                  <c:v>-6.0323348133160424E-3</c:v>
                </c:pt>
                <c:pt idx="21">
                  <c:v>-4.3696959478446484E-2</c:v>
                </c:pt>
                <c:pt idx="22">
                  <c:v>1.0996833960921097E-2</c:v>
                </c:pt>
                <c:pt idx="23">
                  <c:v>6.8453886359804247E-2</c:v>
                </c:pt>
                <c:pt idx="24">
                  <c:v>7.6191011446448659E-2</c:v>
                </c:pt>
                <c:pt idx="25">
                  <c:v>0.14619044942767712</c:v>
                </c:pt>
                <c:pt idx="26">
                  <c:v>8.7703029281177874E-2</c:v>
                </c:pt>
                <c:pt idx="27">
                  <c:v>3.5285411866089612E-2</c:v>
                </c:pt>
                <c:pt idx="28">
                  <c:v>0.10001124037542827</c:v>
                </c:pt>
                <c:pt idx="29">
                  <c:v>0.24596751531501157</c:v>
                </c:pt>
                <c:pt idx="30">
                  <c:v>0.20165233518799508</c:v>
                </c:pt>
                <c:pt idx="31">
                  <c:v>0.18599074542423041</c:v>
                </c:pt>
                <c:pt idx="32">
                  <c:v>0.10239045317446929</c:v>
                </c:pt>
                <c:pt idx="33">
                  <c:v>0.13764776410198776</c:v>
                </c:pt>
                <c:pt idx="34">
                  <c:v>0.1518387380805184</c:v>
                </c:pt>
                <c:pt idx="35">
                  <c:v>0.17073193577998844</c:v>
                </c:pt>
                <c:pt idx="36">
                  <c:v>0.14182543696959468</c:v>
                </c:pt>
                <c:pt idx="37">
                  <c:v>0.20209258322561319</c:v>
                </c:pt>
                <c:pt idx="38">
                  <c:v>0.19366230165420842</c:v>
                </c:pt>
                <c:pt idx="39">
                  <c:v>0.11645965641919105</c:v>
                </c:pt>
                <c:pt idx="40">
                  <c:v>0.21557166676033646</c:v>
                </c:pt>
                <c:pt idx="41">
                  <c:v>0.1547893366305102</c:v>
                </c:pt>
                <c:pt idx="42">
                  <c:v>0.15563236478765061</c:v>
                </c:pt>
                <c:pt idx="43">
                  <c:v>0.39175518462316639</c:v>
                </c:pt>
                <c:pt idx="44">
                  <c:v>0.21635849304033403</c:v>
                </c:pt>
                <c:pt idx="45">
                  <c:v>0.32799415500477719</c:v>
                </c:pt>
                <c:pt idx="46">
                  <c:v>0.31062777496768379</c:v>
                </c:pt>
                <c:pt idx="47">
                  <c:v>0.26278124356020172</c:v>
                </c:pt>
                <c:pt idx="48">
                  <c:v>0.10555649225350788</c:v>
                </c:pt>
                <c:pt idx="49">
                  <c:v>0.23986024466550535</c:v>
                </c:pt>
                <c:pt idx="50">
                  <c:v>0.15321568407051483</c:v>
                </c:pt>
                <c:pt idx="51">
                  <c:v>0.2632776934749621</c:v>
                </c:pt>
                <c:pt idx="52">
                  <c:v>0.20061260046085541</c:v>
                </c:pt>
                <c:pt idx="53">
                  <c:v>0.15114558159575839</c:v>
                </c:pt>
                <c:pt idx="54">
                  <c:v>0.19049626257517036</c:v>
                </c:pt>
                <c:pt idx="55">
                  <c:v>0.35276044886565872</c:v>
                </c:pt>
                <c:pt idx="56">
                  <c:v>0.18830438936660485</c:v>
                </c:pt>
                <c:pt idx="57">
                  <c:v>0.26410198767305459</c:v>
                </c:pt>
                <c:pt idx="58">
                  <c:v>0.38350287566271368</c:v>
                </c:pt>
                <c:pt idx="59">
                  <c:v>0.45827947320107171</c:v>
                </c:pt>
                <c:pt idx="60">
                  <c:v>0.44712340058824662</c:v>
                </c:pt>
                <c:pt idx="61">
                  <c:v>0.29850690346390907</c:v>
                </c:pt>
                <c:pt idx="62">
                  <c:v>0.56692706869742815</c:v>
                </c:pt>
                <c:pt idx="63">
                  <c:v>0.4084471421345473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B46-4BD1-96C7-50E5E790C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1194564208"/>
        <c:axId val="1194558768"/>
      </c:barChart>
      <c:catAx>
        <c:axId val="11945642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4558768"/>
        <c:crosses val="autoZero"/>
        <c:auto val="1"/>
        <c:lblAlgn val="ctr"/>
        <c:lblOffset val="100"/>
        <c:noMultiLvlLbl val="0"/>
      </c:catAx>
      <c:valAx>
        <c:axId val="1194558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945642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41441" cy="345604"/>
          </a:xfrm>
          <a:prstGeom prst="rect">
            <a:avLst/>
          </a:prstGeom>
        </p:spPr>
        <p:txBody>
          <a:bodyPr vert="horz" lIns="96594" tIns="48297" rIns="96594" bIns="4829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74953" y="2"/>
            <a:ext cx="4341441" cy="345604"/>
          </a:xfrm>
          <a:prstGeom prst="rect">
            <a:avLst/>
          </a:prstGeom>
        </p:spPr>
        <p:txBody>
          <a:bodyPr vert="horz" lIns="96594" tIns="48297" rIns="96594" bIns="48297" rtlCol="0"/>
          <a:lstStyle>
            <a:lvl1pPr algn="r">
              <a:defRPr sz="1300"/>
            </a:lvl1pPr>
          </a:lstStyle>
          <a:p>
            <a:fld id="{C92ED7C3-AAE0-4405-AF31-8F99A7005BEB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6542561"/>
            <a:ext cx="4341441" cy="345603"/>
          </a:xfrm>
          <a:prstGeom prst="rect">
            <a:avLst/>
          </a:prstGeom>
        </p:spPr>
        <p:txBody>
          <a:bodyPr vert="horz" lIns="96594" tIns="48297" rIns="96594" bIns="4829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74953" y="6542561"/>
            <a:ext cx="4341441" cy="345603"/>
          </a:xfrm>
          <a:prstGeom prst="rect">
            <a:avLst/>
          </a:prstGeom>
        </p:spPr>
        <p:txBody>
          <a:bodyPr vert="horz" lIns="96594" tIns="48297" rIns="96594" bIns="48297" rtlCol="0" anchor="b"/>
          <a:lstStyle>
            <a:lvl1pPr algn="r">
              <a:defRPr sz="1300"/>
            </a:lvl1pPr>
          </a:lstStyle>
          <a:p>
            <a:fld id="{81DDDDA0-17A7-4624-BDE8-9C674C090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29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41441" cy="345604"/>
          </a:xfrm>
          <a:prstGeom prst="rect">
            <a:avLst/>
          </a:prstGeom>
        </p:spPr>
        <p:txBody>
          <a:bodyPr vert="horz" lIns="96594" tIns="48297" rIns="96594" bIns="4829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4953" y="2"/>
            <a:ext cx="4341441" cy="345604"/>
          </a:xfrm>
          <a:prstGeom prst="rect">
            <a:avLst/>
          </a:prstGeom>
        </p:spPr>
        <p:txBody>
          <a:bodyPr vert="horz" lIns="96594" tIns="48297" rIns="96594" bIns="48297" rtlCol="0"/>
          <a:lstStyle>
            <a:lvl1pPr algn="r">
              <a:defRPr sz="1300"/>
            </a:lvl1pPr>
          </a:lstStyle>
          <a:p>
            <a:fld id="{AE8C7C5C-8E3A-4A0C-AFE7-5DD945D810C9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4" tIns="48297" rIns="96594" bIns="4829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01872" y="3314929"/>
            <a:ext cx="8014970" cy="2712215"/>
          </a:xfrm>
          <a:prstGeom prst="rect">
            <a:avLst/>
          </a:prstGeom>
        </p:spPr>
        <p:txBody>
          <a:bodyPr vert="horz" lIns="96594" tIns="48297" rIns="96594" bIns="48297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542561"/>
            <a:ext cx="4341441" cy="345603"/>
          </a:xfrm>
          <a:prstGeom prst="rect">
            <a:avLst/>
          </a:prstGeom>
        </p:spPr>
        <p:txBody>
          <a:bodyPr vert="horz" lIns="96594" tIns="48297" rIns="96594" bIns="4829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4953" y="6542561"/>
            <a:ext cx="4341441" cy="345603"/>
          </a:xfrm>
          <a:prstGeom prst="rect">
            <a:avLst/>
          </a:prstGeom>
        </p:spPr>
        <p:txBody>
          <a:bodyPr vert="horz" lIns="96594" tIns="48297" rIns="96594" bIns="48297" rtlCol="0" anchor="b"/>
          <a:lstStyle>
            <a:lvl1pPr algn="r">
              <a:defRPr sz="1300"/>
            </a:lvl1pPr>
          </a:lstStyle>
          <a:p>
            <a:fld id="{3052C47C-43C4-490E-9D4C-839EFB41DE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16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810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Rappel : Air + chaud = Air + humide et contraste thermique </a:t>
            </a:r>
            <a:r>
              <a:rPr lang="fr-FR">
                <a:sym typeface="Wingdings" panose="05000000000000000000" pitchFamily="2" charset="2"/>
              </a:rPr>
              <a:t> précipitations de + en + irrégulières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1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143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39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16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998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Vigilance : calendrier du bureau d'études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20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7625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= 1</a:t>
            </a:r>
            <a:r>
              <a:rPr lang="fr-FR" baseline="30000"/>
              <a:t>er</a:t>
            </a:r>
            <a:r>
              <a:rPr lang="fr-FR"/>
              <a:t> question du CS : CHANGEMENTS CLIMATIQUES : &gt; ce que l'on</a:t>
            </a:r>
            <a:r>
              <a:rPr lang="fr-FR" baseline="0"/>
              <a:t> entend d'une façon générale, quid ici ?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1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fr-FR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Comité de suivi : s</a:t>
            </a:r>
            <a:r>
              <a:rPr lang="fr-FR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cenario privilégié : scenario "France" = Plan national de lutte contre les changements climatiques : + 4°C à l'horizon 2100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2C47C-43C4-490E-9D4C-839EFB41DEE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71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3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27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28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13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10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148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36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101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7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1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95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0F181-4E98-4042-8947-7064390025E2}" type="datetimeFigureOut">
              <a:rPr lang="fr-FR" smtClean="0"/>
              <a:t>10/12/2024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5E4CC-D6BE-47AB-A05A-437ABD2B07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79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ymisoa.fr/fr/rb/2078078/eaudef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1873" y="2232111"/>
            <a:ext cx="10162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Dialogue territorial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la définition d'une stratégie locale d'adaptation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gestion de l'eau aux changements </a:t>
            </a:r>
            <a:r>
              <a:rPr lang="fr-FR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</a:p>
          <a:p>
            <a:pPr algn="ctr"/>
            <a:r>
              <a:rPr lang="fr-FR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les bassins versant du Sornin et du Jarnossin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981277" y="226366"/>
            <a:ext cx="2183765" cy="17430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20613" y="4677847"/>
            <a:ext cx="9505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Cette présentation a été faite lors de la réunion publique </a:t>
            </a:r>
          </a:p>
          <a:p>
            <a:pPr algn="ctr"/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e mercredi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4 décembre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2024 à Chauffailles. </a:t>
            </a: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82170" y="563453"/>
            <a:ext cx="7537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Les principaux sujets abordés par le Comité de suivi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82051" y="1457680"/>
            <a:ext cx="4145323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… ce qui me paraît important</a:t>
            </a:r>
          </a:p>
          <a:p>
            <a:pPr>
              <a:spcAft>
                <a:spcPts val="200"/>
              </a:spcAft>
            </a:pP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… ce à quoi cela me fait penser</a:t>
            </a:r>
          </a:p>
          <a:p>
            <a:pPr>
              <a:spcAft>
                <a:spcPts val="200"/>
              </a:spcAft>
            </a:pP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… mes 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questions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lèche courbée vers la droite 16"/>
          <p:cNvSpPr/>
          <p:nvPr/>
        </p:nvSpPr>
        <p:spPr>
          <a:xfrm rot="20670038">
            <a:off x="1694946" y="1007598"/>
            <a:ext cx="642208" cy="1101645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92017" y="3347478"/>
            <a:ext cx="3532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… et partage avec mes voisin.es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Flèche droite 23"/>
          <p:cNvSpPr/>
          <p:nvPr/>
        </p:nvSpPr>
        <p:spPr>
          <a:xfrm>
            <a:off x="8035297" y="3298488"/>
            <a:ext cx="471341" cy="498089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courbée vers la droite 24"/>
          <p:cNvSpPr/>
          <p:nvPr/>
        </p:nvSpPr>
        <p:spPr>
          <a:xfrm rot="1136429" flipH="1">
            <a:off x="10629026" y="3730629"/>
            <a:ext cx="616675" cy="1129004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142500" y="4426358"/>
            <a:ext cx="58125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Echanges avec</a:t>
            </a:r>
          </a:p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Michel Lamarque, Président du SYMISOA</a:t>
            </a:r>
          </a:p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René Valorge, Président de Charlieu Belmont Communauté</a:t>
            </a:r>
          </a:p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Stéphanie Dumoulin, présidente 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Brionnais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 Sud Bourgogne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Céline Dechavanne, directrice du SYMISOA</a:t>
            </a:r>
          </a:p>
          <a:p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Thierry </a:t>
            </a:r>
            <a:r>
              <a:rPr lang="fr-FR" dirty="0" err="1" smtClean="0">
                <a:solidFill>
                  <a:schemeClr val="accent5">
                    <a:lumMod val="75000"/>
                  </a:schemeClr>
                </a:solidFill>
              </a:rPr>
              <a:t>Droin</a:t>
            </a:r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, EODD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6389" y="4843652"/>
            <a:ext cx="1907632" cy="1073043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8727022" y="1376218"/>
            <a:ext cx="2285390" cy="2464074"/>
            <a:chOff x="8727022" y="1376218"/>
            <a:chExt cx="2285390" cy="2464074"/>
          </a:xfrm>
        </p:grpSpPr>
        <p:grpSp>
          <p:nvGrpSpPr>
            <p:cNvPr id="23" name="Groupe 22"/>
            <p:cNvGrpSpPr/>
            <p:nvPr/>
          </p:nvGrpSpPr>
          <p:grpSpPr>
            <a:xfrm>
              <a:off x="8727022" y="2717698"/>
              <a:ext cx="2285390" cy="1122594"/>
              <a:chOff x="9535823" y="2886879"/>
              <a:chExt cx="2285390" cy="112259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535823" y="2886879"/>
                <a:ext cx="2285390" cy="112259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9831046" y="2986511"/>
                <a:ext cx="17947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observations, questions et </a:t>
                </a:r>
                <a:r>
                  <a:rPr lang="fr-FR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préoccupations</a:t>
                </a:r>
                <a:endParaRPr lang="fr-FR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36"/>
            <a:stretch/>
          </p:blipFill>
          <p:spPr>
            <a:xfrm>
              <a:off x="8727022" y="1376218"/>
              <a:ext cx="2285390" cy="1341479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2504786" y="1162399"/>
            <a:ext cx="1277265" cy="2738016"/>
            <a:chOff x="2504786" y="1162399"/>
            <a:chExt cx="1277265" cy="2738016"/>
          </a:xfrm>
        </p:grpSpPr>
        <p:grpSp>
          <p:nvGrpSpPr>
            <p:cNvPr id="13" name="Groupe 12"/>
            <p:cNvGrpSpPr/>
            <p:nvPr/>
          </p:nvGrpSpPr>
          <p:grpSpPr>
            <a:xfrm>
              <a:off x="2504786" y="1162399"/>
              <a:ext cx="1277265" cy="1761433"/>
              <a:chOff x="1012420" y="2498800"/>
              <a:chExt cx="1138334" cy="16675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12420" y="2498800"/>
                <a:ext cx="1138334" cy="166759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1088862" y="2762105"/>
                <a:ext cx="1015432" cy="37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Je note…</a:t>
                </a:r>
                <a:endParaRPr lang="fr-FR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87" y="2942467"/>
              <a:ext cx="1277264" cy="957948"/>
            </a:xfrm>
            <a:prstGeom prst="rect">
              <a:avLst/>
            </a:prstGeom>
          </p:spPr>
        </p:pic>
      </p:grpSp>
      <p:sp>
        <p:nvSpPr>
          <p:cNvPr id="18" name="Flèche courbée vers la droite 17"/>
          <p:cNvSpPr/>
          <p:nvPr/>
        </p:nvSpPr>
        <p:spPr>
          <a:xfrm rot="20670038">
            <a:off x="3710635" y="2782976"/>
            <a:ext cx="642208" cy="1129004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24" grpId="0" animBg="1"/>
      <p:bldP spid="25" grpId="0" animBg="1"/>
      <p:bldP spid="2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0730" y="2821913"/>
            <a:ext cx="10076667" cy="114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changements climatiques </a:t>
            </a: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0000"/>
              </a:lnSpc>
              <a:buClr>
                <a:schemeClr val="accent5">
                  <a:lumMod val="75000"/>
                </a:schemeClr>
              </a:buClr>
            </a:pPr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</a:t>
            </a: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présent de l'indicatif</a:t>
            </a:r>
          </a:p>
        </p:txBody>
      </p:sp>
    </p:spTree>
    <p:extLst>
      <p:ext uri="{BB962C8B-B14F-4D97-AF65-F5344CB8AC3E}">
        <p14:creationId xmlns:p14="http://schemas.microsoft.com/office/powerpoint/2010/main" val="28007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1956391" y="1573620"/>
          <a:ext cx="6990354" cy="409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990949" y="3917831"/>
            <a:ext cx="4763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>
                <a:solidFill>
                  <a:schemeClr val="bg1"/>
                </a:solidFill>
              </a:rPr>
              <a:t>Températures moyennes annuelles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1669313" y="5514427"/>
            <a:ext cx="5431464" cy="461665"/>
            <a:chOff x="1669313" y="5514427"/>
            <a:chExt cx="5431464" cy="461665"/>
          </a:xfrm>
        </p:grpSpPr>
        <p:sp>
          <p:nvSpPr>
            <p:cNvPr id="17" name="ZoneTexte 16"/>
            <p:cNvSpPr txBox="1"/>
            <p:nvPr/>
          </p:nvSpPr>
          <p:spPr>
            <a:xfrm>
              <a:off x="1669313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1960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39539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8417442" y="5514427"/>
            <a:ext cx="86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2050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323755" y="2442684"/>
            <a:ext cx="850604" cy="2275366"/>
            <a:chOff x="1323755" y="2442684"/>
            <a:chExt cx="850604" cy="2275366"/>
          </a:xfrm>
        </p:grpSpPr>
        <p:sp>
          <p:nvSpPr>
            <p:cNvPr id="20" name="ZoneTexte 19"/>
            <p:cNvSpPr txBox="1"/>
            <p:nvPr/>
          </p:nvSpPr>
          <p:spPr>
            <a:xfrm>
              <a:off x="1398183" y="3395701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fr-FR" sz="1800"/>
                <a:t>8° 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23755" y="2442684"/>
              <a:ext cx="85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12° C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403496" y="4348718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4° 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645350" y="2094614"/>
            <a:ext cx="2440172" cy="349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6101733" y="1863781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2,5°C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79636" y="1863781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123" t="6933" r="20300" b="7445"/>
          <a:stretch/>
        </p:blipFill>
        <p:spPr>
          <a:xfrm>
            <a:off x="267927" y="2842794"/>
            <a:ext cx="1069118" cy="226473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682065" y="1054150"/>
            <a:ext cx="628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Ici, sur les bassins du Sornin et du Jarnossin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2099932" y="1616149"/>
            <a:ext cx="666477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0068693" y="2842794"/>
            <a:ext cx="1482144" cy="3115879"/>
            <a:chOff x="9926590" y="1863781"/>
            <a:chExt cx="1482144" cy="3115879"/>
          </a:xfrm>
        </p:grpSpPr>
        <p:sp>
          <p:nvSpPr>
            <p:cNvPr id="25" name="Rectangle 24"/>
            <p:cNvSpPr/>
            <p:nvPr/>
          </p:nvSpPr>
          <p:spPr>
            <a:xfrm>
              <a:off x="10263576" y="1863781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+ 4°C</a:t>
              </a: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6590" y="2642739"/>
              <a:ext cx="1482144" cy="162027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0420670" y="4517995"/>
              <a:ext cx="806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2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2" presetClass="exit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9" grpId="0"/>
      <p:bldP spid="10" grpId="0" animBg="1"/>
      <p:bldP spid="23" grpId="0"/>
      <p:bldP spid="24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1956391" y="1573620"/>
          <a:ext cx="6990354" cy="409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315992" y="4070501"/>
            <a:ext cx="631764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Succession d’années de plus en plus chaudes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1669313" y="5514427"/>
            <a:ext cx="5431464" cy="461665"/>
            <a:chOff x="1669313" y="5514427"/>
            <a:chExt cx="5431464" cy="461665"/>
          </a:xfrm>
        </p:grpSpPr>
        <p:sp>
          <p:nvSpPr>
            <p:cNvPr id="17" name="ZoneTexte 16"/>
            <p:cNvSpPr txBox="1"/>
            <p:nvPr/>
          </p:nvSpPr>
          <p:spPr>
            <a:xfrm>
              <a:off x="1669313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1960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39539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8417442" y="5514427"/>
            <a:ext cx="86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2050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323755" y="2442684"/>
            <a:ext cx="850604" cy="2275366"/>
            <a:chOff x="1323755" y="2442684"/>
            <a:chExt cx="850604" cy="2275366"/>
          </a:xfrm>
        </p:grpSpPr>
        <p:sp>
          <p:nvSpPr>
            <p:cNvPr id="20" name="ZoneTexte 19"/>
            <p:cNvSpPr txBox="1"/>
            <p:nvPr/>
          </p:nvSpPr>
          <p:spPr>
            <a:xfrm>
              <a:off x="1398183" y="3395701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fr-FR" sz="1800"/>
                <a:t>8° 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23755" y="2442684"/>
              <a:ext cx="85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12° C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403496" y="4348718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4° C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101733" y="1863781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2,5°C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79636" y="1863781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123" t="6933" r="20300" b="7445"/>
          <a:stretch/>
        </p:blipFill>
        <p:spPr>
          <a:xfrm>
            <a:off x="267927" y="2842794"/>
            <a:ext cx="1069118" cy="226473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682065" y="1054150"/>
            <a:ext cx="628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Ici, sur les bassins du Sornin et du Jarnossin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2099932" y="1616149"/>
            <a:ext cx="666477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0068693" y="2842794"/>
            <a:ext cx="1482144" cy="3115879"/>
            <a:chOff x="9926590" y="1863781"/>
            <a:chExt cx="1482144" cy="3115879"/>
          </a:xfrm>
        </p:grpSpPr>
        <p:sp>
          <p:nvSpPr>
            <p:cNvPr id="25" name="Rectangle 24"/>
            <p:cNvSpPr/>
            <p:nvPr/>
          </p:nvSpPr>
          <p:spPr>
            <a:xfrm>
              <a:off x="10263576" y="1863781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+ 4°C</a:t>
              </a: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6590" y="2642739"/>
              <a:ext cx="1482144" cy="162027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0420670" y="4517995"/>
              <a:ext cx="806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6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1956391" y="1573620"/>
          <a:ext cx="6990354" cy="409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1" name="Groupe 30"/>
          <p:cNvGrpSpPr/>
          <p:nvPr/>
        </p:nvGrpSpPr>
        <p:grpSpPr>
          <a:xfrm>
            <a:off x="1669313" y="5514427"/>
            <a:ext cx="5431464" cy="461665"/>
            <a:chOff x="1669313" y="5514427"/>
            <a:chExt cx="5431464" cy="461665"/>
          </a:xfrm>
        </p:grpSpPr>
        <p:sp>
          <p:nvSpPr>
            <p:cNvPr id="17" name="ZoneTexte 16"/>
            <p:cNvSpPr txBox="1"/>
            <p:nvPr/>
          </p:nvSpPr>
          <p:spPr>
            <a:xfrm>
              <a:off x="1669313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1960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39539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8417442" y="5514427"/>
            <a:ext cx="86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2050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323755" y="2442684"/>
            <a:ext cx="850604" cy="2275366"/>
            <a:chOff x="1323755" y="2442684"/>
            <a:chExt cx="850604" cy="2275366"/>
          </a:xfrm>
        </p:grpSpPr>
        <p:sp>
          <p:nvSpPr>
            <p:cNvPr id="20" name="ZoneTexte 19"/>
            <p:cNvSpPr txBox="1"/>
            <p:nvPr/>
          </p:nvSpPr>
          <p:spPr>
            <a:xfrm>
              <a:off x="1398183" y="3395701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fr-FR" sz="1800"/>
                <a:t>8° 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23755" y="2442684"/>
              <a:ext cx="85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12° C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403496" y="4348718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4° C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101733" y="1863781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2,5°C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79636" y="1863781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123" t="6933" r="20300" b="7445"/>
          <a:stretch/>
        </p:blipFill>
        <p:spPr>
          <a:xfrm>
            <a:off x="267927" y="2842794"/>
            <a:ext cx="1069118" cy="226473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682065" y="1054150"/>
            <a:ext cx="628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Ici, sur les bassins du Sornin et du Jarnossin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2099932" y="1616149"/>
            <a:ext cx="666477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0068693" y="2842794"/>
            <a:ext cx="1482144" cy="3115879"/>
            <a:chOff x="9926590" y="1863781"/>
            <a:chExt cx="1482144" cy="3115879"/>
          </a:xfrm>
        </p:grpSpPr>
        <p:sp>
          <p:nvSpPr>
            <p:cNvPr id="25" name="Rectangle 24"/>
            <p:cNvSpPr/>
            <p:nvPr/>
          </p:nvSpPr>
          <p:spPr>
            <a:xfrm>
              <a:off x="10263576" y="1863781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+ 4°C</a:t>
              </a: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6590" y="2642739"/>
              <a:ext cx="1482144" cy="162027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0420670" y="4517995"/>
              <a:ext cx="806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2100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872426" y="3943479"/>
            <a:ext cx="4892686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800"/>
              </a:lnSpc>
            </a:pPr>
            <a:r>
              <a:rPr lang="fr-FR" sz="24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Augmentation des températures</a:t>
            </a:r>
          </a:p>
          <a:p>
            <a:pPr algn="ctr">
              <a:lnSpc>
                <a:spcPts val="2800"/>
              </a:lnSpc>
            </a:pPr>
            <a:r>
              <a:rPr lang="fr-FR" sz="24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marquée en été et en automne</a:t>
            </a:r>
          </a:p>
        </p:txBody>
      </p:sp>
    </p:spTree>
    <p:extLst>
      <p:ext uri="{BB962C8B-B14F-4D97-AF65-F5344CB8AC3E}">
        <p14:creationId xmlns:p14="http://schemas.microsoft.com/office/powerpoint/2010/main" val="14701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15" name="Graphique 14"/>
          <p:cNvGraphicFramePr>
            <a:graphicFrameLocks/>
          </p:cNvGraphicFramePr>
          <p:nvPr/>
        </p:nvGraphicFramePr>
        <p:xfrm>
          <a:off x="1956391" y="1573620"/>
          <a:ext cx="6990354" cy="409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1" name="Groupe 30"/>
          <p:cNvGrpSpPr/>
          <p:nvPr/>
        </p:nvGrpSpPr>
        <p:grpSpPr>
          <a:xfrm>
            <a:off x="1669313" y="5514427"/>
            <a:ext cx="5431464" cy="461665"/>
            <a:chOff x="1669313" y="5514427"/>
            <a:chExt cx="5431464" cy="461665"/>
          </a:xfrm>
        </p:grpSpPr>
        <p:sp>
          <p:nvSpPr>
            <p:cNvPr id="17" name="ZoneTexte 16"/>
            <p:cNvSpPr txBox="1"/>
            <p:nvPr/>
          </p:nvSpPr>
          <p:spPr>
            <a:xfrm>
              <a:off x="1669313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1960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6239539" y="5514427"/>
              <a:ext cx="861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8417442" y="5514427"/>
            <a:ext cx="86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2050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1323755" y="2442684"/>
            <a:ext cx="850604" cy="2275366"/>
            <a:chOff x="1323755" y="2442684"/>
            <a:chExt cx="850604" cy="2275366"/>
          </a:xfrm>
        </p:grpSpPr>
        <p:sp>
          <p:nvSpPr>
            <p:cNvPr id="20" name="ZoneTexte 19"/>
            <p:cNvSpPr txBox="1"/>
            <p:nvPr/>
          </p:nvSpPr>
          <p:spPr>
            <a:xfrm>
              <a:off x="1398183" y="3395701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>
                  <a:solidFill>
                    <a:schemeClr val="accent5">
                      <a:lumMod val="75000"/>
                    </a:schemeClr>
                  </a:solidFill>
                </a:defRPr>
              </a:lvl1pPr>
            </a:lstStyle>
            <a:p>
              <a:r>
                <a:rPr lang="fr-FR" sz="1800"/>
                <a:t>8° 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323755" y="2442684"/>
              <a:ext cx="850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12° C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403496" y="4348718"/>
              <a:ext cx="7017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chemeClr val="accent5">
                      <a:lumMod val="75000"/>
                    </a:schemeClr>
                  </a:solidFill>
                </a:rPr>
                <a:t>4° C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101733" y="1863781"/>
            <a:ext cx="1300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2,5°C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79636" y="1863781"/>
            <a:ext cx="1106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+ 3 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°C</a:t>
            </a:r>
            <a:r>
              <a:rPr lang="fr-FR" sz="2800" b="1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8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123" t="6933" r="20300" b="7445"/>
          <a:stretch/>
        </p:blipFill>
        <p:spPr>
          <a:xfrm>
            <a:off x="267927" y="2842794"/>
            <a:ext cx="1069118" cy="2264735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2682065" y="1054150"/>
            <a:ext cx="6288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Ici, sur les bassins du Sornin et du Jarnossin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2099932" y="1616149"/>
            <a:ext cx="6664772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10068693" y="2842794"/>
            <a:ext cx="1482144" cy="3115879"/>
            <a:chOff x="9926590" y="1863781"/>
            <a:chExt cx="1482144" cy="3115879"/>
          </a:xfrm>
        </p:grpSpPr>
        <p:sp>
          <p:nvSpPr>
            <p:cNvPr id="25" name="Rectangle 24"/>
            <p:cNvSpPr/>
            <p:nvPr/>
          </p:nvSpPr>
          <p:spPr>
            <a:xfrm>
              <a:off x="10263576" y="1863781"/>
              <a:ext cx="9637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1">
                  <a:solidFill>
                    <a:schemeClr val="accent6">
                      <a:lumMod val="75000"/>
                    </a:schemeClr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+ 4°C</a:t>
              </a: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926590" y="2642739"/>
              <a:ext cx="1482144" cy="162027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10420670" y="4517995"/>
              <a:ext cx="806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2100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040399" y="4083921"/>
            <a:ext cx="3081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Diminution des gelées </a:t>
            </a:r>
          </a:p>
        </p:txBody>
      </p:sp>
    </p:spTree>
    <p:extLst>
      <p:ext uri="{BB962C8B-B14F-4D97-AF65-F5344CB8AC3E}">
        <p14:creationId xmlns:p14="http://schemas.microsoft.com/office/powerpoint/2010/main" val="32524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1710" y="390063"/>
            <a:ext cx="7521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849B"/>
              </a:buClr>
            </a:pPr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Des précipitations de plus en plus irrégulières</a:t>
            </a:r>
          </a:p>
          <a:p>
            <a:pPr lvl="0" algn="ctr">
              <a:buClr>
                <a:srgbClr val="31849B"/>
              </a:buClr>
            </a:pPr>
            <a:r>
              <a:rPr lang="fr-FR" sz="28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d'une saison à l'autre, d'une année à l'autre "</a:t>
            </a:r>
            <a:endParaRPr lang="fr-FR" sz="2800" b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9313261" y="1935489"/>
            <a:ext cx="2190307" cy="3486909"/>
            <a:chOff x="8549821" y="1902601"/>
            <a:chExt cx="2190307" cy="3486909"/>
          </a:xfrm>
        </p:grpSpPr>
        <p:sp>
          <p:nvSpPr>
            <p:cNvPr id="10" name="ZoneTexte 9"/>
            <p:cNvSpPr txBox="1"/>
            <p:nvPr/>
          </p:nvSpPr>
          <p:spPr>
            <a:xfrm>
              <a:off x="9000000" y="1902601"/>
              <a:ext cx="1460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</a:rPr>
                <a:t>Hiver</a:t>
              </a:r>
            </a:p>
          </p:txBody>
        </p:sp>
        <p:pic>
          <p:nvPicPr>
            <p:cNvPr id="18" name="Image 17"/>
            <p:cNvPicPr/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Strokes trans="58000" intensity="3"/>
                      </a14:imgEffect>
                    </a14:imgLayer>
                  </a14:imgProps>
                </a:ext>
              </a:extLst>
            </a:blip>
            <a:srcRect l="5263" t="13684" r="7368" b="14737"/>
            <a:stretch/>
          </p:blipFill>
          <p:spPr bwMode="auto">
            <a:xfrm>
              <a:off x="8549821" y="2414995"/>
              <a:ext cx="2190307" cy="158251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Flèche vers le haut 18"/>
            <p:cNvSpPr/>
            <p:nvPr/>
          </p:nvSpPr>
          <p:spPr>
            <a:xfrm>
              <a:off x="9441406" y="4060845"/>
              <a:ext cx="722711" cy="765544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9032531" y="4866290"/>
              <a:ext cx="15404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>
                  <a:solidFill>
                    <a:schemeClr val="accent5">
                      <a:lumMod val="75000"/>
                    </a:schemeClr>
                  </a:solidFill>
                </a:rPr>
                <a:t>+ 32 %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6593106" y="1973909"/>
            <a:ext cx="2068938" cy="3165534"/>
            <a:chOff x="6510345" y="1841179"/>
            <a:chExt cx="2068938" cy="3165534"/>
          </a:xfrm>
        </p:grpSpPr>
        <p:sp>
          <p:nvSpPr>
            <p:cNvPr id="11" name="ZoneTexte 10"/>
            <p:cNvSpPr txBox="1"/>
            <p:nvPr/>
          </p:nvSpPr>
          <p:spPr>
            <a:xfrm>
              <a:off x="6556470" y="1841179"/>
              <a:ext cx="1881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</a:rPr>
                <a:t>Automne</a:t>
              </a:r>
            </a:p>
          </p:txBody>
        </p:sp>
        <p:pic>
          <p:nvPicPr>
            <p:cNvPr id="17" name="Image 16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5263" t="13684" r="7368" b="14737"/>
            <a:stretch/>
          </p:blipFill>
          <p:spPr bwMode="auto">
            <a:xfrm>
              <a:off x="6678348" y="2327408"/>
              <a:ext cx="1638206" cy="11585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" name="Flèche vers le haut 19"/>
            <p:cNvSpPr/>
            <p:nvPr/>
          </p:nvSpPr>
          <p:spPr>
            <a:xfrm rot="10800000">
              <a:off x="7183459" y="3647872"/>
              <a:ext cx="722711" cy="765544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510345" y="4483493"/>
              <a:ext cx="206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>
                  <a:solidFill>
                    <a:schemeClr val="accent5">
                      <a:lumMod val="75000"/>
                    </a:schemeClr>
                  </a:solidFill>
                </a:rPr>
                <a:t>- 10 à - 13 %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2109461" y="5831687"/>
            <a:ext cx="8565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849B"/>
              </a:buClr>
            </a:pPr>
            <a:r>
              <a:rPr lang="fr-FR" sz="2400" dirty="0">
                <a:solidFill>
                  <a:srgbClr val="31849B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Evolution du cumul des précipitations à l'horizon 2050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3880291" y="1991517"/>
            <a:ext cx="1998290" cy="3144175"/>
            <a:chOff x="3723822" y="1856237"/>
            <a:chExt cx="1998290" cy="3144175"/>
          </a:xfrm>
        </p:grpSpPr>
        <p:pic>
          <p:nvPicPr>
            <p:cNvPr id="5" name="Image 4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5263" t="13684" r="7368" b="14737"/>
            <a:stretch/>
          </p:blipFill>
          <p:spPr bwMode="auto">
            <a:xfrm>
              <a:off x="4006796" y="2472177"/>
              <a:ext cx="1329862" cy="101168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907221" y="1856237"/>
              <a:ext cx="1529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</a:rPr>
                <a:t>Eté</a:t>
              </a: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723822" y="4477192"/>
              <a:ext cx="1998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5">
                      <a:lumMod val="75000"/>
                    </a:schemeClr>
                  </a:solidFill>
                </a:rPr>
                <a:t>- 33 à - 35 %</a:t>
              </a:r>
            </a:p>
          </p:txBody>
        </p:sp>
        <p:sp>
          <p:nvSpPr>
            <p:cNvPr id="30" name="Flèche vers le haut 29"/>
            <p:cNvSpPr/>
            <p:nvPr/>
          </p:nvSpPr>
          <p:spPr>
            <a:xfrm rot="10800000">
              <a:off x="4361612" y="3646787"/>
              <a:ext cx="722711" cy="765544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951848" y="1973909"/>
            <a:ext cx="2040889" cy="3434533"/>
            <a:chOff x="918156" y="1867390"/>
            <a:chExt cx="2040889" cy="3434533"/>
          </a:xfrm>
        </p:grpSpPr>
        <p:sp>
          <p:nvSpPr>
            <p:cNvPr id="2" name="ZoneTexte 1"/>
            <p:cNvSpPr txBox="1"/>
            <p:nvPr/>
          </p:nvSpPr>
          <p:spPr>
            <a:xfrm>
              <a:off x="997621" y="1867390"/>
              <a:ext cx="18819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</a:rPr>
                <a:t>Printemps</a:t>
              </a:r>
            </a:p>
          </p:txBody>
        </p:sp>
        <p:pic>
          <p:nvPicPr>
            <p:cNvPr id="13" name="Image 12"/>
            <p:cNvPicPr/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Strokes trans="58000" intensity="3"/>
                      </a14:imgEffect>
                    </a14:imgLayer>
                  </a14:imgProps>
                </a:ext>
              </a:extLst>
            </a:blip>
            <a:srcRect l="5263" t="13684" r="7368" b="14737"/>
            <a:stretch/>
          </p:blipFill>
          <p:spPr bwMode="auto">
            <a:xfrm>
              <a:off x="948594" y="2424504"/>
              <a:ext cx="1958689" cy="138178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918156" y="4778703"/>
              <a:ext cx="20408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>
                  <a:solidFill>
                    <a:schemeClr val="accent5">
                      <a:lumMod val="75000"/>
                    </a:schemeClr>
                  </a:solidFill>
                </a:rPr>
                <a:t>+ 16 à 22 %</a:t>
              </a:r>
            </a:p>
          </p:txBody>
        </p:sp>
        <p:sp>
          <p:nvSpPr>
            <p:cNvPr id="32" name="Flèche vers le haut 31"/>
            <p:cNvSpPr/>
            <p:nvPr/>
          </p:nvSpPr>
          <p:spPr>
            <a:xfrm>
              <a:off x="1577246" y="3914022"/>
              <a:ext cx="722711" cy="765544"/>
            </a:xfrm>
            <a:prstGeom prst="up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26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111224" y="2296633"/>
            <a:ext cx="7087747" cy="3257491"/>
            <a:chOff x="2111224" y="2296633"/>
            <a:chExt cx="7087747" cy="3257491"/>
          </a:xfrm>
        </p:grpSpPr>
        <p:pic>
          <p:nvPicPr>
            <p:cNvPr id="21" name="Image 20" descr="Une image contenant texte, capture d’écran, Police, ligne&#10;&#10;Description générée automatiquement">
              <a:extLst>
                <a:ext uri="{FF2B5EF4-FFF2-40B4-BE49-F238E27FC236}">
                  <a16:creationId xmlns="" xmlns:a16="http://schemas.microsoft.com/office/drawing/2014/main" id="{47CE55E9-E5E1-72CB-EDDE-64588402B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928" t="27714" r="7183" b="13827"/>
            <a:stretch/>
          </p:blipFill>
          <p:spPr>
            <a:xfrm>
              <a:off x="3370520" y="2296633"/>
              <a:ext cx="5560829" cy="2636874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2111224" y="3820694"/>
              <a:ext cx="1259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>
                  <a:solidFill>
                    <a:schemeClr val="accent5">
                      <a:lumMod val="75000"/>
                    </a:schemeClr>
                  </a:solidFill>
                </a:rPr>
                <a:t>4000 litres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136252" y="2952711"/>
              <a:ext cx="1209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>
                  <a:solidFill>
                    <a:schemeClr val="accent5">
                      <a:lumMod val="75000"/>
                    </a:schemeClr>
                  </a:solidFill>
                </a:rPr>
                <a:t>8000 litres</a:t>
              </a: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3021204" y="5092457"/>
              <a:ext cx="6177767" cy="461667"/>
              <a:chOff x="3021204" y="5092457"/>
              <a:chExt cx="6177767" cy="461667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3021204" y="5092459"/>
                <a:ext cx="867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accent5">
                        <a:lumMod val="75000"/>
                      </a:schemeClr>
                    </a:solidFill>
                  </a:rPr>
                  <a:t>2005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4875743" y="5092457"/>
                <a:ext cx="867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accent5">
                        <a:lumMod val="75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579566" y="5092458"/>
                <a:ext cx="867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accent5">
                        <a:lumMod val="75000"/>
                      </a:schemeClr>
                    </a:solidFill>
                  </a:rPr>
                  <a:t>2017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8331649" y="5092459"/>
                <a:ext cx="867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>
                    <a:solidFill>
                      <a:schemeClr val="accent5">
                        <a:lumMod val="75000"/>
                      </a:schemeClr>
                    </a:solidFill>
                  </a:rPr>
                  <a:t>2023</a:t>
                </a:r>
              </a:p>
            </p:txBody>
          </p:sp>
        </p:grpSp>
      </p:grpSp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731F685-60FB-D79D-60F4-F45A050FF81B}"/>
              </a:ext>
            </a:extLst>
          </p:cNvPr>
          <p:cNvSpPr txBox="1"/>
          <p:nvPr/>
        </p:nvSpPr>
        <p:spPr>
          <a:xfrm>
            <a:off x="2691594" y="1292078"/>
            <a:ext cx="6304788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Le débit moyen du Sornin de 2005 à 2023</a:t>
            </a:r>
            <a:endParaRPr lang="fr-FR" sz="2800" b="1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558916" y="3583710"/>
            <a:ext cx="5206394" cy="22167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922328" y="1948873"/>
            <a:ext cx="394111" cy="2684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55005707-81BE-69BF-40A1-4807B33DF16B}"/>
              </a:ext>
            </a:extLst>
          </p:cNvPr>
          <p:cNvSpPr txBox="1"/>
          <p:nvPr/>
        </p:nvSpPr>
        <p:spPr>
          <a:xfrm>
            <a:off x="8922327" y="3534928"/>
            <a:ext cx="309246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 - 16%</a:t>
            </a:r>
          </a:p>
          <a:p>
            <a:r>
              <a:rPr lang="fr-FR" sz="2800" b="1">
                <a:solidFill>
                  <a:schemeClr val="accent6">
                    <a:lumMod val="75000"/>
                  </a:schemeClr>
                </a:solidFill>
              </a:rPr>
              <a:t>entre 2005 et 2023</a:t>
            </a:r>
            <a:endParaRPr lang="fr-FR" sz="3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165050" y="4688677"/>
            <a:ext cx="1209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chemeClr val="accent5">
                    <a:lumMod val="75000"/>
                  </a:schemeClr>
                </a:solidFill>
              </a:rPr>
              <a:t>par seconde</a:t>
            </a:r>
          </a:p>
        </p:txBody>
      </p:sp>
    </p:spTree>
    <p:extLst>
      <p:ext uri="{BB962C8B-B14F-4D97-AF65-F5344CB8AC3E}">
        <p14:creationId xmlns:p14="http://schemas.microsoft.com/office/powerpoint/2010/main" val="38495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A8743DB0-1EE4-1785-62C4-B6631A9FBC23}"/>
              </a:ext>
            </a:extLst>
          </p:cNvPr>
          <p:cNvSpPr txBox="1"/>
          <p:nvPr/>
        </p:nvSpPr>
        <p:spPr>
          <a:xfrm>
            <a:off x="475573" y="1590468"/>
            <a:ext cx="6211631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Les débits du </a:t>
            </a:r>
            <a:r>
              <a:rPr lang="fr-FR" sz="2800" b="1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Sornin</a:t>
            </a:r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à l'horizon 2050</a:t>
            </a:r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="" xmlns:a16="http://schemas.microsoft.com/office/drawing/2014/main" id="{A835599A-CC67-2302-2247-2BB26CC52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" y="2257425"/>
            <a:ext cx="6618301" cy="3905250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627321" y="3732028"/>
            <a:ext cx="6059883" cy="3189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1117" y="5516238"/>
            <a:ext cx="5967757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474132" y="5436000"/>
            <a:ext cx="5714835" cy="276999"/>
            <a:chOff x="474132" y="5400000"/>
            <a:chExt cx="5714835" cy="276999"/>
          </a:xfrm>
        </p:grpSpPr>
        <p:sp>
          <p:nvSpPr>
            <p:cNvPr id="6" name="ZoneTexte 5"/>
            <p:cNvSpPr txBox="1"/>
            <p:nvPr/>
          </p:nvSpPr>
          <p:spPr>
            <a:xfrm>
              <a:off x="474132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janvier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456478" y="5400000"/>
              <a:ext cx="921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septembre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550497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juillet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497491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mars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308852" y="5400000"/>
              <a:ext cx="880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novembre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515389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950115" y="5642914"/>
            <a:ext cx="5748663" cy="276999"/>
            <a:chOff x="946713" y="5796000"/>
            <a:chExt cx="5748663" cy="276999"/>
          </a:xfrm>
        </p:grpSpPr>
        <p:sp>
          <p:nvSpPr>
            <p:cNvPr id="17" name="ZoneTexte 16"/>
            <p:cNvSpPr txBox="1"/>
            <p:nvPr/>
          </p:nvSpPr>
          <p:spPr>
            <a:xfrm>
              <a:off x="2962011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juin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946713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février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950482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avril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799374" y="5796000"/>
              <a:ext cx="89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décembre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032919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août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835824" y="5796000"/>
              <a:ext cx="89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octobre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7462" y="2288160"/>
            <a:ext cx="406670" cy="3211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482" y="2482013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+ 40 %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35858" y="3563311"/>
            <a:ext cx="45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2509" y="4641573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- 40 %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447" y="4074579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 20 %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0" y="3025149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+ 20 %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27551" y="1285001"/>
            <a:ext cx="438265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Des débits d'étiage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(basses eaux)</a:t>
            </a: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en forte baisse : - 40 à -50%</a:t>
            </a:r>
            <a:endParaRPr lang="fr-FR" sz="3200" dirty="0">
              <a:solidFill>
                <a:schemeClr val="accent6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8" name="Image 7" descr="Une image contenant plein air, arbre, sol, Lit de rivière&#10;&#10;Description générée automatiquement">
            <a:extLst>
              <a:ext uri="{FF2B5EF4-FFF2-40B4-BE49-F238E27FC236}">
                <a16:creationId xmlns="" xmlns:a16="http://schemas.microsoft.com/office/drawing/2014/main" id="{CE690ED3-FC4B-3540-4275-83A852A7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525" y="2257684"/>
            <a:ext cx="5008706" cy="291378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A8743DB0-1EE4-1785-62C4-B6631A9FBC23}"/>
              </a:ext>
            </a:extLst>
          </p:cNvPr>
          <p:cNvSpPr txBox="1"/>
          <p:nvPr/>
        </p:nvSpPr>
        <p:spPr>
          <a:xfrm>
            <a:off x="475573" y="1590468"/>
            <a:ext cx="6211631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Les débits du </a:t>
            </a:r>
            <a:r>
              <a:rPr lang="fr-FR" sz="2800" b="1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Sornin</a:t>
            </a:r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à l'horizon 2050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BC4DCBA4-25F2-6C73-90BE-799611282BEB}"/>
              </a:ext>
            </a:extLst>
          </p:cNvPr>
          <p:cNvSpPr txBox="1"/>
          <p:nvPr/>
        </p:nvSpPr>
        <p:spPr>
          <a:xfrm>
            <a:off x="7477642" y="5313154"/>
            <a:ext cx="423256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ctr">
              <a:defRPr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defRPr>
            </a:lvl1pPr>
          </a:lstStyle>
          <a:p>
            <a:r>
              <a:rPr lang="fr-FR"/>
              <a:t>Des assecs plus fréquents</a:t>
            </a:r>
          </a:p>
        </p:txBody>
      </p:sp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="" xmlns:a16="http://schemas.microsoft.com/office/drawing/2014/main" id="{A835599A-CC67-2302-2247-2BB26CC52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" y="2257425"/>
            <a:ext cx="6618301" cy="390525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B296C3DB-5685-9D73-07B2-A51679E08BF3}"/>
              </a:ext>
            </a:extLst>
          </p:cNvPr>
          <p:cNvSpPr/>
          <p:nvPr/>
        </p:nvSpPr>
        <p:spPr>
          <a:xfrm>
            <a:off x="3065394" y="3564201"/>
            <a:ext cx="2521241" cy="1777565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>
            <a:off x="627321" y="3732028"/>
            <a:ext cx="6059883" cy="3189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61117" y="5516238"/>
            <a:ext cx="5967757" cy="616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474132" y="5436000"/>
            <a:ext cx="5714835" cy="276999"/>
            <a:chOff x="474132" y="5400000"/>
            <a:chExt cx="5714835" cy="276999"/>
          </a:xfrm>
        </p:grpSpPr>
        <p:sp>
          <p:nvSpPr>
            <p:cNvPr id="6" name="ZoneTexte 5"/>
            <p:cNvSpPr txBox="1"/>
            <p:nvPr/>
          </p:nvSpPr>
          <p:spPr>
            <a:xfrm>
              <a:off x="474132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janvier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456478" y="5400000"/>
              <a:ext cx="9214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septembre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550497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juillet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497491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mars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5308852" y="5400000"/>
              <a:ext cx="880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novembre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2515389" y="5400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950115" y="5642914"/>
            <a:ext cx="5748663" cy="276999"/>
            <a:chOff x="946713" y="5796000"/>
            <a:chExt cx="5748663" cy="276999"/>
          </a:xfrm>
        </p:grpSpPr>
        <p:sp>
          <p:nvSpPr>
            <p:cNvPr id="17" name="ZoneTexte 16"/>
            <p:cNvSpPr txBox="1"/>
            <p:nvPr/>
          </p:nvSpPr>
          <p:spPr>
            <a:xfrm>
              <a:off x="2962011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juin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946713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février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1950482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avril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799374" y="5796000"/>
              <a:ext cx="89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décembre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032919" y="5796000"/>
              <a:ext cx="6166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août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835824" y="5796000"/>
              <a:ext cx="896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accent5">
                      <a:lumMod val="75000"/>
                    </a:schemeClr>
                  </a:solidFill>
                </a:rPr>
                <a:t>octobre</a:t>
              </a:r>
              <a:endParaRPr lang="fr-FR" sz="1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7462" y="2288160"/>
            <a:ext cx="406670" cy="3211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3482" y="2482013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+ 40 %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35858" y="3563311"/>
            <a:ext cx="45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0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2509" y="4641573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- 40 %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447" y="4074579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 20 %</a:t>
            </a:r>
            <a:endParaRPr lang="fr-F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0" y="3025149"/>
            <a:ext cx="739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+ 20 %</a:t>
            </a:r>
            <a:endParaRPr lang="fr-FR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38500" y="3732028"/>
            <a:ext cx="200025" cy="9095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733838" y="3751078"/>
            <a:ext cx="201870" cy="13196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4221860" y="3751078"/>
            <a:ext cx="200025" cy="100664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4680000" y="3747977"/>
            <a:ext cx="252000" cy="111929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5148000" y="3763926"/>
            <a:ext cx="252000" cy="7223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90227" y="2277218"/>
            <a:ext cx="4865751" cy="2940110"/>
            <a:chOff x="2997806" y="1759913"/>
            <a:chExt cx="4865751" cy="294011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01"/>
            <a:stretch/>
          </p:blipFill>
          <p:spPr>
            <a:xfrm>
              <a:off x="4113419" y="1759913"/>
              <a:ext cx="3750138" cy="2940110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3902171" y="2275393"/>
              <a:ext cx="17641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2000" b="1">
                  <a:solidFill>
                    <a:schemeClr val="accent6">
                      <a:lumMod val="75000"/>
                    </a:schemeClr>
                  </a:solidFill>
                </a:defRPr>
              </a:lvl1pPr>
            </a:lstStyle>
            <a:p>
              <a:r>
                <a:rPr lang="fr-FR" dirty="0" smtClean="0">
                  <a:solidFill>
                    <a:schemeClr val="accent5">
                      <a:lumMod val="75000"/>
                    </a:schemeClr>
                  </a:solidFill>
                </a:rPr>
                <a:t>du </a:t>
              </a:r>
              <a:r>
                <a:rPr lang="fr-FR" dirty="0">
                  <a:solidFill>
                    <a:schemeClr val="accent5">
                      <a:lumMod val="75000"/>
                    </a:schemeClr>
                  </a:solidFill>
                </a:rPr>
                <a:t>Sornin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997806" y="3991202"/>
              <a:ext cx="18565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r>
                <a:rPr lang="fr-FR" sz="2000" b="1" dirty="0" smtClean="0">
                  <a:solidFill>
                    <a:schemeClr val="accent6">
                      <a:lumMod val="75000"/>
                    </a:schemeClr>
                  </a:solidFill>
                </a:rPr>
                <a:t>t du Jarnossin</a:t>
              </a:r>
              <a:endParaRPr lang="fr-FR" sz="20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462860" y="1518923"/>
            <a:ext cx="6227594" cy="4826033"/>
            <a:chOff x="1297714" y="833231"/>
            <a:chExt cx="6645559" cy="513150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325"/>
            <a:stretch/>
          </p:blipFill>
          <p:spPr>
            <a:xfrm>
              <a:off x="1486900" y="833231"/>
              <a:ext cx="6289564" cy="5131505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2807301" y="4044121"/>
              <a:ext cx="896481" cy="31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>
                      <a:lumMod val="75000"/>
                    </a:schemeClr>
                  </a:solidFill>
                </a:rPr>
                <a:t>Charlieu</a:t>
              </a:r>
              <a:endParaRPr lang="fr-F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5167192" y="3873399"/>
              <a:ext cx="896481" cy="31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>
                      <a:lumMod val="75000"/>
                    </a:schemeClr>
                  </a:solidFill>
                </a:rPr>
                <a:t>Belmont</a:t>
              </a:r>
              <a:endParaRPr lang="fr-F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03237" y="2928009"/>
              <a:ext cx="1209082" cy="31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>
                      <a:lumMod val="75000"/>
                    </a:schemeClr>
                  </a:solidFill>
                </a:rPr>
                <a:t>Chauffailles</a:t>
              </a:r>
              <a:endParaRPr lang="fr-F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528595" y="2604110"/>
              <a:ext cx="1414678" cy="319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>
                      <a:lumMod val="75000"/>
                    </a:schemeClr>
                  </a:solidFill>
                </a:rPr>
                <a:t>St Igny de Vers</a:t>
              </a:r>
              <a:endParaRPr lang="fr-F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503887" y="1782062"/>
              <a:ext cx="1084113" cy="318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fr-FR" sz="1600" dirty="0" smtClean="0">
                  <a:solidFill>
                    <a:schemeClr val="accent5">
                      <a:lumMod val="75000"/>
                    </a:schemeClr>
                  </a:solidFill>
                </a:rPr>
                <a:t>La Clayette</a:t>
              </a:r>
              <a:endParaRPr lang="fr-FR" sz="16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1297714" y="3202628"/>
              <a:ext cx="1011549" cy="392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La Loire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892945" y="5421626"/>
            <a:ext cx="5068943" cy="923330"/>
            <a:chOff x="892945" y="5421626"/>
            <a:chExt cx="5068943" cy="923330"/>
          </a:xfrm>
        </p:grpSpPr>
        <p:sp>
          <p:nvSpPr>
            <p:cNvPr id="15" name="ZoneTexte 14"/>
            <p:cNvSpPr txBox="1"/>
            <p:nvPr/>
          </p:nvSpPr>
          <p:spPr>
            <a:xfrm>
              <a:off x="892945" y="5421626"/>
              <a:ext cx="1548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… à cheval sur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307589" y="5421626"/>
              <a:ext cx="36542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2 régions</a:t>
              </a:r>
            </a:p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3 départements</a:t>
              </a:r>
            </a:p>
            <a:p>
              <a:r>
                <a:rPr lang="fr-FR" b="1" dirty="0" smtClean="0">
                  <a:solidFill>
                    <a:schemeClr val="accent5">
                      <a:lumMod val="75000"/>
                    </a:schemeClr>
                  </a:solidFill>
                </a:rPr>
                <a:t>et 5 communautés de communes…</a:t>
              </a:r>
              <a:endParaRPr lang="fr-FR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58845" y="1615528"/>
            <a:ext cx="415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sur les deux  bassins versant…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62012" y="410277"/>
            <a:ext cx="9828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une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stratégie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locale</a:t>
            </a:r>
          </a:p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d'adaptation de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 l'eau aux changements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</a:p>
        </p:txBody>
      </p:sp>
      <p:pic>
        <p:nvPicPr>
          <p:cNvPr id="19" name="Imag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3082733" y="1349065"/>
          <a:ext cx="7564583" cy="484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5" name="Groupe 34"/>
          <p:cNvGrpSpPr/>
          <p:nvPr/>
        </p:nvGrpSpPr>
        <p:grpSpPr>
          <a:xfrm>
            <a:off x="2394468" y="2405664"/>
            <a:ext cx="951502" cy="2760224"/>
            <a:chOff x="2394468" y="2405664"/>
            <a:chExt cx="951502" cy="2760224"/>
          </a:xfrm>
        </p:grpSpPr>
        <p:sp>
          <p:nvSpPr>
            <p:cNvPr id="6" name="ZoneTexte 5"/>
            <p:cNvSpPr txBox="1"/>
            <p:nvPr/>
          </p:nvSpPr>
          <p:spPr>
            <a:xfrm>
              <a:off x="2870219" y="4765778"/>
              <a:ext cx="341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0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2394468" y="3534664"/>
              <a:ext cx="951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+ 20 %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394468" y="2405664"/>
              <a:ext cx="951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5">
                      <a:lumMod val="75000"/>
                    </a:schemeClr>
                  </a:solidFill>
                </a:rPr>
                <a:t>+ 40 %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1091" y="5841174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041091" y="1112391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565341" y="864624"/>
            <a:ext cx="80312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sz="2800" b="1" i="0" u="none" strike="noStrike" cap="none" normalizeH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'évapotranspiration</a:t>
            </a:r>
            <a:endParaRPr lang="fr-FR" sz="28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036472" y="5441064"/>
            <a:ext cx="8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1960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076915" y="5441064"/>
            <a:ext cx="84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6421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"/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"/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"/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"/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1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"/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"/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"/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6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"/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"/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6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"/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1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"/>
                                        <p:tgtEl>
                                          <p:spTgt spid="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6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"/>
                                        <p:tgtEl>
                                          <p:spTgt spid="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1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"/>
                                        <p:tgtEl>
                                          <p:spTgt spid="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6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"/>
                                        <p:tgtEl>
                                          <p:spTgt spid="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1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"/>
                                        <p:tgtEl>
                                          <p:spTgt spid="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6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"/>
                                        <p:tgtEl>
                                          <p:spTgt spid="9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1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"/>
                                        <p:tgtEl>
                                          <p:spTgt spid="9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6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"/>
                                        <p:tgtEl>
                                          <p:spTgt spid="9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1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"/>
                                        <p:tgtEl>
                                          <p:spTgt spid="9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6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"/>
                                        <p:tgtEl>
                                          <p:spTgt spid="9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1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"/>
                                        <p:tgtEl>
                                          <p:spTgt spid="9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6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"/>
                                        <p:tgtEl>
                                          <p:spTgt spid="9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1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"/>
                                        <p:tgtEl>
                                          <p:spTgt spid="9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6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"/>
                                        <p:tgtEl>
                                          <p:spTgt spid="9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1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"/>
                                        <p:tgtEl>
                                          <p:spTgt spid="9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6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"/>
                                        <p:tgtEl>
                                          <p:spTgt spid="9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1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"/>
                                        <p:tgtEl>
                                          <p:spTgt spid="9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6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"/>
                                        <p:tgtEl>
                                          <p:spTgt spid="9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1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"/>
                                        <p:tgtEl>
                                          <p:spTgt spid="9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6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"/>
                                        <p:tgtEl>
                                          <p:spTgt spid="9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1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"/>
                                        <p:tgtEl>
                                          <p:spTgt spid="9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6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"/>
                                        <p:tgtEl>
                                          <p:spTgt spid="9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11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"/>
                                        <p:tgtEl>
                                          <p:spTgt spid="9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16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"/>
                                        <p:tgtEl>
                                          <p:spTgt spid="9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21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"/>
                                        <p:tgtEl>
                                          <p:spTgt spid="9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6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"/>
                                        <p:tgtEl>
                                          <p:spTgt spid="9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31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"/>
                                        <p:tgtEl>
                                          <p:spTgt spid="9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36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"/>
                                        <p:tgtEl>
                                          <p:spTgt spid="9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41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"/>
                                        <p:tgtEl>
                                          <p:spTgt spid="9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6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"/>
                                        <p:tgtEl>
                                          <p:spTgt spid="9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1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"/>
                                        <p:tgtEl>
                                          <p:spTgt spid="9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60"/>
                            </p:stCondLst>
                            <p:childTnLst>
                              <p:par>
                                <p:cTn id="1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"/>
                                        <p:tgtEl>
                                          <p:spTgt spid="9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610"/>
                            </p:stCondLst>
                            <p:childTnLst>
                              <p:par>
                                <p:cTn id="1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"/>
                                        <p:tgtEl>
                                          <p:spTgt spid="9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6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"/>
                                        <p:tgtEl>
                                          <p:spTgt spid="9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10"/>
                            </p:stCondLst>
                            <p:childTnLst>
                              <p:par>
                                <p:cTn id="1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"/>
                                        <p:tgtEl>
                                          <p:spTgt spid="9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76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"/>
                                        <p:tgtEl>
                                          <p:spTgt spid="9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810"/>
                            </p:stCondLst>
                            <p:childTnLst>
                              <p:par>
                                <p:cTn id="1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"/>
                                        <p:tgtEl>
                                          <p:spTgt spid="9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86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"/>
                                        <p:tgtEl>
                                          <p:spTgt spid="9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910"/>
                            </p:stCondLst>
                            <p:childTnLst>
                              <p:par>
                                <p:cTn id="2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"/>
                                        <p:tgtEl>
                                          <p:spTgt spid="9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960"/>
                            </p:stCondLst>
                            <p:childTnLst>
                              <p:par>
                                <p:cTn id="2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"/>
                                        <p:tgtEl>
                                          <p:spTgt spid="9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010"/>
                            </p:stCondLst>
                            <p:childTnLst>
                              <p:par>
                                <p:cTn id="2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"/>
                                        <p:tgtEl>
                                          <p:spTgt spid="9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60"/>
                            </p:stCondLst>
                            <p:childTnLst>
                              <p:par>
                                <p:cTn id="2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"/>
                                        <p:tgtEl>
                                          <p:spTgt spid="9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110"/>
                            </p:stCondLst>
                            <p:childTnLst>
                              <p:par>
                                <p:cTn id="2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"/>
                                        <p:tgtEl>
                                          <p:spTgt spid="9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160"/>
                            </p:stCondLst>
                            <p:childTnLst>
                              <p:par>
                                <p:cTn id="2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"/>
                                        <p:tgtEl>
                                          <p:spTgt spid="9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210"/>
                            </p:stCondLst>
                            <p:childTnLst>
                              <p:par>
                                <p:cTn id="2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"/>
                                        <p:tgtEl>
                                          <p:spTgt spid="9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260"/>
                            </p:stCondLst>
                            <p:childTnLst>
                              <p:par>
                                <p:cTn id="2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"/>
                                        <p:tgtEl>
                                          <p:spTgt spid="9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310"/>
                            </p:stCondLst>
                            <p:childTnLst>
                              <p:par>
                                <p:cTn id="2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"/>
                                        <p:tgtEl>
                                          <p:spTgt spid="9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360"/>
                            </p:stCondLst>
                            <p:childTnLst>
                              <p:par>
                                <p:cTn id="2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"/>
                                        <p:tgtEl>
                                          <p:spTgt spid="9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410"/>
                            </p:stCondLst>
                            <p:childTnLst>
                              <p:par>
                                <p:cTn id="2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"/>
                                        <p:tgtEl>
                                          <p:spTgt spid="9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3460"/>
                            </p:stCondLst>
                            <p:childTnLst>
                              <p:par>
                                <p:cTn id="2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"/>
                                        <p:tgtEl>
                                          <p:spTgt spid="9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510"/>
                            </p:stCondLst>
                            <p:childTnLst>
                              <p:par>
                                <p:cTn id="2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"/>
                                        <p:tgtEl>
                                          <p:spTgt spid="9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560"/>
                            </p:stCondLst>
                            <p:childTnLst>
                              <p:par>
                                <p:cTn id="2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5" dur="50"/>
                                        <p:tgtEl>
                                          <p:spTgt spid="9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610"/>
                            </p:stCondLst>
                            <p:childTnLst>
                              <p:par>
                                <p:cTn id="2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"/>
                                        <p:tgtEl>
                                          <p:spTgt spid="9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660"/>
                            </p:stCondLst>
                            <p:childTnLst>
                              <p:par>
                                <p:cTn id="2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"/>
                                        <p:tgtEl>
                                          <p:spTgt spid="9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3082733" y="1349065"/>
          <a:ext cx="7564583" cy="484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870219" y="4765778"/>
            <a:ext cx="34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394468" y="3534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+ 20 %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94468" y="2405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+ 40 %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1091" y="5841174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041091" y="1112391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5530370" y="5090083"/>
            <a:ext cx="701964" cy="751091"/>
            <a:chOff x="5320146" y="5375564"/>
            <a:chExt cx="701964" cy="751091"/>
          </a:xfrm>
        </p:grpSpPr>
        <p:sp>
          <p:nvSpPr>
            <p:cNvPr id="2" name="ZoneTexte 1"/>
            <p:cNvSpPr txBox="1"/>
            <p:nvPr/>
          </p:nvSpPr>
          <p:spPr>
            <a:xfrm>
              <a:off x="5320146" y="5726545"/>
              <a:ext cx="70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6">
                      <a:lumMod val="75000"/>
                    </a:schemeClr>
                  </a:solidFill>
                </a:rPr>
                <a:t>1983</a:t>
              </a:r>
            </a:p>
          </p:txBody>
        </p:sp>
        <p:cxnSp>
          <p:nvCxnSpPr>
            <p:cNvPr id="4" name="Connecteur droit 3"/>
            <p:cNvCxnSpPr>
              <a:endCxn id="2" idx="0"/>
            </p:cNvCxnSpPr>
            <p:nvPr/>
          </p:nvCxnSpPr>
          <p:spPr>
            <a:xfrm>
              <a:off x="5671128" y="5375564"/>
              <a:ext cx="0" cy="350981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onnecteur droit avec flèche 7"/>
          <p:cNvCxnSpPr/>
          <p:nvPr/>
        </p:nvCxnSpPr>
        <p:spPr>
          <a:xfrm flipV="1">
            <a:off x="5881352" y="2700670"/>
            <a:ext cx="4599709" cy="198828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036472" y="5441064"/>
            <a:ext cx="8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1960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0076915" y="5441064"/>
            <a:ext cx="84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2565341" y="864624"/>
            <a:ext cx="80312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sz="2800" b="1" i="0" u="none" strike="noStrike" cap="none" normalizeH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'évapotranspiration</a:t>
            </a:r>
            <a:endParaRPr lang="fr-FR" sz="28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0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3082733" y="1349065"/>
          <a:ext cx="7564583" cy="484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870219" y="4765778"/>
            <a:ext cx="34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394468" y="3534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+ 20 %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94468" y="2405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+ 40 %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1091" y="5841174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041091" y="1112391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5530370" y="5090083"/>
            <a:ext cx="701964" cy="751091"/>
            <a:chOff x="5320146" y="5375564"/>
            <a:chExt cx="701964" cy="751091"/>
          </a:xfrm>
        </p:grpSpPr>
        <p:sp>
          <p:nvSpPr>
            <p:cNvPr id="2" name="ZoneTexte 1"/>
            <p:cNvSpPr txBox="1"/>
            <p:nvPr/>
          </p:nvSpPr>
          <p:spPr>
            <a:xfrm>
              <a:off x="5320146" y="5726545"/>
              <a:ext cx="70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6">
                      <a:lumMod val="75000"/>
                    </a:schemeClr>
                  </a:solidFill>
                </a:rPr>
                <a:t>1983</a:t>
              </a:r>
            </a:p>
          </p:txBody>
        </p:sp>
        <p:cxnSp>
          <p:nvCxnSpPr>
            <p:cNvPr id="4" name="Connecteur droit 3"/>
            <p:cNvCxnSpPr>
              <a:endCxn id="2" idx="0"/>
            </p:cNvCxnSpPr>
            <p:nvPr/>
          </p:nvCxnSpPr>
          <p:spPr>
            <a:xfrm>
              <a:off x="5671128" y="5375564"/>
              <a:ext cx="0" cy="350981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7837715" y="5090083"/>
            <a:ext cx="701964" cy="751091"/>
            <a:chOff x="5320146" y="5375564"/>
            <a:chExt cx="701964" cy="751091"/>
          </a:xfrm>
        </p:grpSpPr>
        <p:sp>
          <p:nvSpPr>
            <p:cNvPr id="18" name="ZoneTexte 17"/>
            <p:cNvSpPr txBox="1"/>
            <p:nvPr/>
          </p:nvSpPr>
          <p:spPr>
            <a:xfrm>
              <a:off x="5320146" y="5726545"/>
              <a:ext cx="70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6">
                      <a:lumMod val="75000"/>
                    </a:schemeClr>
                  </a:solidFill>
                </a:rPr>
                <a:t>2003</a:t>
              </a:r>
            </a:p>
          </p:txBody>
        </p:sp>
        <p:cxnSp>
          <p:nvCxnSpPr>
            <p:cNvPr id="19" name="Connecteur droit 18"/>
            <p:cNvCxnSpPr>
              <a:endCxn id="18" idx="0"/>
            </p:cNvCxnSpPr>
            <p:nvPr/>
          </p:nvCxnSpPr>
          <p:spPr>
            <a:xfrm>
              <a:off x="5671128" y="5375564"/>
              <a:ext cx="0" cy="350981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136000" y="2664000"/>
            <a:ext cx="79200" cy="22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036472" y="5441064"/>
            <a:ext cx="8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1960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0076915" y="5441064"/>
            <a:ext cx="84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565341" y="864624"/>
            <a:ext cx="80312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sz="2800" b="1" i="0" u="none" strike="noStrike" cap="none" normalizeH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'évapotranspiration</a:t>
            </a:r>
            <a:endParaRPr lang="fr-FR" sz="28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9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3082733" y="1349065"/>
          <a:ext cx="7564583" cy="484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870219" y="4765778"/>
            <a:ext cx="34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0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394468" y="3534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+ 20 %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394468" y="2405664"/>
            <a:ext cx="951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chemeClr val="accent5">
                    <a:lumMod val="75000"/>
                  </a:schemeClr>
                </a:solidFill>
              </a:rPr>
              <a:t>+ 40 %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1091" y="5841174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3041091" y="1112391"/>
            <a:ext cx="7670653" cy="38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5530370" y="5090083"/>
            <a:ext cx="701964" cy="751091"/>
            <a:chOff x="5320146" y="5375564"/>
            <a:chExt cx="701964" cy="751091"/>
          </a:xfrm>
        </p:grpSpPr>
        <p:sp>
          <p:nvSpPr>
            <p:cNvPr id="2" name="ZoneTexte 1"/>
            <p:cNvSpPr txBox="1"/>
            <p:nvPr/>
          </p:nvSpPr>
          <p:spPr>
            <a:xfrm>
              <a:off x="5320146" y="5726545"/>
              <a:ext cx="70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6">
                      <a:lumMod val="75000"/>
                    </a:schemeClr>
                  </a:solidFill>
                </a:rPr>
                <a:t>1983</a:t>
              </a:r>
            </a:p>
          </p:txBody>
        </p:sp>
        <p:cxnSp>
          <p:nvCxnSpPr>
            <p:cNvPr id="4" name="Connecteur droit 3"/>
            <p:cNvCxnSpPr>
              <a:endCxn id="2" idx="0"/>
            </p:cNvCxnSpPr>
            <p:nvPr/>
          </p:nvCxnSpPr>
          <p:spPr>
            <a:xfrm>
              <a:off x="5671128" y="5375564"/>
              <a:ext cx="0" cy="350981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7837715" y="5090083"/>
            <a:ext cx="701964" cy="751091"/>
            <a:chOff x="5320146" y="5375564"/>
            <a:chExt cx="701964" cy="751091"/>
          </a:xfrm>
        </p:grpSpPr>
        <p:sp>
          <p:nvSpPr>
            <p:cNvPr id="18" name="ZoneTexte 17"/>
            <p:cNvSpPr txBox="1"/>
            <p:nvPr/>
          </p:nvSpPr>
          <p:spPr>
            <a:xfrm>
              <a:off x="5320146" y="5726545"/>
              <a:ext cx="701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>
                  <a:solidFill>
                    <a:schemeClr val="accent6">
                      <a:lumMod val="75000"/>
                    </a:schemeClr>
                  </a:solidFill>
                </a:rPr>
                <a:t>2003</a:t>
              </a:r>
            </a:p>
          </p:txBody>
        </p:sp>
        <p:cxnSp>
          <p:nvCxnSpPr>
            <p:cNvPr id="19" name="Connecteur droit 18"/>
            <p:cNvCxnSpPr>
              <a:endCxn id="18" idx="0"/>
            </p:cNvCxnSpPr>
            <p:nvPr/>
          </p:nvCxnSpPr>
          <p:spPr>
            <a:xfrm>
              <a:off x="5671128" y="5375564"/>
              <a:ext cx="0" cy="350981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136000" y="2664000"/>
            <a:ext cx="79200" cy="22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3036472" y="5441064"/>
            <a:ext cx="85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1960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0076915" y="5441064"/>
            <a:ext cx="84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chemeClr val="accent5">
                    <a:lumMod val="75000"/>
                  </a:schemeClr>
                </a:solidFill>
              </a:rPr>
              <a:t>2023</a:t>
            </a: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565341" y="864624"/>
            <a:ext cx="80312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fr-FR" sz="2800" b="1" i="0" u="none" strike="noStrike" cap="none" normalizeH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'évapotranspiration</a:t>
            </a:r>
            <a:endParaRPr lang="fr-FR" sz="2800" b="1" dirty="0">
              <a:solidFill>
                <a:srgbClr val="31849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2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00948" y="5059975"/>
            <a:ext cx="4810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chemeClr val="accent6">
                    <a:lumMod val="75000"/>
                  </a:schemeClr>
                </a:solidFill>
              </a:rPr>
              <a:t>sécheresse des sols 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266142" y="1552927"/>
            <a:ext cx="1662635" cy="2610687"/>
            <a:chOff x="2266142" y="1552927"/>
            <a:chExt cx="1662635" cy="261068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/>
            <a:srcRect l="26743" t="1537" r="29024" b="2984"/>
            <a:stretch/>
          </p:blipFill>
          <p:spPr>
            <a:xfrm>
              <a:off x="2752627" y="1552927"/>
              <a:ext cx="835512" cy="1870789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266142" y="3517283"/>
              <a:ext cx="16626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Chaleur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276391" y="1638238"/>
            <a:ext cx="3384122" cy="2525376"/>
            <a:chOff x="4276391" y="1638238"/>
            <a:chExt cx="3384122" cy="252537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/>
            <a:srcRect l="64949" t="1338" r="1296" b="49192"/>
            <a:stretch/>
          </p:blipFill>
          <p:spPr>
            <a:xfrm>
              <a:off x="6038158" y="1638238"/>
              <a:ext cx="936579" cy="170016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358664" y="3517283"/>
              <a:ext cx="23018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6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Sécheresse</a:t>
              </a:r>
              <a:endParaRPr lang="fr-FR" sz="3600" b="1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4276391" y="3548156"/>
              <a:ext cx="664028" cy="584584"/>
            </a:xfrm>
            <a:prstGeom prst="mathPlus">
              <a:avLst>
                <a:gd name="adj1" fmla="val 752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078758" y="1831848"/>
            <a:ext cx="2949460" cy="2300892"/>
            <a:chOff x="8078758" y="1831848"/>
            <a:chExt cx="2949460" cy="2300892"/>
          </a:xfrm>
        </p:grpSpPr>
        <p:sp>
          <p:nvSpPr>
            <p:cNvPr id="18" name="Rectangle 17"/>
            <p:cNvSpPr/>
            <p:nvPr/>
          </p:nvSpPr>
          <p:spPr>
            <a:xfrm>
              <a:off x="9161031" y="3468421"/>
              <a:ext cx="10704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Vent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02462" y="1831848"/>
              <a:ext cx="2025756" cy="1752733"/>
            </a:xfrm>
            <a:prstGeom prst="rect">
              <a:avLst/>
            </a:prstGeom>
          </p:spPr>
        </p:pic>
        <p:sp>
          <p:nvSpPr>
            <p:cNvPr id="25" name="Plus 24"/>
            <p:cNvSpPr/>
            <p:nvPr/>
          </p:nvSpPr>
          <p:spPr>
            <a:xfrm>
              <a:off x="8078758" y="3548156"/>
              <a:ext cx="664028" cy="584584"/>
            </a:xfrm>
            <a:prstGeom prst="mathPlus">
              <a:avLst>
                <a:gd name="adj1" fmla="val 752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241791" y="4342490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b="1" dirty="0">
                <a:solidFill>
                  <a:schemeClr val="accent6">
                    <a:lumMod val="75000"/>
                  </a:schemeClr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6649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1400582" y="3796210"/>
            <a:ext cx="8981091" cy="2045918"/>
            <a:chOff x="2344068" y="337955"/>
            <a:chExt cx="7387760" cy="1526153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190" t="18773" r="8288" b="10401"/>
            <a:stretch/>
          </p:blipFill>
          <p:spPr>
            <a:xfrm>
              <a:off x="4176648" y="821768"/>
              <a:ext cx="1719861" cy="1042340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190" t="18773" r="8288" b="10401"/>
            <a:stretch/>
          </p:blipFill>
          <p:spPr>
            <a:xfrm>
              <a:off x="6400096" y="959836"/>
              <a:ext cx="1492048" cy="904272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190" t="18773" r="8288" b="10401"/>
            <a:stretch/>
          </p:blipFill>
          <p:spPr>
            <a:xfrm>
              <a:off x="8395731" y="1054352"/>
              <a:ext cx="1336097" cy="809756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4176648" y="337955"/>
              <a:ext cx="1478361" cy="483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accent5">
                      <a:lumMod val="75000"/>
                    </a:schemeClr>
                  </a:solidFill>
                </a:rPr>
                <a:t>Hier :</a:t>
              </a:r>
            </a:p>
            <a:p>
              <a:r>
                <a:rPr lang="fr-FR" b="1">
                  <a:solidFill>
                    <a:schemeClr val="accent5">
                      <a:lumMod val="75000"/>
                    </a:schemeClr>
                  </a:solidFill>
                </a:rPr>
                <a:t>1,4 UGB / ha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344767" y="571566"/>
              <a:ext cx="1387061" cy="482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solidFill>
                    <a:schemeClr val="accent5">
                      <a:lumMod val="75000"/>
                    </a:schemeClr>
                  </a:solidFill>
                </a:rPr>
                <a:t>Objectif :</a:t>
              </a:r>
            </a:p>
            <a:p>
              <a:r>
                <a:rPr lang="fr-FR" b="1">
                  <a:solidFill>
                    <a:schemeClr val="accent5">
                      <a:lumMod val="75000"/>
                    </a:schemeClr>
                  </a:solidFill>
                </a:rPr>
                <a:t>1,15 UGB / ha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324599" y="452482"/>
              <a:ext cx="1567545" cy="484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Aujourd'hui :</a:t>
              </a:r>
            </a:p>
            <a:p>
              <a:r>
                <a:rPr lang="fr-FR" b="1" dirty="0">
                  <a:solidFill>
                    <a:schemeClr val="accent5">
                      <a:lumMod val="75000"/>
                    </a:schemeClr>
                  </a:solidFill>
                </a:rPr>
                <a:t>1,27 UGB / ha</a:t>
              </a:r>
            </a:p>
          </p:txBody>
        </p:sp>
        <p:sp>
          <p:nvSpPr>
            <p:cNvPr id="28" name="Flèche droite 27"/>
            <p:cNvSpPr/>
            <p:nvPr/>
          </p:nvSpPr>
          <p:spPr>
            <a:xfrm>
              <a:off x="6019799" y="1237163"/>
              <a:ext cx="304800" cy="381000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lèche droite 28"/>
            <p:cNvSpPr/>
            <p:nvPr/>
          </p:nvSpPr>
          <p:spPr>
            <a:xfrm>
              <a:off x="8000689" y="1237163"/>
              <a:ext cx="304800" cy="381000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344068" y="971520"/>
              <a:ext cx="1723721" cy="583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>
                  <a:solidFill>
                    <a:schemeClr val="accent5">
                      <a:lumMod val="75000"/>
                    </a:schemeClr>
                  </a:solidFill>
                </a:rPr>
                <a:t>L'exemple</a:t>
              </a:r>
            </a:p>
            <a:p>
              <a:pPr algn="r"/>
              <a:r>
                <a:rPr lang="fr-FR" sz="2000">
                  <a:solidFill>
                    <a:schemeClr val="accent5">
                      <a:lumMod val="75000"/>
                    </a:schemeClr>
                  </a:solidFill>
                </a:rPr>
                <a:t>d'un éleveur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FF24D0C9-4322-6ECD-4B9D-5FF32B2B2CA4}"/>
              </a:ext>
            </a:extLst>
          </p:cNvPr>
          <p:cNvSpPr txBox="1"/>
          <p:nvPr/>
        </p:nvSpPr>
        <p:spPr>
          <a:xfrm>
            <a:off x="743449" y="1720775"/>
            <a:ext cx="5183882" cy="16970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Arial"/>
              </a:rPr>
              <a:t>Moins d'eau</a:t>
            </a: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Des sols plus secs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​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,Sans-Serif"/>
              <a:buChar char="Ø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Des besoins en eau qui augmentent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ea typeface="Calibri"/>
              <a:cs typeface="Arial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="" xmlns:a16="http://schemas.microsoft.com/office/drawing/2014/main" id="{B5489EF5-C5EC-B2BE-23F8-83FC5B8E2EBA}"/>
              </a:ext>
            </a:extLst>
          </p:cNvPr>
          <p:cNvSpPr/>
          <p:nvPr/>
        </p:nvSpPr>
        <p:spPr>
          <a:xfrm>
            <a:off x="6036190" y="2260078"/>
            <a:ext cx="624010" cy="61846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764E0EC8-AD4F-04CC-DAB3-E65FD3460FE8}"/>
              </a:ext>
            </a:extLst>
          </p:cNvPr>
          <p:cNvSpPr txBox="1"/>
          <p:nvPr/>
        </p:nvSpPr>
        <p:spPr>
          <a:xfrm>
            <a:off x="6959337" y="2094723"/>
            <a:ext cx="4691237" cy="9491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Agrandissement des exploitations ?</a:t>
            </a:r>
          </a:p>
          <a:p>
            <a:pPr>
              <a:lnSpc>
                <a:spcPct val="120000"/>
              </a:lnSpc>
            </a:pPr>
            <a:r>
              <a:rPr lang="fr-FR" sz="24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Réduction du cheptel ?</a:t>
            </a:r>
          </a:p>
        </p:txBody>
      </p:sp>
    </p:spTree>
    <p:extLst>
      <p:ext uri="{BB962C8B-B14F-4D97-AF65-F5344CB8AC3E}">
        <p14:creationId xmlns:p14="http://schemas.microsoft.com/office/powerpoint/2010/main" val="4378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E65EA399-8BB6-ADED-BA97-2D2DAB8ACB32}"/>
              </a:ext>
            </a:extLst>
          </p:cNvPr>
          <p:cNvSpPr txBox="1"/>
          <p:nvPr/>
        </p:nvSpPr>
        <p:spPr>
          <a:xfrm>
            <a:off x="2436812" y="984974"/>
            <a:ext cx="70564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Besoins en eaux (en Millions de m</a:t>
            </a:r>
            <a:r>
              <a:rPr lang="fr-FR" sz="2800" b="1" baseline="30000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3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par an)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Image 16" descr="Une image contenant cochon, ours, conception&#10;&#10;Description générée automatiquement">
            <a:extLst>
              <a:ext uri="{FF2B5EF4-FFF2-40B4-BE49-F238E27FC236}">
                <a16:creationId xmlns="" xmlns:a16="http://schemas.microsoft.com/office/drawing/2014/main" id="{6E91E2A8-4532-2618-2EE6-15ADD1793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71" y="1701763"/>
            <a:ext cx="3028950" cy="30384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ED9AF7A4-E564-A445-1960-70C2B80EAC19}"/>
              </a:ext>
            </a:extLst>
          </p:cNvPr>
          <p:cNvSpPr txBox="1"/>
          <p:nvPr/>
        </p:nvSpPr>
        <p:spPr>
          <a:xfrm>
            <a:off x="183275" y="4652132"/>
            <a:ext cx="4125042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>
                <a:solidFill>
                  <a:srgbClr val="156082"/>
                </a:solidFill>
                <a:ea typeface="Calibri"/>
                <a:cs typeface="Calibri"/>
              </a:rPr>
              <a:t>Abreuvement</a:t>
            </a:r>
            <a:r>
              <a:rPr lang="en-US" sz="2000" b="1" dirty="0">
                <a:solidFill>
                  <a:srgbClr val="156082"/>
                </a:solidFill>
                <a:ea typeface="Calibri"/>
                <a:cs typeface="Calibri"/>
              </a:rPr>
              <a:t> du </a:t>
            </a:r>
            <a:r>
              <a:rPr lang="en-US" sz="2000" b="1" dirty="0" err="1">
                <a:solidFill>
                  <a:srgbClr val="156082"/>
                </a:solidFill>
                <a:ea typeface="Calibri"/>
                <a:cs typeface="Calibri"/>
              </a:rPr>
              <a:t>bétail</a:t>
            </a:r>
            <a:r>
              <a:rPr lang="en-US" sz="2000" b="1" dirty="0">
                <a:solidFill>
                  <a:srgbClr val="156082"/>
                </a:solidFill>
                <a:ea typeface="Calibri"/>
                <a:cs typeface="Calibri"/>
              </a:rPr>
              <a:t> :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nviron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1,75 Mm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3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/an</a:t>
            </a:r>
          </a:p>
          <a:p>
            <a:pPr algn="ctr"/>
            <a:endParaRPr lang="en-US" sz="800" b="1" dirty="0">
              <a:solidFill>
                <a:srgbClr val="590000"/>
              </a:solidFill>
              <a:ea typeface="Calibri"/>
              <a:cs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BAE8BE54-7953-0C86-106D-76F0311E2334}"/>
              </a:ext>
            </a:extLst>
          </p:cNvPr>
          <p:cNvSpPr txBox="1"/>
          <p:nvPr/>
        </p:nvSpPr>
        <p:spPr>
          <a:xfrm>
            <a:off x="4931127" y="3345679"/>
            <a:ext cx="262413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156082"/>
                </a:solidFill>
                <a:ea typeface="Calibri"/>
                <a:cs typeface="Calibri"/>
              </a:rPr>
              <a:t>Irrigation  </a:t>
            </a:r>
            <a:endParaRPr lang="fr-FR" sz="2000" b="1" dirty="0">
              <a:solidFill>
                <a:srgbClr val="156082"/>
              </a:solidFill>
              <a:ea typeface="Calibri"/>
              <a:cs typeface="Calibri"/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0,03 Mm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3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/an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20" name="Image 19" descr="Une image contenant bougie, candélabre, jaune&#10;&#10;Description générée automatiquement">
            <a:extLst>
              <a:ext uri="{FF2B5EF4-FFF2-40B4-BE49-F238E27FC236}">
                <a16:creationId xmlns="" xmlns:a16="http://schemas.microsoft.com/office/drawing/2014/main" id="{8F80F520-B2EB-2095-E637-87BBF3F7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833" y="2640719"/>
            <a:ext cx="567900" cy="558275"/>
          </a:xfrm>
          <a:prstGeom prst="rect">
            <a:avLst/>
          </a:prstGeom>
        </p:spPr>
      </p:pic>
      <p:pic>
        <p:nvPicPr>
          <p:cNvPr id="21" name="Image 20" descr="Une image contenant Graphique, clipart, symbole, graphisme&#10;&#10;Description générée automatiquement">
            <a:extLst>
              <a:ext uri="{FF2B5EF4-FFF2-40B4-BE49-F238E27FC236}">
                <a16:creationId xmlns="" xmlns:a16="http://schemas.microsoft.com/office/drawing/2014/main" id="{1E65812D-BF49-41EF-968A-E335504CE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44" y="2261357"/>
            <a:ext cx="2034570" cy="206103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91BF25E9-F5B7-0CE1-A3C7-B51FEBF3596D}"/>
              </a:ext>
            </a:extLst>
          </p:cNvPr>
          <p:cNvSpPr txBox="1"/>
          <p:nvPr/>
        </p:nvSpPr>
        <p:spPr>
          <a:xfrm>
            <a:off x="8349656" y="4433057"/>
            <a:ext cx="314801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156082"/>
                </a:solidFill>
                <a:ea typeface="Calibri"/>
                <a:cs typeface="Calibri"/>
              </a:rPr>
              <a:t>Alimentation en eau potable et </a:t>
            </a:r>
            <a:r>
              <a:rPr lang="en-US" sz="2000" b="1" dirty="0" err="1">
                <a:solidFill>
                  <a:srgbClr val="156082"/>
                </a:solidFill>
                <a:ea typeface="Calibri"/>
                <a:cs typeface="Calibri"/>
              </a:rPr>
              <a:t>autres</a:t>
            </a:r>
            <a:r>
              <a:rPr lang="en-US" sz="2000" b="1" dirty="0">
                <a:solidFill>
                  <a:srgbClr val="156082"/>
                </a:solidFill>
                <a:ea typeface="Calibri"/>
                <a:cs typeface="Calibri"/>
              </a:rPr>
              <a:t> usages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nviron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1,8 Mm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3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/an</a:t>
            </a:r>
          </a:p>
        </p:txBody>
      </p:sp>
      <p:sp>
        <p:nvSpPr>
          <p:cNvPr id="2" name="Ellipse 1"/>
          <p:cNvSpPr/>
          <p:nvPr/>
        </p:nvSpPr>
        <p:spPr>
          <a:xfrm>
            <a:off x="565852" y="4334195"/>
            <a:ext cx="3359888" cy="141413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8243718" y="4322388"/>
            <a:ext cx="3359888" cy="141413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Double flèche horizontale 2"/>
          <p:cNvSpPr/>
          <p:nvPr/>
        </p:nvSpPr>
        <p:spPr>
          <a:xfrm>
            <a:off x="4379314" y="4870251"/>
            <a:ext cx="3595832" cy="40868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0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/>
      <p:bldP spid="2" grpId="0" animBg="1"/>
      <p:bldP spid="1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E65EA399-8BB6-ADED-BA97-2D2DAB8ACB32}"/>
              </a:ext>
            </a:extLst>
          </p:cNvPr>
          <p:cNvSpPr txBox="1"/>
          <p:nvPr/>
        </p:nvSpPr>
        <p:spPr>
          <a:xfrm>
            <a:off x="2436812" y="984974"/>
            <a:ext cx="705643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Besoins en eaux (en Millions de m</a:t>
            </a:r>
            <a:r>
              <a:rPr lang="fr-FR" sz="2800" b="1" baseline="3000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3 </a:t>
            </a:r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par an)</a:t>
            </a:r>
            <a:endParaRPr lang="fr-FR" sz="28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Image 20" descr="Une image contenant Graphique, clipart, symbole, graphisme&#10;&#10;Description générée automatiquement">
            <a:extLst>
              <a:ext uri="{FF2B5EF4-FFF2-40B4-BE49-F238E27FC236}">
                <a16:creationId xmlns="" xmlns:a16="http://schemas.microsoft.com/office/drawing/2014/main" id="{1E65812D-BF49-41EF-968A-E335504C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344" y="2261357"/>
            <a:ext cx="2034570" cy="206103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91BF25E9-F5B7-0CE1-A3C7-B51FEBF3596D}"/>
              </a:ext>
            </a:extLst>
          </p:cNvPr>
          <p:cNvSpPr txBox="1"/>
          <p:nvPr/>
        </p:nvSpPr>
        <p:spPr>
          <a:xfrm>
            <a:off x="8349656" y="4433057"/>
            <a:ext cx="314801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156082"/>
                </a:solidFill>
                <a:ea typeface="Calibri"/>
                <a:cs typeface="Calibri"/>
              </a:rPr>
              <a:t>Alimentation en eau potable et </a:t>
            </a:r>
            <a:r>
              <a:rPr lang="en-US" sz="2000" b="1" err="1">
                <a:solidFill>
                  <a:srgbClr val="156082"/>
                </a:solidFill>
                <a:ea typeface="Calibri"/>
                <a:cs typeface="Calibri"/>
              </a:rPr>
              <a:t>autres</a:t>
            </a:r>
            <a:r>
              <a:rPr lang="en-US" sz="2000" b="1">
                <a:solidFill>
                  <a:srgbClr val="156082"/>
                </a:solidFill>
                <a:ea typeface="Calibri"/>
                <a:cs typeface="Calibri"/>
              </a:rPr>
              <a:t> usages</a:t>
            </a:r>
          </a:p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Environ 1,8 Mm</a:t>
            </a:r>
            <a:r>
              <a:rPr lang="en-US" sz="2400" b="1" baseline="3000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3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/an</a:t>
            </a:r>
          </a:p>
        </p:txBody>
      </p:sp>
      <p:sp>
        <p:nvSpPr>
          <p:cNvPr id="12" name="Ellipse 11"/>
          <p:cNvSpPr/>
          <p:nvPr/>
        </p:nvSpPr>
        <p:spPr>
          <a:xfrm>
            <a:off x="8243718" y="4322388"/>
            <a:ext cx="3359888" cy="141413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8519" t="8365" r="28519" b="10981"/>
          <a:stretch/>
        </p:blipFill>
        <p:spPr>
          <a:xfrm>
            <a:off x="1080655" y="2417213"/>
            <a:ext cx="2087264" cy="260410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C79BE1FD-C2F7-CE81-7FB6-D4C55C99E0EC}"/>
              </a:ext>
            </a:extLst>
          </p:cNvPr>
          <p:cNvSpPr txBox="1"/>
          <p:nvPr/>
        </p:nvSpPr>
        <p:spPr>
          <a:xfrm>
            <a:off x="2996173" y="2605297"/>
            <a:ext cx="56753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33 000 habitants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C79BE1FD-C2F7-CE81-7FB6-D4C55C99E0EC}"/>
              </a:ext>
            </a:extLst>
          </p:cNvPr>
          <p:cNvSpPr txBox="1"/>
          <p:nvPr/>
        </p:nvSpPr>
        <p:spPr>
          <a:xfrm>
            <a:off x="2996173" y="3514316"/>
            <a:ext cx="649707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Environ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150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litres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par jour et par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personne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=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55 m</a:t>
            </a:r>
            <a:r>
              <a:rPr lang="en-US" sz="2800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/an</a:t>
            </a:r>
          </a:p>
        </p:txBody>
      </p:sp>
    </p:spTree>
    <p:extLst>
      <p:ext uri="{BB962C8B-B14F-4D97-AF65-F5344CB8AC3E}">
        <p14:creationId xmlns:p14="http://schemas.microsoft.com/office/powerpoint/2010/main" val="276099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5729621" y="1431919"/>
            <a:ext cx="5581887" cy="4648839"/>
          </a:xfrm>
          <a:custGeom>
            <a:avLst/>
            <a:gdLst>
              <a:gd name="connsiteX0" fmla="*/ 1446028 w 6283889"/>
              <a:gd name="connsiteY0" fmla="*/ 850605 h 5358809"/>
              <a:gd name="connsiteX1" fmla="*/ 1467293 w 6283889"/>
              <a:gd name="connsiteY1" fmla="*/ 903768 h 5358809"/>
              <a:gd name="connsiteX2" fmla="*/ 1467293 w 6283889"/>
              <a:gd name="connsiteY2" fmla="*/ 1116419 h 5358809"/>
              <a:gd name="connsiteX3" fmla="*/ 1435396 w 6283889"/>
              <a:gd name="connsiteY3" fmla="*/ 1127051 h 5358809"/>
              <a:gd name="connsiteX4" fmla="*/ 1360968 w 6283889"/>
              <a:gd name="connsiteY4" fmla="*/ 1222744 h 5358809"/>
              <a:gd name="connsiteX5" fmla="*/ 1318437 w 6283889"/>
              <a:gd name="connsiteY5" fmla="*/ 1275907 h 5358809"/>
              <a:gd name="connsiteX6" fmla="*/ 1265275 w 6283889"/>
              <a:gd name="connsiteY6" fmla="*/ 1339702 h 5358809"/>
              <a:gd name="connsiteX7" fmla="*/ 1233377 w 6283889"/>
              <a:gd name="connsiteY7" fmla="*/ 1350335 h 5358809"/>
              <a:gd name="connsiteX8" fmla="*/ 1201479 w 6283889"/>
              <a:gd name="connsiteY8" fmla="*/ 1371600 h 5358809"/>
              <a:gd name="connsiteX9" fmla="*/ 1158949 w 6283889"/>
              <a:gd name="connsiteY9" fmla="*/ 1414130 h 5358809"/>
              <a:gd name="connsiteX10" fmla="*/ 1127051 w 6283889"/>
              <a:gd name="connsiteY10" fmla="*/ 1456661 h 5358809"/>
              <a:gd name="connsiteX11" fmla="*/ 1063256 w 6283889"/>
              <a:gd name="connsiteY11" fmla="*/ 1509823 h 5358809"/>
              <a:gd name="connsiteX12" fmla="*/ 1020726 w 6283889"/>
              <a:gd name="connsiteY12" fmla="*/ 1520456 h 5358809"/>
              <a:gd name="connsiteX13" fmla="*/ 988828 w 6283889"/>
              <a:gd name="connsiteY13" fmla="*/ 1541721 h 5358809"/>
              <a:gd name="connsiteX14" fmla="*/ 882503 w 6283889"/>
              <a:gd name="connsiteY14" fmla="*/ 1552354 h 5358809"/>
              <a:gd name="connsiteX15" fmla="*/ 850605 w 6283889"/>
              <a:gd name="connsiteY15" fmla="*/ 1562986 h 5358809"/>
              <a:gd name="connsiteX16" fmla="*/ 818707 w 6283889"/>
              <a:gd name="connsiteY16" fmla="*/ 1594884 h 5358809"/>
              <a:gd name="connsiteX17" fmla="*/ 776177 w 6283889"/>
              <a:gd name="connsiteY17" fmla="*/ 1605516 h 5358809"/>
              <a:gd name="connsiteX18" fmla="*/ 765544 w 6283889"/>
              <a:gd name="connsiteY18" fmla="*/ 1637414 h 5358809"/>
              <a:gd name="connsiteX19" fmla="*/ 701749 w 6283889"/>
              <a:gd name="connsiteY19" fmla="*/ 1679944 h 5358809"/>
              <a:gd name="connsiteX20" fmla="*/ 701749 w 6283889"/>
              <a:gd name="connsiteY20" fmla="*/ 1775637 h 5358809"/>
              <a:gd name="connsiteX21" fmla="*/ 712382 w 6283889"/>
              <a:gd name="connsiteY21" fmla="*/ 1807535 h 5358809"/>
              <a:gd name="connsiteX22" fmla="*/ 659219 w 6283889"/>
              <a:gd name="connsiteY22" fmla="*/ 1881963 h 5358809"/>
              <a:gd name="connsiteX23" fmla="*/ 637954 w 6283889"/>
              <a:gd name="connsiteY23" fmla="*/ 1913861 h 5358809"/>
              <a:gd name="connsiteX24" fmla="*/ 627321 w 6283889"/>
              <a:gd name="connsiteY24" fmla="*/ 1945758 h 5358809"/>
              <a:gd name="connsiteX25" fmla="*/ 595424 w 6283889"/>
              <a:gd name="connsiteY25" fmla="*/ 1967023 h 5358809"/>
              <a:gd name="connsiteX26" fmla="*/ 574158 w 6283889"/>
              <a:gd name="connsiteY26" fmla="*/ 1988288 h 5358809"/>
              <a:gd name="connsiteX27" fmla="*/ 552893 w 6283889"/>
              <a:gd name="connsiteY27" fmla="*/ 2052084 h 5358809"/>
              <a:gd name="connsiteX28" fmla="*/ 542261 w 6283889"/>
              <a:gd name="connsiteY28" fmla="*/ 2083981 h 5358809"/>
              <a:gd name="connsiteX29" fmla="*/ 520996 w 6283889"/>
              <a:gd name="connsiteY29" fmla="*/ 2105247 h 5358809"/>
              <a:gd name="connsiteX30" fmla="*/ 584791 w 6283889"/>
              <a:gd name="connsiteY30" fmla="*/ 2169042 h 5358809"/>
              <a:gd name="connsiteX31" fmla="*/ 616689 w 6283889"/>
              <a:gd name="connsiteY31" fmla="*/ 2275368 h 5358809"/>
              <a:gd name="connsiteX32" fmla="*/ 637954 w 6283889"/>
              <a:gd name="connsiteY32" fmla="*/ 2402958 h 5358809"/>
              <a:gd name="connsiteX33" fmla="*/ 680484 w 6283889"/>
              <a:gd name="connsiteY33" fmla="*/ 2509284 h 5358809"/>
              <a:gd name="connsiteX34" fmla="*/ 669851 w 6283889"/>
              <a:gd name="connsiteY34" fmla="*/ 2785730 h 5358809"/>
              <a:gd name="connsiteX35" fmla="*/ 648586 w 6283889"/>
              <a:gd name="connsiteY35" fmla="*/ 2849526 h 5358809"/>
              <a:gd name="connsiteX36" fmla="*/ 616689 w 6283889"/>
              <a:gd name="connsiteY36" fmla="*/ 2923954 h 5358809"/>
              <a:gd name="connsiteX37" fmla="*/ 606056 w 6283889"/>
              <a:gd name="connsiteY37" fmla="*/ 2966484 h 5358809"/>
              <a:gd name="connsiteX38" fmla="*/ 595424 w 6283889"/>
              <a:gd name="connsiteY38" fmla="*/ 2998381 h 5358809"/>
              <a:gd name="connsiteX39" fmla="*/ 584791 w 6283889"/>
              <a:gd name="connsiteY39" fmla="*/ 3072809 h 5358809"/>
              <a:gd name="connsiteX40" fmla="*/ 563526 w 6283889"/>
              <a:gd name="connsiteY40" fmla="*/ 3147237 h 5358809"/>
              <a:gd name="connsiteX41" fmla="*/ 531628 w 6283889"/>
              <a:gd name="connsiteY41" fmla="*/ 3327991 h 5358809"/>
              <a:gd name="connsiteX42" fmla="*/ 520996 w 6283889"/>
              <a:gd name="connsiteY42" fmla="*/ 3359888 h 5358809"/>
              <a:gd name="connsiteX43" fmla="*/ 478465 w 6283889"/>
              <a:gd name="connsiteY43" fmla="*/ 3423684 h 5358809"/>
              <a:gd name="connsiteX44" fmla="*/ 457200 w 6283889"/>
              <a:gd name="connsiteY44" fmla="*/ 3498112 h 5358809"/>
              <a:gd name="connsiteX45" fmla="*/ 446568 w 6283889"/>
              <a:gd name="connsiteY45" fmla="*/ 3668233 h 5358809"/>
              <a:gd name="connsiteX46" fmla="*/ 404037 w 6283889"/>
              <a:gd name="connsiteY46" fmla="*/ 3742661 h 5358809"/>
              <a:gd name="connsiteX47" fmla="*/ 382772 w 6283889"/>
              <a:gd name="connsiteY47" fmla="*/ 3774558 h 5358809"/>
              <a:gd name="connsiteX48" fmla="*/ 372140 w 6283889"/>
              <a:gd name="connsiteY48" fmla="*/ 3806456 h 5358809"/>
              <a:gd name="connsiteX49" fmla="*/ 308344 w 6283889"/>
              <a:gd name="connsiteY49" fmla="*/ 3891516 h 5358809"/>
              <a:gd name="connsiteX50" fmla="*/ 276447 w 6283889"/>
              <a:gd name="connsiteY50" fmla="*/ 3955312 h 5358809"/>
              <a:gd name="connsiteX51" fmla="*/ 244549 w 6283889"/>
              <a:gd name="connsiteY51" fmla="*/ 3976577 h 5358809"/>
              <a:gd name="connsiteX52" fmla="*/ 212651 w 6283889"/>
              <a:gd name="connsiteY52" fmla="*/ 4029740 h 5358809"/>
              <a:gd name="connsiteX53" fmla="*/ 191386 w 6283889"/>
              <a:gd name="connsiteY53" fmla="*/ 4061637 h 5358809"/>
              <a:gd name="connsiteX54" fmla="*/ 127591 w 6283889"/>
              <a:gd name="connsiteY54" fmla="*/ 4125433 h 5358809"/>
              <a:gd name="connsiteX55" fmla="*/ 53163 w 6283889"/>
              <a:gd name="connsiteY55" fmla="*/ 4210493 h 5358809"/>
              <a:gd name="connsiteX56" fmla="*/ 0 w 6283889"/>
              <a:gd name="connsiteY56" fmla="*/ 4306186 h 5358809"/>
              <a:gd name="connsiteX57" fmla="*/ 42531 w 6283889"/>
              <a:gd name="connsiteY57" fmla="*/ 4359349 h 5358809"/>
              <a:gd name="connsiteX58" fmla="*/ 106326 w 6283889"/>
              <a:gd name="connsiteY58" fmla="*/ 4401879 h 5358809"/>
              <a:gd name="connsiteX59" fmla="*/ 127591 w 6283889"/>
              <a:gd name="connsiteY59" fmla="*/ 4433777 h 5358809"/>
              <a:gd name="connsiteX60" fmla="*/ 180754 w 6283889"/>
              <a:gd name="connsiteY60" fmla="*/ 4529470 h 5358809"/>
              <a:gd name="connsiteX61" fmla="*/ 212651 w 6283889"/>
              <a:gd name="connsiteY61" fmla="*/ 4540102 h 5358809"/>
              <a:gd name="connsiteX62" fmla="*/ 297712 w 6283889"/>
              <a:gd name="connsiteY62" fmla="*/ 4572000 h 5358809"/>
              <a:gd name="connsiteX63" fmla="*/ 361507 w 6283889"/>
              <a:gd name="connsiteY63" fmla="*/ 4593265 h 5358809"/>
              <a:gd name="connsiteX64" fmla="*/ 393405 w 6283889"/>
              <a:gd name="connsiteY64" fmla="*/ 4625163 h 5358809"/>
              <a:gd name="connsiteX65" fmla="*/ 435935 w 6283889"/>
              <a:gd name="connsiteY65" fmla="*/ 4635795 h 5358809"/>
              <a:gd name="connsiteX66" fmla="*/ 531628 w 6283889"/>
              <a:gd name="connsiteY66" fmla="*/ 4688958 h 5358809"/>
              <a:gd name="connsiteX67" fmla="*/ 595424 w 6283889"/>
              <a:gd name="connsiteY67" fmla="*/ 4752754 h 5358809"/>
              <a:gd name="connsiteX68" fmla="*/ 648586 w 6283889"/>
              <a:gd name="connsiteY68" fmla="*/ 4805916 h 5358809"/>
              <a:gd name="connsiteX69" fmla="*/ 669851 w 6283889"/>
              <a:gd name="connsiteY69" fmla="*/ 4890977 h 5358809"/>
              <a:gd name="connsiteX70" fmla="*/ 712382 w 6283889"/>
              <a:gd name="connsiteY70" fmla="*/ 4954772 h 5358809"/>
              <a:gd name="connsiteX71" fmla="*/ 733647 w 6283889"/>
              <a:gd name="connsiteY71" fmla="*/ 4986670 h 5358809"/>
              <a:gd name="connsiteX72" fmla="*/ 839972 w 6283889"/>
              <a:gd name="connsiteY72" fmla="*/ 5050465 h 5358809"/>
              <a:gd name="connsiteX73" fmla="*/ 871870 w 6283889"/>
              <a:gd name="connsiteY73" fmla="*/ 5061098 h 5358809"/>
              <a:gd name="connsiteX74" fmla="*/ 935665 w 6283889"/>
              <a:gd name="connsiteY74" fmla="*/ 5103628 h 5358809"/>
              <a:gd name="connsiteX75" fmla="*/ 1010093 w 6283889"/>
              <a:gd name="connsiteY75" fmla="*/ 5124893 h 5358809"/>
              <a:gd name="connsiteX76" fmla="*/ 1105786 w 6283889"/>
              <a:gd name="connsiteY76" fmla="*/ 5167423 h 5358809"/>
              <a:gd name="connsiteX77" fmla="*/ 1137684 w 6283889"/>
              <a:gd name="connsiteY77" fmla="*/ 5178056 h 5358809"/>
              <a:gd name="connsiteX78" fmla="*/ 1169582 w 6283889"/>
              <a:gd name="connsiteY78" fmla="*/ 5188688 h 5358809"/>
              <a:gd name="connsiteX79" fmla="*/ 1254642 w 6283889"/>
              <a:gd name="connsiteY79" fmla="*/ 5231219 h 5358809"/>
              <a:gd name="connsiteX80" fmla="*/ 1318437 w 6283889"/>
              <a:gd name="connsiteY80" fmla="*/ 5273749 h 5358809"/>
              <a:gd name="connsiteX81" fmla="*/ 1371600 w 6283889"/>
              <a:gd name="connsiteY81" fmla="*/ 5316279 h 5358809"/>
              <a:gd name="connsiteX82" fmla="*/ 1403498 w 6283889"/>
              <a:gd name="connsiteY82" fmla="*/ 5326912 h 5358809"/>
              <a:gd name="connsiteX83" fmla="*/ 1467293 w 6283889"/>
              <a:gd name="connsiteY83" fmla="*/ 5358809 h 5358809"/>
              <a:gd name="connsiteX84" fmla="*/ 1658679 w 6283889"/>
              <a:gd name="connsiteY84" fmla="*/ 5348177 h 5358809"/>
              <a:gd name="connsiteX85" fmla="*/ 1701210 w 6283889"/>
              <a:gd name="connsiteY85" fmla="*/ 5326912 h 5358809"/>
              <a:gd name="connsiteX86" fmla="*/ 1807535 w 6283889"/>
              <a:gd name="connsiteY86" fmla="*/ 5316279 h 5358809"/>
              <a:gd name="connsiteX87" fmla="*/ 1818168 w 6283889"/>
              <a:gd name="connsiteY87" fmla="*/ 5263116 h 5358809"/>
              <a:gd name="connsiteX88" fmla="*/ 1924493 w 6283889"/>
              <a:gd name="connsiteY88" fmla="*/ 5156791 h 5358809"/>
              <a:gd name="connsiteX89" fmla="*/ 1998921 w 6283889"/>
              <a:gd name="connsiteY89" fmla="*/ 5092995 h 5358809"/>
              <a:gd name="connsiteX90" fmla="*/ 2030819 w 6283889"/>
              <a:gd name="connsiteY90" fmla="*/ 5082363 h 5358809"/>
              <a:gd name="connsiteX91" fmla="*/ 2062717 w 6283889"/>
              <a:gd name="connsiteY91" fmla="*/ 5061098 h 5358809"/>
              <a:gd name="connsiteX92" fmla="*/ 2083982 w 6283889"/>
              <a:gd name="connsiteY92" fmla="*/ 4976037 h 5358809"/>
              <a:gd name="connsiteX93" fmla="*/ 2115879 w 6283889"/>
              <a:gd name="connsiteY93" fmla="*/ 4912242 h 5358809"/>
              <a:gd name="connsiteX94" fmla="*/ 2126512 w 6283889"/>
              <a:gd name="connsiteY94" fmla="*/ 4880344 h 5358809"/>
              <a:gd name="connsiteX95" fmla="*/ 2211572 w 6283889"/>
              <a:gd name="connsiteY95" fmla="*/ 4848447 h 5358809"/>
              <a:gd name="connsiteX96" fmla="*/ 2296633 w 6283889"/>
              <a:gd name="connsiteY96" fmla="*/ 4827181 h 5358809"/>
              <a:gd name="connsiteX97" fmla="*/ 2339163 w 6283889"/>
              <a:gd name="connsiteY97" fmla="*/ 4816549 h 5358809"/>
              <a:gd name="connsiteX98" fmla="*/ 2434856 w 6283889"/>
              <a:gd name="connsiteY98" fmla="*/ 4805916 h 5358809"/>
              <a:gd name="connsiteX99" fmla="*/ 2551814 w 6283889"/>
              <a:gd name="connsiteY99" fmla="*/ 4816549 h 5358809"/>
              <a:gd name="connsiteX100" fmla="*/ 2583712 w 6283889"/>
              <a:gd name="connsiteY100" fmla="*/ 4837814 h 5358809"/>
              <a:gd name="connsiteX101" fmla="*/ 2615610 w 6283889"/>
              <a:gd name="connsiteY101" fmla="*/ 4848447 h 5358809"/>
              <a:gd name="connsiteX102" fmla="*/ 2721935 w 6283889"/>
              <a:gd name="connsiteY102" fmla="*/ 4869712 h 5358809"/>
              <a:gd name="connsiteX103" fmla="*/ 2753833 w 6283889"/>
              <a:gd name="connsiteY103" fmla="*/ 4880344 h 5358809"/>
              <a:gd name="connsiteX104" fmla="*/ 2828261 w 6283889"/>
              <a:gd name="connsiteY104" fmla="*/ 4890977 h 5358809"/>
              <a:gd name="connsiteX105" fmla="*/ 2860158 w 6283889"/>
              <a:gd name="connsiteY105" fmla="*/ 4901609 h 5358809"/>
              <a:gd name="connsiteX106" fmla="*/ 2881424 w 6283889"/>
              <a:gd name="connsiteY106" fmla="*/ 4965405 h 5358809"/>
              <a:gd name="connsiteX107" fmla="*/ 2892056 w 6283889"/>
              <a:gd name="connsiteY107" fmla="*/ 4997302 h 5358809"/>
              <a:gd name="connsiteX108" fmla="*/ 2913321 w 6283889"/>
              <a:gd name="connsiteY108" fmla="*/ 5018568 h 5358809"/>
              <a:gd name="connsiteX109" fmla="*/ 2923954 w 6283889"/>
              <a:gd name="connsiteY109" fmla="*/ 5050465 h 5358809"/>
              <a:gd name="connsiteX110" fmla="*/ 2966484 w 6283889"/>
              <a:gd name="connsiteY110" fmla="*/ 5114261 h 5358809"/>
              <a:gd name="connsiteX111" fmla="*/ 2998382 w 6283889"/>
              <a:gd name="connsiteY111" fmla="*/ 5178056 h 5358809"/>
              <a:gd name="connsiteX112" fmla="*/ 3030279 w 6283889"/>
              <a:gd name="connsiteY112" fmla="*/ 5241851 h 5358809"/>
              <a:gd name="connsiteX113" fmla="*/ 3040912 w 6283889"/>
              <a:gd name="connsiteY113" fmla="*/ 5273749 h 5358809"/>
              <a:gd name="connsiteX114" fmla="*/ 3104707 w 6283889"/>
              <a:gd name="connsiteY114" fmla="*/ 5295014 h 5358809"/>
              <a:gd name="connsiteX115" fmla="*/ 3274828 w 6283889"/>
              <a:gd name="connsiteY115" fmla="*/ 5284381 h 5358809"/>
              <a:gd name="connsiteX116" fmla="*/ 3317358 w 6283889"/>
              <a:gd name="connsiteY116" fmla="*/ 5220586 h 5358809"/>
              <a:gd name="connsiteX117" fmla="*/ 3349256 w 6283889"/>
              <a:gd name="connsiteY117" fmla="*/ 5114261 h 5358809"/>
              <a:gd name="connsiteX118" fmla="*/ 3359889 w 6283889"/>
              <a:gd name="connsiteY118" fmla="*/ 5082363 h 5358809"/>
              <a:gd name="connsiteX119" fmla="*/ 3413051 w 6283889"/>
              <a:gd name="connsiteY119" fmla="*/ 5007935 h 5358809"/>
              <a:gd name="connsiteX120" fmla="*/ 3455582 w 6283889"/>
              <a:gd name="connsiteY120" fmla="*/ 4954772 h 5358809"/>
              <a:gd name="connsiteX121" fmla="*/ 3476847 w 6283889"/>
              <a:gd name="connsiteY121" fmla="*/ 4890977 h 5358809"/>
              <a:gd name="connsiteX122" fmla="*/ 3487479 w 6283889"/>
              <a:gd name="connsiteY122" fmla="*/ 4774019 h 5358809"/>
              <a:gd name="connsiteX123" fmla="*/ 3519377 w 6283889"/>
              <a:gd name="connsiteY123" fmla="*/ 4763386 h 5358809"/>
              <a:gd name="connsiteX124" fmla="*/ 3880884 w 6283889"/>
              <a:gd name="connsiteY124" fmla="*/ 4752754 h 5358809"/>
              <a:gd name="connsiteX125" fmla="*/ 3944679 w 6283889"/>
              <a:gd name="connsiteY125" fmla="*/ 4731488 h 5358809"/>
              <a:gd name="connsiteX126" fmla="*/ 3976577 w 6283889"/>
              <a:gd name="connsiteY126" fmla="*/ 4699591 h 5358809"/>
              <a:gd name="connsiteX127" fmla="*/ 4040372 w 6283889"/>
              <a:gd name="connsiteY127" fmla="*/ 4678326 h 5358809"/>
              <a:gd name="connsiteX128" fmla="*/ 4082903 w 6283889"/>
              <a:gd name="connsiteY128" fmla="*/ 4667693 h 5358809"/>
              <a:gd name="connsiteX129" fmla="*/ 4114800 w 6283889"/>
              <a:gd name="connsiteY129" fmla="*/ 4657061 h 5358809"/>
              <a:gd name="connsiteX130" fmla="*/ 4178596 w 6283889"/>
              <a:gd name="connsiteY130" fmla="*/ 4646428 h 5358809"/>
              <a:gd name="connsiteX131" fmla="*/ 4210493 w 6283889"/>
              <a:gd name="connsiteY131" fmla="*/ 4635795 h 5358809"/>
              <a:gd name="connsiteX132" fmla="*/ 4253024 w 6283889"/>
              <a:gd name="connsiteY132" fmla="*/ 4625163 h 5358809"/>
              <a:gd name="connsiteX133" fmla="*/ 4284921 w 6283889"/>
              <a:gd name="connsiteY133" fmla="*/ 4603898 h 5358809"/>
              <a:gd name="connsiteX134" fmla="*/ 4306186 w 6283889"/>
              <a:gd name="connsiteY134" fmla="*/ 4572000 h 5358809"/>
              <a:gd name="connsiteX135" fmla="*/ 4338084 w 6283889"/>
              <a:gd name="connsiteY135" fmla="*/ 4550735 h 5358809"/>
              <a:gd name="connsiteX136" fmla="*/ 4348717 w 6283889"/>
              <a:gd name="connsiteY136" fmla="*/ 4518837 h 5358809"/>
              <a:gd name="connsiteX137" fmla="*/ 4391247 w 6283889"/>
              <a:gd name="connsiteY137" fmla="*/ 4465674 h 5358809"/>
              <a:gd name="connsiteX138" fmla="*/ 4412512 w 6283889"/>
              <a:gd name="connsiteY138" fmla="*/ 4433777 h 5358809"/>
              <a:gd name="connsiteX139" fmla="*/ 4433777 w 6283889"/>
              <a:gd name="connsiteY139" fmla="*/ 4369981 h 5358809"/>
              <a:gd name="connsiteX140" fmla="*/ 4497572 w 6283889"/>
              <a:gd name="connsiteY140" fmla="*/ 4327451 h 5358809"/>
              <a:gd name="connsiteX141" fmla="*/ 4635796 w 6283889"/>
              <a:gd name="connsiteY141" fmla="*/ 4338084 h 5358809"/>
              <a:gd name="connsiteX142" fmla="*/ 4667693 w 6283889"/>
              <a:gd name="connsiteY142" fmla="*/ 4359349 h 5358809"/>
              <a:gd name="connsiteX143" fmla="*/ 4699591 w 6283889"/>
              <a:gd name="connsiteY143" fmla="*/ 4369981 h 5358809"/>
              <a:gd name="connsiteX144" fmla="*/ 4795284 w 6283889"/>
              <a:gd name="connsiteY144" fmla="*/ 4401879 h 5358809"/>
              <a:gd name="connsiteX145" fmla="*/ 4827182 w 6283889"/>
              <a:gd name="connsiteY145" fmla="*/ 4412512 h 5358809"/>
              <a:gd name="connsiteX146" fmla="*/ 4869712 w 6283889"/>
              <a:gd name="connsiteY146" fmla="*/ 4423144 h 5358809"/>
              <a:gd name="connsiteX147" fmla="*/ 4922875 w 6283889"/>
              <a:gd name="connsiteY147" fmla="*/ 4465674 h 5358809"/>
              <a:gd name="connsiteX148" fmla="*/ 4976037 w 6283889"/>
              <a:gd name="connsiteY148" fmla="*/ 4518837 h 5358809"/>
              <a:gd name="connsiteX149" fmla="*/ 4997303 w 6283889"/>
              <a:gd name="connsiteY149" fmla="*/ 4540102 h 5358809"/>
              <a:gd name="connsiteX150" fmla="*/ 5061098 w 6283889"/>
              <a:gd name="connsiteY150" fmla="*/ 4582633 h 5358809"/>
              <a:gd name="connsiteX151" fmla="*/ 5082363 w 6283889"/>
              <a:gd name="connsiteY151" fmla="*/ 4614530 h 5358809"/>
              <a:gd name="connsiteX152" fmla="*/ 5188689 w 6283889"/>
              <a:gd name="connsiteY152" fmla="*/ 4572000 h 5358809"/>
              <a:gd name="connsiteX153" fmla="*/ 5209954 w 6283889"/>
              <a:gd name="connsiteY153" fmla="*/ 4540102 h 5358809"/>
              <a:gd name="connsiteX154" fmla="*/ 5231219 w 6283889"/>
              <a:gd name="connsiteY154" fmla="*/ 4465674 h 5358809"/>
              <a:gd name="connsiteX155" fmla="*/ 5241851 w 6283889"/>
              <a:gd name="connsiteY155" fmla="*/ 4295554 h 5358809"/>
              <a:gd name="connsiteX156" fmla="*/ 5284382 w 6283889"/>
              <a:gd name="connsiteY156" fmla="*/ 4231758 h 5358809"/>
              <a:gd name="connsiteX157" fmla="*/ 5305647 w 6283889"/>
              <a:gd name="connsiteY157" fmla="*/ 4199861 h 5358809"/>
              <a:gd name="connsiteX158" fmla="*/ 5326912 w 6283889"/>
              <a:gd name="connsiteY158" fmla="*/ 4178595 h 5358809"/>
              <a:gd name="connsiteX159" fmla="*/ 5348177 w 6283889"/>
              <a:gd name="connsiteY159" fmla="*/ 4136065 h 5358809"/>
              <a:gd name="connsiteX160" fmla="*/ 5358810 w 6283889"/>
              <a:gd name="connsiteY160" fmla="*/ 4104168 h 5358809"/>
              <a:gd name="connsiteX161" fmla="*/ 5380075 w 6283889"/>
              <a:gd name="connsiteY161" fmla="*/ 4082902 h 5358809"/>
              <a:gd name="connsiteX162" fmla="*/ 5401340 w 6283889"/>
              <a:gd name="connsiteY162" fmla="*/ 4051005 h 5358809"/>
              <a:gd name="connsiteX163" fmla="*/ 5433237 w 6283889"/>
              <a:gd name="connsiteY163" fmla="*/ 4019107 h 5358809"/>
              <a:gd name="connsiteX164" fmla="*/ 5486400 w 6283889"/>
              <a:gd name="connsiteY164" fmla="*/ 3955312 h 5358809"/>
              <a:gd name="connsiteX165" fmla="*/ 5518298 w 6283889"/>
              <a:gd name="connsiteY165" fmla="*/ 3944679 h 5358809"/>
              <a:gd name="connsiteX166" fmla="*/ 5571461 w 6283889"/>
              <a:gd name="connsiteY166" fmla="*/ 3880884 h 5358809"/>
              <a:gd name="connsiteX167" fmla="*/ 5603358 w 6283889"/>
              <a:gd name="connsiteY167" fmla="*/ 3870251 h 5358809"/>
              <a:gd name="connsiteX168" fmla="*/ 5624624 w 6283889"/>
              <a:gd name="connsiteY168" fmla="*/ 3838354 h 5358809"/>
              <a:gd name="connsiteX169" fmla="*/ 5709684 w 6283889"/>
              <a:gd name="connsiteY169" fmla="*/ 3753293 h 5358809"/>
              <a:gd name="connsiteX170" fmla="*/ 5741582 w 6283889"/>
              <a:gd name="connsiteY170" fmla="*/ 3721395 h 5358809"/>
              <a:gd name="connsiteX171" fmla="*/ 5762847 w 6283889"/>
              <a:gd name="connsiteY171" fmla="*/ 3689498 h 5358809"/>
              <a:gd name="connsiteX172" fmla="*/ 5805377 w 6283889"/>
              <a:gd name="connsiteY172" fmla="*/ 3636335 h 5358809"/>
              <a:gd name="connsiteX173" fmla="*/ 5826642 w 6283889"/>
              <a:gd name="connsiteY173" fmla="*/ 3604437 h 5358809"/>
              <a:gd name="connsiteX174" fmla="*/ 5879805 w 6283889"/>
              <a:gd name="connsiteY174" fmla="*/ 3551274 h 5358809"/>
              <a:gd name="connsiteX175" fmla="*/ 5901070 w 6283889"/>
              <a:gd name="connsiteY175" fmla="*/ 3519377 h 5358809"/>
              <a:gd name="connsiteX176" fmla="*/ 5932968 w 6283889"/>
              <a:gd name="connsiteY176" fmla="*/ 3508744 h 5358809"/>
              <a:gd name="connsiteX177" fmla="*/ 5954233 w 6283889"/>
              <a:gd name="connsiteY177" fmla="*/ 3476847 h 5358809"/>
              <a:gd name="connsiteX178" fmla="*/ 5996763 w 6283889"/>
              <a:gd name="connsiteY178" fmla="*/ 3423684 h 5358809"/>
              <a:gd name="connsiteX179" fmla="*/ 6007396 w 6283889"/>
              <a:gd name="connsiteY179" fmla="*/ 3391786 h 5358809"/>
              <a:gd name="connsiteX180" fmla="*/ 6049926 w 6283889"/>
              <a:gd name="connsiteY180" fmla="*/ 3327991 h 5358809"/>
              <a:gd name="connsiteX181" fmla="*/ 6113721 w 6283889"/>
              <a:gd name="connsiteY181" fmla="*/ 3200400 h 5358809"/>
              <a:gd name="connsiteX182" fmla="*/ 6177517 w 6283889"/>
              <a:gd name="connsiteY182" fmla="*/ 3168502 h 5358809"/>
              <a:gd name="connsiteX183" fmla="*/ 6241312 w 6283889"/>
              <a:gd name="connsiteY183" fmla="*/ 3136605 h 5358809"/>
              <a:gd name="connsiteX184" fmla="*/ 6273210 w 6283889"/>
              <a:gd name="connsiteY184" fmla="*/ 3115340 h 5358809"/>
              <a:gd name="connsiteX185" fmla="*/ 6273210 w 6283889"/>
              <a:gd name="connsiteY185" fmla="*/ 3040912 h 5358809"/>
              <a:gd name="connsiteX186" fmla="*/ 6251944 w 6283889"/>
              <a:gd name="connsiteY186" fmla="*/ 2977116 h 5358809"/>
              <a:gd name="connsiteX187" fmla="*/ 6241312 w 6283889"/>
              <a:gd name="connsiteY187" fmla="*/ 2945219 h 5358809"/>
              <a:gd name="connsiteX188" fmla="*/ 6209414 w 6283889"/>
              <a:gd name="connsiteY188" fmla="*/ 2923954 h 5358809"/>
              <a:gd name="connsiteX189" fmla="*/ 6209414 w 6283889"/>
              <a:gd name="connsiteY189" fmla="*/ 2402958 h 5358809"/>
              <a:gd name="connsiteX190" fmla="*/ 6241312 w 6283889"/>
              <a:gd name="connsiteY190" fmla="*/ 2349795 h 5358809"/>
              <a:gd name="connsiteX191" fmla="*/ 6273210 w 6283889"/>
              <a:gd name="connsiteY191" fmla="*/ 2286000 h 5358809"/>
              <a:gd name="connsiteX192" fmla="*/ 6251944 w 6283889"/>
              <a:gd name="connsiteY192" fmla="*/ 2264735 h 5358809"/>
              <a:gd name="connsiteX193" fmla="*/ 6220047 w 6283889"/>
              <a:gd name="connsiteY193" fmla="*/ 2254102 h 5358809"/>
              <a:gd name="connsiteX194" fmla="*/ 6124354 w 6283889"/>
              <a:gd name="connsiteY194" fmla="*/ 2211572 h 5358809"/>
              <a:gd name="connsiteX195" fmla="*/ 6092456 w 6283889"/>
              <a:gd name="connsiteY195" fmla="*/ 2200940 h 5358809"/>
              <a:gd name="connsiteX196" fmla="*/ 6049926 w 6283889"/>
              <a:gd name="connsiteY196" fmla="*/ 2190307 h 5358809"/>
              <a:gd name="connsiteX197" fmla="*/ 6018028 w 6283889"/>
              <a:gd name="connsiteY197" fmla="*/ 2169042 h 5358809"/>
              <a:gd name="connsiteX198" fmla="*/ 5986131 w 6283889"/>
              <a:gd name="connsiteY198" fmla="*/ 2105247 h 5358809"/>
              <a:gd name="connsiteX199" fmla="*/ 5954233 w 6283889"/>
              <a:gd name="connsiteY199" fmla="*/ 2041451 h 5358809"/>
              <a:gd name="connsiteX200" fmla="*/ 5922335 w 6283889"/>
              <a:gd name="connsiteY200" fmla="*/ 2020186 h 5358809"/>
              <a:gd name="connsiteX201" fmla="*/ 5890437 w 6283889"/>
              <a:gd name="connsiteY201" fmla="*/ 1988288 h 5358809"/>
              <a:gd name="connsiteX202" fmla="*/ 5869172 w 6283889"/>
              <a:gd name="connsiteY202" fmla="*/ 1924493 h 5358809"/>
              <a:gd name="connsiteX203" fmla="*/ 5858540 w 6283889"/>
              <a:gd name="connsiteY203" fmla="*/ 1892595 h 5358809"/>
              <a:gd name="connsiteX204" fmla="*/ 5869172 w 6283889"/>
              <a:gd name="connsiteY204" fmla="*/ 1754372 h 5358809"/>
              <a:gd name="connsiteX205" fmla="*/ 5890437 w 6283889"/>
              <a:gd name="connsiteY205" fmla="*/ 1690577 h 5358809"/>
              <a:gd name="connsiteX206" fmla="*/ 5901070 w 6283889"/>
              <a:gd name="connsiteY206" fmla="*/ 1658679 h 5358809"/>
              <a:gd name="connsiteX207" fmla="*/ 5922335 w 6283889"/>
              <a:gd name="connsiteY207" fmla="*/ 1626781 h 5358809"/>
              <a:gd name="connsiteX208" fmla="*/ 5943600 w 6283889"/>
              <a:gd name="connsiteY208" fmla="*/ 1562986 h 5358809"/>
              <a:gd name="connsiteX209" fmla="*/ 5954233 w 6283889"/>
              <a:gd name="connsiteY209" fmla="*/ 1531088 h 5358809"/>
              <a:gd name="connsiteX210" fmla="*/ 5964865 w 6283889"/>
              <a:gd name="connsiteY210" fmla="*/ 1499191 h 5358809"/>
              <a:gd name="connsiteX211" fmla="*/ 5986131 w 6283889"/>
              <a:gd name="connsiteY211" fmla="*/ 1446028 h 5358809"/>
              <a:gd name="connsiteX212" fmla="*/ 5975498 w 6283889"/>
              <a:gd name="connsiteY212" fmla="*/ 1329070 h 5358809"/>
              <a:gd name="connsiteX213" fmla="*/ 5954233 w 6283889"/>
              <a:gd name="connsiteY213" fmla="*/ 1265274 h 5358809"/>
              <a:gd name="connsiteX214" fmla="*/ 5922335 w 6283889"/>
              <a:gd name="connsiteY214" fmla="*/ 1254642 h 5358809"/>
              <a:gd name="connsiteX215" fmla="*/ 5879805 w 6283889"/>
              <a:gd name="connsiteY215" fmla="*/ 1190847 h 5358809"/>
              <a:gd name="connsiteX216" fmla="*/ 5805377 w 6283889"/>
              <a:gd name="connsiteY216" fmla="*/ 1095154 h 5358809"/>
              <a:gd name="connsiteX217" fmla="*/ 5752214 w 6283889"/>
              <a:gd name="connsiteY217" fmla="*/ 999461 h 5358809"/>
              <a:gd name="connsiteX218" fmla="*/ 5741582 w 6283889"/>
              <a:gd name="connsiteY218" fmla="*/ 946298 h 5358809"/>
              <a:gd name="connsiteX219" fmla="*/ 5730949 w 6283889"/>
              <a:gd name="connsiteY219" fmla="*/ 871870 h 5358809"/>
              <a:gd name="connsiteX220" fmla="*/ 5709684 w 6283889"/>
              <a:gd name="connsiteY220" fmla="*/ 839972 h 5358809"/>
              <a:gd name="connsiteX221" fmla="*/ 5699051 w 6283889"/>
              <a:gd name="connsiteY221" fmla="*/ 808074 h 5358809"/>
              <a:gd name="connsiteX222" fmla="*/ 5667154 w 6283889"/>
              <a:gd name="connsiteY222" fmla="*/ 786809 h 5358809"/>
              <a:gd name="connsiteX223" fmla="*/ 5624624 w 6283889"/>
              <a:gd name="connsiteY223" fmla="*/ 723014 h 5358809"/>
              <a:gd name="connsiteX224" fmla="*/ 5582093 w 6283889"/>
              <a:gd name="connsiteY224" fmla="*/ 659219 h 5358809"/>
              <a:gd name="connsiteX225" fmla="*/ 5560828 w 6283889"/>
              <a:gd name="connsiteY225" fmla="*/ 627321 h 5358809"/>
              <a:gd name="connsiteX226" fmla="*/ 5539563 w 6283889"/>
              <a:gd name="connsiteY226" fmla="*/ 595423 h 5358809"/>
              <a:gd name="connsiteX227" fmla="*/ 5518298 w 6283889"/>
              <a:gd name="connsiteY227" fmla="*/ 531628 h 5358809"/>
              <a:gd name="connsiteX228" fmla="*/ 5486400 w 6283889"/>
              <a:gd name="connsiteY228" fmla="*/ 467833 h 5358809"/>
              <a:gd name="connsiteX229" fmla="*/ 5454503 w 6283889"/>
              <a:gd name="connsiteY229" fmla="*/ 446568 h 5358809"/>
              <a:gd name="connsiteX230" fmla="*/ 5433237 w 6283889"/>
              <a:gd name="connsiteY230" fmla="*/ 425302 h 5358809"/>
              <a:gd name="connsiteX231" fmla="*/ 5401340 w 6283889"/>
              <a:gd name="connsiteY231" fmla="*/ 404037 h 5358809"/>
              <a:gd name="connsiteX232" fmla="*/ 5348177 w 6283889"/>
              <a:gd name="connsiteY232" fmla="*/ 350874 h 5358809"/>
              <a:gd name="connsiteX233" fmla="*/ 5337544 w 6283889"/>
              <a:gd name="connsiteY233" fmla="*/ 318977 h 5358809"/>
              <a:gd name="connsiteX234" fmla="*/ 5305647 w 6283889"/>
              <a:gd name="connsiteY234" fmla="*/ 287079 h 5358809"/>
              <a:gd name="connsiteX235" fmla="*/ 5220586 w 6283889"/>
              <a:gd name="connsiteY235" fmla="*/ 265814 h 5358809"/>
              <a:gd name="connsiteX236" fmla="*/ 5114261 w 6283889"/>
              <a:gd name="connsiteY236" fmla="*/ 276447 h 5358809"/>
              <a:gd name="connsiteX237" fmla="*/ 5082363 w 6283889"/>
              <a:gd name="connsiteY237" fmla="*/ 287079 h 5358809"/>
              <a:gd name="connsiteX238" fmla="*/ 5050465 w 6283889"/>
              <a:gd name="connsiteY238" fmla="*/ 318977 h 5358809"/>
              <a:gd name="connsiteX239" fmla="*/ 4986670 w 6283889"/>
              <a:gd name="connsiteY239" fmla="*/ 340242 h 5358809"/>
              <a:gd name="connsiteX240" fmla="*/ 4805917 w 6283889"/>
              <a:gd name="connsiteY240" fmla="*/ 329609 h 5358809"/>
              <a:gd name="connsiteX241" fmla="*/ 4710224 w 6283889"/>
              <a:gd name="connsiteY241" fmla="*/ 297712 h 5358809"/>
              <a:gd name="connsiteX242" fmla="*/ 4593265 w 6283889"/>
              <a:gd name="connsiteY242" fmla="*/ 276447 h 5358809"/>
              <a:gd name="connsiteX243" fmla="*/ 4253024 w 6283889"/>
              <a:gd name="connsiteY243" fmla="*/ 287079 h 5358809"/>
              <a:gd name="connsiteX244" fmla="*/ 4221126 w 6283889"/>
              <a:gd name="connsiteY244" fmla="*/ 297712 h 5358809"/>
              <a:gd name="connsiteX245" fmla="*/ 4136065 w 6283889"/>
              <a:gd name="connsiteY245" fmla="*/ 318977 h 5358809"/>
              <a:gd name="connsiteX246" fmla="*/ 4072270 w 6283889"/>
              <a:gd name="connsiteY246" fmla="*/ 308344 h 5358809"/>
              <a:gd name="connsiteX247" fmla="*/ 3997842 w 6283889"/>
              <a:gd name="connsiteY247" fmla="*/ 265814 h 5358809"/>
              <a:gd name="connsiteX248" fmla="*/ 3934047 w 6283889"/>
              <a:gd name="connsiteY248" fmla="*/ 244549 h 5358809"/>
              <a:gd name="connsiteX249" fmla="*/ 3689498 w 6283889"/>
              <a:gd name="connsiteY249" fmla="*/ 265814 h 5358809"/>
              <a:gd name="connsiteX250" fmla="*/ 3646968 w 6283889"/>
              <a:gd name="connsiteY250" fmla="*/ 276447 h 5358809"/>
              <a:gd name="connsiteX251" fmla="*/ 3540642 w 6283889"/>
              <a:gd name="connsiteY251" fmla="*/ 255181 h 5358809"/>
              <a:gd name="connsiteX252" fmla="*/ 3413051 w 6283889"/>
              <a:gd name="connsiteY252" fmla="*/ 223284 h 5358809"/>
              <a:gd name="connsiteX253" fmla="*/ 3349256 w 6283889"/>
              <a:gd name="connsiteY253" fmla="*/ 180754 h 5358809"/>
              <a:gd name="connsiteX254" fmla="*/ 3285461 w 6283889"/>
              <a:gd name="connsiteY254" fmla="*/ 159488 h 5358809"/>
              <a:gd name="connsiteX255" fmla="*/ 3253563 w 6283889"/>
              <a:gd name="connsiteY255" fmla="*/ 148856 h 5358809"/>
              <a:gd name="connsiteX256" fmla="*/ 3200400 w 6283889"/>
              <a:gd name="connsiteY256" fmla="*/ 138223 h 5358809"/>
              <a:gd name="connsiteX257" fmla="*/ 3115340 w 6283889"/>
              <a:gd name="connsiteY257" fmla="*/ 42530 h 5358809"/>
              <a:gd name="connsiteX258" fmla="*/ 3083442 w 6283889"/>
              <a:gd name="connsiteY258" fmla="*/ 10633 h 5358809"/>
              <a:gd name="connsiteX259" fmla="*/ 3040912 w 6283889"/>
              <a:gd name="connsiteY259" fmla="*/ 0 h 5358809"/>
              <a:gd name="connsiteX260" fmla="*/ 2955851 w 6283889"/>
              <a:gd name="connsiteY260" fmla="*/ 21265 h 5358809"/>
              <a:gd name="connsiteX261" fmla="*/ 2923954 w 6283889"/>
              <a:gd name="connsiteY261" fmla="*/ 53163 h 5358809"/>
              <a:gd name="connsiteX262" fmla="*/ 2860158 w 6283889"/>
              <a:gd name="connsiteY262" fmla="*/ 95693 h 5358809"/>
              <a:gd name="connsiteX263" fmla="*/ 2806996 w 6283889"/>
              <a:gd name="connsiteY263" fmla="*/ 148856 h 5358809"/>
              <a:gd name="connsiteX264" fmla="*/ 2743200 w 6283889"/>
              <a:gd name="connsiteY264" fmla="*/ 212651 h 5358809"/>
              <a:gd name="connsiteX265" fmla="*/ 2679405 w 6283889"/>
              <a:gd name="connsiteY265" fmla="*/ 255181 h 5358809"/>
              <a:gd name="connsiteX266" fmla="*/ 2594344 w 6283889"/>
              <a:gd name="connsiteY266" fmla="*/ 329609 h 5358809"/>
              <a:gd name="connsiteX267" fmla="*/ 2573079 w 6283889"/>
              <a:gd name="connsiteY267" fmla="*/ 361507 h 5358809"/>
              <a:gd name="connsiteX268" fmla="*/ 2509284 w 6283889"/>
              <a:gd name="connsiteY268" fmla="*/ 382772 h 5358809"/>
              <a:gd name="connsiteX269" fmla="*/ 2498651 w 6283889"/>
              <a:gd name="connsiteY269" fmla="*/ 414670 h 5358809"/>
              <a:gd name="connsiteX270" fmla="*/ 2434856 w 6283889"/>
              <a:gd name="connsiteY270" fmla="*/ 446568 h 5358809"/>
              <a:gd name="connsiteX271" fmla="*/ 2371061 w 6283889"/>
              <a:gd name="connsiteY271" fmla="*/ 489098 h 5358809"/>
              <a:gd name="connsiteX272" fmla="*/ 2339163 w 6283889"/>
              <a:gd name="connsiteY272" fmla="*/ 510363 h 5358809"/>
              <a:gd name="connsiteX273" fmla="*/ 2275368 w 6283889"/>
              <a:gd name="connsiteY273" fmla="*/ 531628 h 5358809"/>
              <a:gd name="connsiteX274" fmla="*/ 2211572 w 6283889"/>
              <a:gd name="connsiteY274" fmla="*/ 563526 h 5358809"/>
              <a:gd name="connsiteX275" fmla="*/ 2147777 w 6283889"/>
              <a:gd name="connsiteY275" fmla="*/ 595423 h 5358809"/>
              <a:gd name="connsiteX276" fmla="*/ 2094614 w 6283889"/>
              <a:gd name="connsiteY276" fmla="*/ 637954 h 5358809"/>
              <a:gd name="connsiteX277" fmla="*/ 2083982 w 6283889"/>
              <a:gd name="connsiteY277" fmla="*/ 669851 h 5358809"/>
              <a:gd name="connsiteX278" fmla="*/ 2073349 w 6283889"/>
              <a:gd name="connsiteY278" fmla="*/ 744279 h 5358809"/>
              <a:gd name="connsiteX279" fmla="*/ 2041451 w 6283889"/>
              <a:gd name="connsiteY279" fmla="*/ 765544 h 5358809"/>
              <a:gd name="connsiteX280" fmla="*/ 2030819 w 6283889"/>
              <a:gd name="connsiteY280" fmla="*/ 797442 h 5358809"/>
              <a:gd name="connsiteX281" fmla="*/ 1935126 w 6283889"/>
              <a:gd name="connsiteY281" fmla="*/ 850605 h 5358809"/>
              <a:gd name="connsiteX282" fmla="*/ 1446028 w 6283889"/>
              <a:gd name="connsiteY282" fmla="*/ 850605 h 535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</a:cxnLst>
            <a:rect l="l" t="t" r="r" b="b"/>
            <a:pathLst>
              <a:path w="6283889" h="5358809">
                <a:moveTo>
                  <a:pt x="1446028" y="850605"/>
                </a:moveTo>
                <a:cubicBezTo>
                  <a:pt x="1368056" y="859465"/>
                  <a:pt x="1460591" y="885897"/>
                  <a:pt x="1467293" y="903768"/>
                </a:cubicBezTo>
                <a:cubicBezTo>
                  <a:pt x="1494738" y="976954"/>
                  <a:pt x="1490836" y="1010475"/>
                  <a:pt x="1467293" y="1116419"/>
                </a:cubicBezTo>
                <a:cubicBezTo>
                  <a:pt x="1464862" y="1127360"/>
                  <a:pt x="1446028" y="1123507"/>
                  <a:pt x="1435396" y="1127051"/>
                </a:cubicBezTo>
                <a:cubicBezTo>
                  <a:pt x="1406342" y="1214210"/>
                  <a:pt x="1456598" y="1079297"/>
                  <a:pt x="1360968" y="1222744"/>
                </a:cubicBezTo>
                <a:cubicBezTo>
                  <a:pt x="1295517" y="1320922"/>
                  <a:pt x="1379040" y="1200154"/>
                  <a:pt x="1318437" y="1275907"/>
                </a:cubicBezTo>
                <a:cubicBezTo>
                  <a:pt x="1296020" y="1303928"/>
                  <a:pt x="1297750" y="1318052"/>
                  <a:pt x="1265275" y="1339702"/>
                </a:cubicBezTo>
                <a:cubicBezTo>
                  <a:pt x="1255950" y="1345919"/>
                  <a:pt x="1243402" y="1345323"/>
                  <a:pt x="1233377" y="1350335"/>
                </a:cubicBezTo>
                <a:cubicBezTo>
                  <a:pt x="1221947" y="1356050"/>
                  <a:pt x="1212112" y="1364512"/>
                  <a:pt x="1201479" y="1371600"/>
                </a:cubicBezTo>
                <a:cubicBezTo>
                  <a:pt x="1177489" y="1443575"/>
                  <a:pt x="1211294" y="1370510"/>
                  <a:pt x="1158949" y="1414130"/>
                </a:cubicBezTo>
                <a:cubicBezTo>
                  <a:pt x="1145335" y="1425475"/>
                  <a:pt x="1138584" y="1443206"/>
                  <a:pt x="1127051" y="1456661"/>
                </a:cubicBezTo>
                <a:cubicBezTo>
                  <a:pt x="1112217" y="1473968"/>
                  <a:pt x="1085485" y="1500296"/>
                  <a:pt x="1063256" y="1509823"/>
                </a:cubicBezTo>
                <a:cubicBezTo>
                  <a:pt x="1049825" y="1515579"/>
                  <a:pt x="1034903" y="1516912"/>
                  <a:pt x="1020726" y="1520456"/>
                </a:cubicBezTo>
                <a:cubicBezTo>
                  <a:pt x="1010093" y="1527544"/>
                  <a:pt x="1001280" y="1538848"/>
                  <a:pt x="988828" y="1541721"/>
                </a:cubicBezTo>
                <a:cubicBezTo>
                  <a:pt x="954122" y="1549730"/>
                  <a:pt x="917707" y="1546938"/>
                  <a:pt x="882503" y="1552354"/>
                </a:cubicBezTo>
                <a:cubicBezTo>
                  <a:pt x="871426" y="1554058"/>
                  <a:pt x="861238" y="1559442"/>
                  <a:pt x="850605" y="1562986"/>
                </a:cubicBezTo>
                <a:cubicBezTo>
                  <a:pt x="839972" y="1573619"/>
                  <a:pt x="831763" y="1587424"/>
                  <a:pt x="818707" y="1594884"/>
                </a:cubicBezTo>
                <a:cubicBezTo>
                  <a:pt x="806019" y="1602134"/>
                  <a:pt x="787588" y="1596387"/>
                  <a:pt x="776177" y="1605516"/>
                </a:cubicBezTo>
                <a:cubicBezTo>
                  <a:pt x="767425" y="1612517"/>
                  <a:pt x="771761" y="1628088"/>
                  <a:pt x="765544" y="1637414"/>
                </a:cubicBezTo>
                <a:cubicBezTo>
                  <a:pt x="742788" y="1671549"/>
                  <a:pt x="735192" y="1668797"/>
                  <a:pt x="701749" y="1679944"/>
                </a:cubicBezTo>
                <a:cubicBezTo>
                  <a:pt x="668050" y="1730493"/>
                  <a:pt x="676443" y="1699719"/>
                  <a:pt x="701749" y="1775637"/>
                </a:cubicBezTo>
                <a:lnTo>
                  <a:pt x="712382" y="1807535"/>
                </a:lnTo>
                <a:cubicBezTo>
                  <a:pt x="660426" y="1859491"/>
                  <a:pt x="696538" y="1816654"/>
                  <a:pt x="659219" y="1881963"/>
                </a:cubicBezTo>
                <a:cubicBezTo>
                  <a:pt x="652879" y="1893058"/>
                  <a:pt x="643669" y="1902431"/>
                  <a:pt x="637954" y="1913861"/>
                </a:cubicBezTo>
                <a:cubicBezTo>
                  <a:pt x="632942" y="1923885"/>
                  <a:pt x="634322" y="1937006"/>
                  <a:pt x="627321" y="1945758"/>
                </a:cubicBezTo>
                <a:cubicBezTo>
                  <a:pt x="619338" y="1955736"/>
                  <a:pt x="605402" y="1959040"/>
                  <a:pt x="595424" y="1967023"/>
                </a:cubicBezTo>
                <a:cubicBezTo>
                  <a:pt x="587596" y="1973285"/>
                  <a:pt x="581247" y="1981200"/>
                  <a:pt x="574158" y="1988288"/>
                </a:cubicBezTo>
                <a:lnTo>
                  <a:pt x="552893" y="2052084"/>
                </a:lnTo>
                <a:cubicBezTo>
                  <a:pt x="549349" y="2062716"/>
                  <a:pt x="550186" y="2076056"/>
                  <a:pt x="542261" y="2083981"/>
                </a:cubicBezTo>
                <a:lnTo>
                  <a:pt x="520996" y="2105247"/>
                </a:lnTo>
                <a:cubicBezTo>
                  <a:pt x="542261" y="2126512"/>
                  <a:pt x="575281" y="2140512"/>
                  <a:pt x="584791" y="2169042"/>
                </a:cubicBezTo>
                <a:cubicBezTo>
                  <a:pt x="595887" y="2202329"/>
                  <a:pt x="610262" y="2240018"/>
                  <a:pt x="616689" y="2275368"/>
                </a:cubicBezTo>
                <a:cubicBezTo>
                  <a:pt x="624990" y="2321024"/>
                  <a:pt x="625930" y="2358870"/>
                  <a:pt x="637954" y="2402958"/>
                </a:cubicBezTo>
                <a:cubicBezTo>
                  <a:pt x="653721" y="2460771"/>
                  <a:pt x="656626" y="2461568"/>
                  <a:pt x="680484" y="2509284"/>
                </a:cubicBezTo>
                <a:cubicBezTo>
                  <a:pt x="676940" y="2601433"/>
                  <a:pt x="678459" y="2693916"/>
                  <a:pt x="669851" y="2785730"/>
                </a:cubicBezTo>
                <a:cubicBezTo>
                  <a:pt x="667759" y="2808048"/>
                  <a:pt x="654022" y="2827780"/>
                  <a:pt x="648586" y="2849526"/>
                </a:cubicBezTo>
                <a:cubicBezTo>
                  <a:pt x="634855" y="2904453"/>
                  <a:pt x="646060" y="2879897"/>
                  <a:pt x="616689" y="2923954"/>
                </a:cubicBezTo>
                <a:cubicBezTo>
                  <a:pt x="613145" y="2938131"/>
                  <a:pt x="610071" y="2952433"/>
                  <a:pt x="606056" y="2966484"/>
                </a:cubicBezTo>
                <a:cubicBezTo>
                  <a:pt x="602977" y="2977260"/>
                  <a:pt x="597622" y="2987391"/>
                  <a:pt x="595424" y="2998381"/>
                </a:cubicBezTo>
                <a:cubicBezTo>
                  <a:pt x="590509" y="3022956"/>
                  <a:pt x="589274" y="3048152"/>
                  <a:pt x="584791" y="3072809"/>
                </a:cubicBezTo>
                <a:cubicBezTo>
                  <a:pt x="579451" y="3102179"/>
                  <a:pt x="572635" y="3119909"/>
                  <a:pt x="563526" y="3147237"/>
                </a:cubicBezTo>
                <a:cubicBezTo>
                  <a:pt x="550863" y="3286520"/>
                  <a:pt x="565272" y="3227056"/>
                  <a:pt x="531628" y="3327991"/>
                </a:cubicBezTo>
                <a:cubicBezTo>
                  <a:pt x="528084" y="3338623"/>
                  <a:pt x="527213" y="3350563"/>
                  <a:pt x="520996" y="3359888"/>
                </a:cubicBezTo>
                <a:lnTo>
                  <a:pt x="478465" y="3423684"/>
                </a:lnTo>
                <a:cubicBezTo>
                  <a:pt x="471989" y="3443113"/>
                  <a:pt x="459107" y="3479042"/>
                  <a:pt x="457200" y="3498112"/>
                </a:cubicBezTo>
                <a:cubicBezTo>
                  <a:pt x="451546" y="3554648"/>
                  <a:pt x="452516" y="3611728"/>
                  <a:pt x="446568" y="3668233"/>
                </a:cubicBezTo>
                <a:cubicBezTo>
                  <a:pt x="443160" y="3700609"/>
                  <a:pt x="422374" y="3716989"/>
                  <a:pt x="404037" y="3742661"/>
                </a:cubicBezTo>
                <a:cubicBezTo>
                  <a:pt x="396610" y="3753059"/>
                  <a:pt x="389860" y="3763926"/>
                  <a:pt x="382772" y="3774558"/>
                </a:cubicBezTo>
                <a:cubicBezTo>
                  <a:pt x="379228" y="3785191"/>
                  <a:pt x="377583" y="3796659"/>
                  <a:pt x="372140" y="3806456"/>
                </a:cubicBezTo>
                <a:cubicBezTo>
                  <a:pt x="342083" y="3860559"/>
                  <a:pt x="340609" y="3859253"/>
                  <a:pt x="308344" y="3891516"/>
                </a:cubicBezTo>
                <a:cubicBezTo>
                  <a:pt x="299697" y="3917459"/>
                  <a:pt x="297059" y="3934700"/>
                  <a:pt x="276447" y="3955312"/>
                </a:cubicBezTo>
                <a:cubicBezTo>
                  <a:pt x="267411" y="3964348"/>
                  <a:pt x="255182" y="3969489"/>
                  <a:pt x="244549" y="3976577"/>
                </a:cubicBezTo>
                <a:cubicBezTo>
                  <a:pt x="226086" y="4031969"/>
                  <a:pt x="246011" y="3988040"/>
                  <a:pt x="212651" y="4029740"/>
                </a:cubicBezTo>
                <a:cubicBezTo>
                  <a:pt x="204668" y="4039718"/>
                  <a:pt x="199876" y="4052086"/>
                  <a:pt x="191386" y="4061637"/>
                </a:cubicBezTo>
                <a:cubicBezTo>
                  <a:pt x="171406" y="4084114"/>
                  <a:pt x="144273" y="4100410"/>
                  <a:pt x="127591" y="4125433"/>
                </a:cubicBezTo>
                <a:cubicBezTo>
                  <a:pt x="77973" y="4199861"/>
                  <a:pt x="106326" y="4175051"/>
                  <a:pt x="53163" y="4210493"/>
                </a:cubicBezTo>
                <a:cubicBezTo>
                  <a:pt x="4416" y="4283613"/>
                  <a:pt x="18715" y="4250042"/>
                  <a:pt x="0" y="4306186"/>
                </a:cubicBezTo>
                <a:cubicBezTo>
                  <a:pt x="17201" y="4374986"/>
                  <a:pt x="-6182" y="4332286"/>
                  <a:pt x="42531" y="4359349"/>
                </a:cubicBezTo>
                <a:cubicBezTo>
                  <a:pt x="64872" y="4371761"/>
                  <a:pt x="106326" y="4401879"/>
                  <a:pt x="106326" y="4401879"/>
                </a:cubicBezTo>
                <a:cubicBezTo>
                  <a:pt x="113414" y="4412512"/>
                  <a:pt x="122401" y="4422100"/>
                  <a:pt x="127591" y="4433777"/>
                </a:cubicBezTo>
                <a:cubicBezTo>
                  <a:pt x="150951" y="4486338"/>
                  <a:pt x="134790" y="4498827"/>
                  <a:pt x="180754" y="4529470"/>
                </a:cubicBezTo>
                <a:cubicBezTo>
                  <a:pt x="190079" y="4535687"/>
                  <a:pt x="202019" y="4536558"/>
                  <a:pt x="212651" y="4540102"/>
                </a:cubicBezTo>
                <a:cubicBezTo>
                  <a:pt x="268162" y="4577110"/>
                  <a:pt x="219890" y="4550776"/>
                  <a:pt x="297712" y="4572000"/>
                </a:cubicBezTo>
                <a:cubicBezTo>
                  <a:pt x="319337" y="4577898"/>
                  <a:pt x="361507" y="4593265"/>
                  <a:pt x="361507" y="4593265"/>
                </a:cubicBezTo>
                <a:cubicBezTo>
                  <a:pt x="372140" y="4603898"/>
                  <a:pt x="380349" y="4617703"/>
                  <a:pt x="393405" y="4625163"/>
                </a:cubicBezTo>
                <a:cubicBezTo>
                  <a:pt x="406093" y="4632413"/>
                  <a:pt x="421884" y="4631781"/>
                  <a:pt x="435935" y="4635795"/>
                </a:cubicBezTo>
                <a:cubicBezTo>
                  <a:pt x="473371" y="4646491"/>
                  <a:pt x="501168" y="4658498"/>
                  <a:pt x="531628" y="4688958"/>
                </a:cubicBezTo>
                <a:cubicBezTo>
                  <a:pt x="552893" y="4710223"/>
                  <a:pt x="578742" y="4727731"/>
                  <a:pt x="595424" y="4752754"/>
                </a:cubicBezTo>
                <a:cubicBezTo>
                  <a:pt x="623777" y="4795283"/>
                  <a:pt x="606057" y="4777563"/>
                  <a:pt x="648586" y="4805916"/>
                </a:cubicBezTo>
                <a:cubicBezTo>
                  <a:pt x="651531" y="4820639"/>
                  <a:pt x="659636" y="4872590"/>
                  <a:pt x="669851" y="4890977"/>
                </a:cubicBezTo>
                <a:cubicBezTo>
                  <a:pt x="682263" y="4913318"/>
                  <a:pt x="698205" y="4933507"/>
                  <a:pt x="712382" y="4954772"/>
                </a:cubicBezTo>
                <a:cubicBezTo>
                  <a:pt x="719470" y="4965405"/>
                  <a:pt x="723014" y="4979582"/>
                  <a:pt x="733647" y="4986670"/>
                </a:cubicBezTo>
                <a:cubicBezTo>
                  <a:pt x="779000" y="5016905"/>
                  <a:pt x="794199" y="5030848"/>
                  <a:pt x="839972" y="5050465"/>
                </a:cubicBezTo>
                <a:cubicBezTo>
                  <a:pt x="850274" y="5054880"/>
                  <a:pt x="862073" y="5055655"/>
                  <a:pt x="871870" y="5061098"/>
                </a:cubicBezTo>
                <a:cubicBezTo>
                  <a:pt x="894211" y="5073510"/>
                  <a:pt x="910871" y="5097429"/>
                  <a:pt x="935665" y="5103628"/>
                </a:cubicBezTo>
                <a:cubicBezTo>
                  <a:pt x="989069" y="5116979"/>
                  <a:pt x="964333" y="5109640"/>
                  <a:pt x="1010093" y="5124893"/>
                </a:cubicBezTo>
                <a:cubicBezTo>
                  <a:pt x="1060642" y="5158592"/>
                  <a:pt x="1029867" y="5142116"/>
                  <a:pt x="1105786" y="5167423"/>
                </a:cubicBezTo>
                <a:lnTo>
                  <a:pt x="1137684" y="5178056"/>
                </a:lnTo>
                <a:lnTo>
                  <a:pt x="1169582" y="5188688"/>
                </a:lnTo>
                <a:cubicBezTo>
                  <a:pt x="1239476" y="5258585"/>
                  <a:pt x="1108042" y="5133486"/>
                  <a:pt x="1254642" y="5231219"/>
                </a:cubicBezTo>
                <a:cubicBezTo>
                  <a:pt x="1275907" y="5245396"/>
                  <a:pt x="1300365" y="5255678"/>
                  <a:pt x="1318437" y="5273749"/>
                </a:cubicBezTo>
                <a:cubicBezTo>
                  <a:pt x="1338216" y="5293527"/>
                  <a:pt x="1344776" y="5302867"/>
                  <a:pt x="1371600" y="5316279"/>
                </a:cubicBezTo>
                <a:cubicBezTo>
                  <a:pt x="1381625" y="5321291"/>
                  <a:pt x="1393473" y="5321900"/>
                  <a:pt x="1403498" y="5326912"/>
                </a:cubicBezTo>
                <a:cubicBezTo>
                  <a:pt x="1485939" y="5368133"/>
                  <a:pt x="1387123" y="5332087"/>
                  <a:pt x="1467293" y="5358809"/>
                </a:cubicBezTo>
                <a:cubicBezTo>
                  <a:pt x="1531088" y="5355265"/>
                  <a:pt x="1595371" y="5356810"/>
                  <a:pt x="1658679" y="5348177"/>
                </a:cubicBezTo>
                <a:cubicBezTo>
                  <a:pt x="1674384" y="5346035"/>
                  <a:pt x="1685712" y="5330233"/>
                  <a:pt x="1701210" y="5326912"/>
                </a:cubicBezTo>
                <a:cubicBezTo>
                  <a:pt x="1736038" y="5319449"/>
                  <a:pt x="1772093" y="5319823"/>
                  <a:pt x="1807535" y="5316279"/>
                </a:cubicBezTo>
                <a:cubicBezTo>
                  <a:pt x="1811079" y="5298558"/>
                  <a:pt x="1810690" y="5279568"/>
                  <a:pt x="1818168" y="5263116"/>
                </a:cubicBezTo>
                <a:cubicBezTo>
                  <a:pt x="1865424" y="5159153"/>
                  <a:pt x="1848884" y="5232400"/>
                  <a:pt x="1924493" y="5156791"/>
                </a:cubicBezTo>
                <a:cubicBezTo>
                  <a:pt x="1949630" y="5131654"/>
                  <a:pt x="1967096" y="5111180"/>
                  <a:pt x="1998921" y="5092995"/>
                </a:cubicBezTo>
                <a:cubicBezTo>
                  <a:pt x="2008652" y="5087434"/>
                  <a:pt x="2020186" y="5085907"/>
                  <a:pt x="2030819" y="5082363"/>
                </a:cubicBezTo>
                <a:cubicBezTo>
                  <a:pt x="2041452" y="5075275"/>
                  <a:pt x="2054734" y="5071077"/>
                  <a:pt x="2062717" y="5061098"/>
                </a:cubicBezTo>
                <a:cubicBezTo>
                  <a:pt x="2071553" y="5050053"/>
                  <a:pt x="2083261" y="4978921"/>
                  <a:pt x="2083982" y="4976037"/>
                </a:cubicBezTo>
                <a:cubicBezTo>
                  <a:pt x="2097344" y="4922587"/>
                  <a:pt x="2089892" y="4964217"/>
                  <a:pt x="2115879" y="4912242"/>
                </a:cubicBezTo>
                <a:cubicBezTo>
                  <a:pt x="2120891" y="4902217"/>
                  <a:pt x="2119510" y="4889096"/>
                  <a:pt x="2126512" y="4880344"/>
                </a:cubicBezTo>
                <a:cubicBezTo>
                  <a:pt x="2147987" y="4853500"/>
                  <a:pt x="2181883" y="4855298"/>
                  <a:pt x="2211572" y="4848447"/>
                </a:cubicBezTo>
                <a:cubicBezTo>
                  <a:pt x="2240050" y="4841875"/>
                  <a:pt x="2268279" y="4834269"/>
                  <a:pt x="2296633" y="4827181"/>
                </a:cubicBezTo>
                <a:cubicBezTo>
                  <a:pt x="2310810" y="4823637"/>
                  <a:pt x="2324639" y="4818163"/>
                  <a:pt x="2339163" y="4816549"/>
                </a:cubicBezTo>
                <a:lnTo>
                  <a:pt x="2434856" y="4805916"/>
                </a:lnTo>
                <a:cubicBezTo>
                  <a:pt x="2473842" y="4809460"/>
                  <a:pt x="2513536" y="4808347"/>
                  <a:pt x="2551814" y="4816549"/>
                </a:cubicBezTo>
                <a:cubicBezTo>
                  <a:pt x="2564309" y="4819227"/>
                  <a:pt x="2572282" y="4832099"/>
                  <a:pt x="2583712" y="4837814"/>
                </a:cubicBezTo>
                <a:cubicBezTo>
                  <a:pt x="2593737" y="4842826"/>
                  <a:pt x="2604833" y="4845368"/>
                  <a:pt x="2615610" y="4848447"/>
                </a:cubicBezTo>
                <a:cubicBezTo>
                  <a:pt x="2689736" y="4869626"/>
                  <a:pt x="2627968" y="4848831"/>
                  <a:pt x="2721935" y="4869712"/>
                </a:cubicBezTo>
                <a:cubicBezTo>
                  <a:pt x="2732876" y="4872143"/>
                  <a:pt x="2742843" y="4878146"/>
                  <a:pt x="2753833" y="4880344"/>
                </a:cubicBezTo>
                <a:cubicBezTo>
                  <a:pt x="2778408" y="4885259"/>
                  <a:pt x="2803452" y="4887433"/>
                  <a:pt x="2828261" y="4890977"/>
                </a:cubicBezTo>
                <a:cubicBezTo>
                  <a:pt x="2838893" y="4894521"/>
                  <a:pt x="2853644" y="4892489"/>
                  <a:pt x="2860158" y="4901609"/>
                </a:cubicBezTo>
                <a:cubicBezTo>
                  <a:pt x="2873187" y="4919849"/>
                  <a:pt x="2874335" y="4944140"/>
                  <a:pt x="2881424" y="4965405"/>
                </a:cubicBezTo>
                <a:cubicBezTo>
                  <a:pt x="2884968" y="4976037"/>
                  <a:pt x="2884131" y="4989377"/>
                  <a:pt x="2892056" y="4997302"/>
                </a:cubicBezTo>
                <a:lnTo>
                  <a:pt x="2913321" y="5018568"/>
                </a:lnTo>
                <a:cubicBezTo>
                  <a:pt x="2916865" y="5029200"/>
                  <a:pt x="2918511" y="5040668"/>
                  <a:pt x="2923954" y="5050465"/>
                </a:cubicBezTo>
                <a:cubicBezTo>
                  <a:pt x="2936366" y="5072806"/>
                  <a:pt x="2958402" y="5090015"/>
                  <a:pt x="2966484" y="5114261"/>
                </a:cubicBezTo>
                <a:cubicBezTo>
                  <a:pt x="2981158" y="5158281"/>
                  <a:pt x="2970900" y="5136833"/>
                  <a:pt x="2998382" y="5178056"/>
                </a:cubicBezTo>
                <a:cubicBezTo>
                  <a:pt x="3025104" y="5258226"/>
                  <a:pt x="2989059" y="5159413"/>
                  <a:pt x="3030279" y="5241851"/>
                </a:cubicBezTo>
                <a:cubicBezTo>
                  <a:pt x="3035291" y="5251876"/>
                  <a:pt x="3031792" y="5267235"/>
                  <a:pt x="3040912" y="5273749"/>
                </a:cubicBezTo>
                <a:cubicBezTo>
                  <a:pt x="3059152" y="5286778"/>
                  <a:pt x="3104707" y="5295014"/>
                  <a:pt x="3104707" y="5295014"/>
                </a:cubicBezTo>
                <a:lnTo>
                  <a:pt x="3274828" y="5284381"/>
                </a:lnTo>
                <a:cubicBezTo>
                  <a:pt x="3298951" y="5275938"/>
                  <a:pt x="3317358" y="5220586"/>
                  <a:pt x="3317358" y="5220586"/>
                </a:cubicBezTo>
                <a:cubicBezTo>
                  <a:pt x="3333427" y="5156312"/>
                  <a:pt x="3323371" y="5191916"/>
                  <a:pt x="3349256" y="5114261"/>
                </a:cubicBezTo>
                <a:cubicBezTo>
                  <a:pt x="3352800" y="5103628"/>
                  <a:pt x="3353672" y="5091689"/>
                  <a:pt x="3359889" y="5082363"/>
                </a:cubicBezTo>
                <a:cubicBezTo>
                  <a:pt x="3378302" y="5054743"/>
                  <a:pt x="3391073" y="5034308"/>
                  <a:pt x="3413051" y="5007935"/>
                </a:cubicBezTo>
                <a:cubicBezTo>
                  <a:pt x="3463556" y="4947330"/>
                  <a:pt x="3403003" y="5033641"/>
                  <a:pt x="3455582" y="4954772"/>
                </a:cubicBezTo>
                <a:cubicBezTo>
                  <a:pt x="3462670" y="4933507"/>
                  <a:pt x="3474818" y="4913300"/>
                  <a:pt x="3476847" y="4890977"/>
                </a:cubicBezTo>
                <a:cubicBezTo>
                  <a:pt x="3480391" y="4851991"/>
                  <a:pt x="3475100" y="4811157"/>
                  <a:pt x="3487479" y="4774019"/>
                </a:cubicBezTo>
                <a:cubicBezTo>
                  <a:pt x="3491023" y="4763386"/>
                  <a:pt x="3508185" y="4763991"/>
                  <a:pt x="3519377" y="4763386"/>
                </a:cubicBezTo>
                <a:cubicBezTo>
                  <a:pt x="3639756" y="4756879"/>
                  <a:pt x="3760382" y="4756298"/>
                  <a:pt x="3880884" y="4752754"/>
                </a:cubicBezTo>
                <a:cubicBezTo>
                  <a:pt x="3902149" y="4745665"/>
                  <a:pt x="3928829" y="4747338"/>
                  <a:pt x="3944679" y="4731488"/>
                </a:cubicBezTo>
                <a:cubicBezTo>
                  <a:pt x="3955312" y="4720856"/>
                  <a:pt x="3963433" y="4706893"/>
                  <a:pt x="3976577" y="4699591"/>
                </a:cubicBezTo>
                <a:cubicBezTo>
                  <a:pt x="3996172" y="4688705"/>
                  <a:pt x="4018626" y="4683763"/>
                  <a:pt x="4040372" y="4678326"/>
                </a:cubicBezTo>
                <a:cubicBezTo>
                  <a:pt x="4054549" y="4674782"/>
                  <a:pt x="4068852" y="4671708"/>
                  <a:pt x="4082903" y="4667693"/>
                </a:cubicBezTo>
                <a:cubicBezTo>
                  <a:pt x="4093679" y="4664614"/>
                  <a:pt x="4103859" y="4659492"/>
                  <a:pt x="4114800" y="4657061"/>
                </a:cubicBezTo>
                <a:cubicBezTo>
                  <a:pt x="4135845" y="4652384"/>
                  <a:pt x="4157331" y="4649972"/>
                  <a:pt x="4178596" y="4646428"/>
                </a:cubicBezTo>
                <a:cubicBezTo>
                  <a:pt x="4189228" y="4642884"/>
                  <a:pt x="4199717" y="4638874"/>
                  <a:pt x="4210493" y="4635795"/>
                </a:cubicBezTo>
                <a:cubicBezTo>
                  <a:pt x="4224544" y="4631780"/>
                  <a:pt x="4239592" y="4630919"/>
                  <a:pt x="4253024" y="4625163"/>
                </a:cubicBezTo>
                <a:cubicBezTo>
                  <a:pt x="4264769" y="4620129"/>
                  <a:pt x="4274289" y="4610986"/>
                  <a:pt x="4284921" y="4603898"/>
                </a:cubicBezTo>
                <a:cubicBezTo>
                  <a:pt x="4292009" y="4593265"/>
                  <a:pt x="4297150" y="4581036"/>
                  <a:pt x="4306186" y="4572000"/>
                </a:cubicBezTo>
                <a:cubicBezTo>
                  <a:pt x="4315222" y="4562964"/>
                  <a:pt x="4330101" y="4560714"/>
                  <a:pt x="4338084" y="4550735"/>
                </a:cubicBezTo>
                <a:cubicBezTo>
                  <a:pt x="4345086" y="4541983"/>
                  <a:pt x="4343705" y="4528862"/>
                  <a:pt x="4348717" y="4518837"/>
                </a:cubicBezTo>
                <a:cubicBezTo>
                  <a:pt x="4370532" y="4475208"/>
                  <a:pt x="4364877" y="4498636"/>
                  <a:pt x="4391247" y="4465674"/>
                </a:cubicBezTo>
                <a:cubicBezTo>
                  <a:pt x="4399230" y="4455696"/>
                  <a:pt x="4405424" y="4444409"/>
                  <a:pt x="4412512" y="4433777"/>
                </a:cubicBezTo>
                <a:cubicBezTo>
                  <a:pt x="4419600" y="4412512"/>
                  <a:pt x="4415126" y="4382415"/>
                  <a:pt x="4433777" y="4369981"/>
                </a:cubicBezTo>
                <a:lnTo>
                  <a:pt x="4497572" y="4327451"/>
                </a:lnTo>
                <a:cubicBezTo>
                  <a:pt x="4543647" y="4330995"/>
                  <a:pt x="4590377" y="4329568"/>
                  <a:pt x="4635796" y="4338084"/>
                </a:cubicBezTo>
                <a:cubicBezTo>
                  <a:pt x="4648356" y="4340439"/>
                  <a:pt x="4656263" y="4353634"/>
                  <a:pt x="4667693" y="4359349"/>
                </a:cubicBezTo>
                <a:cubicBezTo>
                  <a:pt x="4677718" y="4364361"/>
                  <a:pt x="4688958" y="4366437"/>
                  <a:pt x="4699591" y="4369981"/>
                </a:cubicBezTo>
                <a:cubicBezTo>
                  <a:pt x="4755088" y="4406980"/>
                  <a:pt x="4709333" y="4382779"/>
                  <a:pt x="4795284" y="4401879"/>
                </a:cubicBezTo>
                <a:cubicBezTo>
                  <a:pt x="4806225" y="4404310"/>
                  <a:pt x="4816405" y="4409433"/>
                  <a:pt x="4827182" y="4412512"/>
                </a:cubicBezTo>
                <a:cubicBezTo>
                  <a:pt x="4841233" y="4416526"/>
                  <a:pt x="4855535" y="4419600"/>
                  <a:pt x="4869712" y="4423144"/>
                </a:cubicBezTo>
                <a:cubicBezTo>
                  <a:pt x="4925079" y="4506195"/>
                  <a:pt x="4854397" y="4414316"/>
                  <a:pt x="4922875" y="4465674"/>
                </a:cubicBezTo>
                <a:cubicBezTo>
                  <a:pt x="4942924" y="4480711"/>
                  <a:pt x="4958316" y="4501116"/>
                  <a:pt x="4976037" y="4518837"/>
                </a:cubicBezTo>
                <a:cubicBezTo>
                  <a:pt x="4983126" y="4525926"/>
                  <a:pt x="4988962" y="4534541"/>
                  <a:pt x="4997303" y="4540102"/>
                </a:cubicBezTo>
                <a:lnTo>
                  <a:pt x="5061098" y="4582633"/>
                </a:lnTo>
                <a:cubicBezTo>
                  <a:pt x="5068186" y="4593265"/>
                  <a:pt x="5069889" y="4611758"/>
                  <a:pt x="5082363" y="4614530"/>
                </a:cubicBezTo>
                <a:cubicBezTo>
                  <a:pt x="5137121" y="4626698"/>
                  <a:pt x="5159804" y="4606663"/>
                  <a:pt x="5188689" y="4572000"/>
                </a:cubicBezTo>
                <a:cubicBezTo>
                  <a:pt x="5196870" y="4562183"/>
                  <a:pt x="5202866" y="4550735"/>
                  <a:pt x="5209954" y="4540102"/>
                </a:cubicBezTo>
                <a:cubicBezTo>
                  <a:pt x="5216430" y="4520673"/>
                  <a:pt x="5229312" y="4484744"/>
                  <a:pt x="5231219" y="4465674"/>
                </a:cubicBezTo>
                <a:cubicBezTo>
                  <a:pt x="5236873" y="4409139"/>
                  <a:pt x="5235903" y="4352059"/>
                  <a:pt x="5241851" y="4295554"/>
                </a:cubicBezTo>
                <a:cubicBezTo>
                  <a:pt x="5245903" y="4257058"/>
                  <a:pt x="5259768" y="4261295"/>
                  <a:pt x="5284382" y="4231758"/>
                </a:cubicBezTo>
                <a:cubicBezTo>
                  <a:pt x="5292563" y="4221941"/>
                  <a:pt x="5297664" y="4209839"/>
                  <a:pt x="5305647" y="4199861"/>
                </a:cubicBezTo>
                <a:cubicBezTo>
                  <a:pt x="5311909" y="4192033"/>
                  <a:pt x="5321351" y="4186936"/>
                  <a:pt x="5326912" y="4178595"/>
                </a:cubicBezTo>
                <a:cubicBezTo>
                  <a:pt x="5335704" y="4165407"/>
                  <a:pt x="5341933" y="4150633"/>
                  <a:pt x="5348177" y="4136065"/>
                </a:cubicBezTo>
                <a:cubicBezTo>
                  <a:pt x="5352592" y="4125764"/>
                  <a:pt x="5353044" y="4113778"/>
                  <a:pt x="5358810" y="4104168"/>
                </a:cubicBezTo>
                <a:cubicBezTo>
                  <a:pt x="5363968" y="4095572"/>
                  <a:pt x="5373813" y="4090730"/>
                  <a:pt x="5380075" y="4082902"/>
                </a:cubicBezTo>
                <a:cubicBezTo>
                  <a:pt x="5388058" y="4072924"/>
                  <a:pt x="5393159" y="4060822"/>
                  <a:pt x="5401340" y="4051005"/>
                </a:cubicBezTo>
                <a:cubicBezTo>
                  <a:pt x="5410966" y="4039453"/>
                  <a:pt x="5423611" y="4030658"/>
                  <a:pt x="5433237" y="4019107"/>
                </a:cubicBezTo>
                <a:cubicBezTo>
                  <a:pt x="5457752" y="3989688"/>
                  <a:pt x="5451458" y="3978607"/>
                  <a:pt x="5486400" y="3955312"/>
                </a:cubicBezTo>
                <a:cubicBezTo>
                  <a:pt x="5495725" y="3949095"/>
                  <a:pt x="5507665" y="3948223"/>
                  <a:pt x="5518298" y="3944679"/>
                </a:cubicBezTo>
                <a:cubicBezTo>
                  <a:pt x="5533990" y="3921140"/>
                  <a:pt x="5546899" y="3897259"/>
                  <a:pt x="5571461" y="3880884"/>
                </a:cubicBezTo>
                <a:cubicBezTo>
                  <a:pt x="5580786" y="3874667"/>
                  <a:pt x="5592726" y="3873795"/>
                  <a:pt x="5603358" y="3870251"/>
                </a:cubicBezTo>
                <a:cubicBezTo>
                  <a:pt x="5610447" y="3859619"/>
                  <a:pt x="5616209" y="3847971"/>
                  <a:pt x="5624624" y="3838354"/>
                </a:cubicBezTo>
                <a:cubicBezTo>
                  <a:pt x="5624632" y="3838344"/>
                  <a:pt x="5698337" y="3764640"/>
                  <a:pt x="5709684" y="3753293"/>
                </a:cubicBezTo>
                <a:cubicBezTo>
                  <a:pt x="5720317" y="3742660"/>
                  <a:pt x="5733241" y="3733906"/>
                  <a:pt x="5741582" y="3721395"/>
                </a:cubicBezTo>
                <a:lnTo>
                  <a:pt x="5762847" y="3689498"/>
                </a:lnTo>
                <a:cubicBezTo>
                  <a:pt x="5783545" y="3627399"/>
                  <a:pt x="5757283" y="3684429"/>
                  <a:pt x="5805377" y="3636335"/>
                </a:cubicBezTo>
                <a:cubicBezTo>
                  <a:pt x="5814413" y="3627299"/>
                  <a:pt x="5818227" y="3614054"/>
                  <a:pt x="5826642" y="3604437"/>
                </a:cubicBezTo>
                <a:cubicBezTo>
                  <a:pt x="5843145" y="3585576"/>
                  <a:pt x="5865903" y="3572126"/>
                  <a:pt x="5879805" y="3551274"/>
                </a:cubicBezTo>
                <a:cubicBezTo>
                  <a:pt x="5886893" y="3540642"/>
                  <a:pt x="5891092" y="3527360"/>
                  <a:pt x="5901070" y="3519377"/>
                </a:cubicBezTo>
                <a:cubicBezTo>
                  <a:pt x="5909822" y="3512376"/>
                  <a:pt x="5922335" y="3512288"/>
                  <a:pt x="5932968" y="3508744"/>
                </a:cubicBezTo>
                <a:cubicBezTo>
                  <a:pt x="5940056" y="3498112"/>
                  <a:pt x="5946250" y="3486825"/>
                  <a:pt x="5954233" y="3476847"/>
                </a:cubicBezTo>
                <a:cubicBezTo>
                  <a:pt x="5980603" y="3443885"/>
                  <a:pt x="5974948" y="3467313"/>
                  <a:pt x="5996763" y="3423684"/>
                </a:cubicBezTo>
                <a:cubicBezTo>
                  <a:pt x="6001775" y="3413659"/>
                  <a:pt x="6001953" y="3401583"/>
                  <a:pt x="6007396" y="3391786"/>
                </a:cubicBezTo>
                <a:cubicBezTo>
                  <a:pt x="6019808" y="3369445"/>
                  <a:pt x="6049926" y="3327991"/>
                  <a:pt x="6049926" y="3327991"/>
                </a:cubicBezTo>
                <a:cubicBezTo>
                  <a:pt x="6062056" y="3291600"/>
                  <a:pt x="6078387" y="3223956"/>
                  <a:pt x="6113721" y="3200400"/>
                </a:cubicBezTo>
                <a:cubicBezTo>
                  <a:pt x="6205141" y="3139455"/>
                  <a:pt x="6089471" y="3212526"/>
                  <a:pt x="6177517" y="3168502"/>
                </a:cubicBezTo>
                <a:cubicBezTo>
                  <a:pt x="6259955" y="3127282"/>
                  <a:pt x="6161142" y="3163327"/>
                  <a:pt x="6241312" y="3136605"/>
                </a:cubicBezTo>
                <a:cubicBezTo>
                  <a:pt x="6251945" y="3129517"/>
                  <a:pt x="6265227" y="3125319"/>
                  <a:pt x="6273210" y="3115340"/>
                </a:cubicBezTo>
                <a:cubicBezTo>
                  <a:pt x="6292797" y="3090856"/>
                  <a:pt x="6280909" y="3066574"/>
                  <a:pt x="6273210" y="3040912"/>
                </a:cubicBezTo>
                <a:cubicBezTo>
                  <a:pt x="6266769" y="3019442"/>
                  <a:pt x="6259033" y="2998381"/>
                  <a:pt x="6251944" y="2977116"/>
                </a:cubicBezTo>
                <a:cubicBezTo>
                  <a:pt x="6248400" y="2966484"/>
                  <a:pt x="6250637" y="2951436"/>
                  <a:pt x="6241312" y="2945219"/>
                </a:cubicBezTo>
                <a:lnTo>
                  <a:pt x="6209414" y="2923954"/>
                </a:lnTo>
                <a:cubicBezTo>
                  <a:pt x="6160846" y="2729669"/>
                  <a:pt x="6190239" y="2863157"/>
                  <a:pt x="6209414" y="2402958"/>
                </a:cubicBezTo>
                <a:cubicBezTo>
                  <a:pt x="6210834" y="2368872"/>
                  <a:pt x="6223198" y="2372437"/>
                  <a:pt x="6241312" y="2349795"/>
                </a:cubicBezTo>
                <a:cubicBezTo>
                  <a:pt x="6264868" y="2320349"/>
                  <a:pt x="6261979" y="2319692"/>
                  <a:pt x="6273210" y="2286000"/>
                </a:cubicBezTo>
                <a:cubicBezTo>
                  <a:pt x="6266121" y="2278912"/>
                  <a:pt x="6260540" y="2269893"/>
                  <a:pt x="6251944" y="2264735"/>
                </a:cubicBezTo>
                <a:cubicBezTo>
                  <a:pt x="6242334" y="2258969"/>
                  <a:pt x="6228799" y="2261103"/>
                  <a:pt x="6220047" y="2254102"/>
                </a:cubicBezTo>
                <a:cubicBezTo>
                  <a:pt x="6147422" y="2196001"/>
                  <a:pt x="6284895" y="2234507"/>
                  <a:pt x="6124354" y="2211572"/>
                </a:cubicBezTo>
                <a:cubicBezTo>
                  <a:pt x="6113721" y="2208028"/>
                  <a:pt x="6103233" y="2204019"/>
                  <a:pt x="6092456" y="2200940"/>
                </a:cubicBezTo>
                <a:cubicBezTo>
                  <a:pt x="6078405" y="2196926"/>
                  <a:pt x="6063357" y="2196063"/>
                  <a:pt x="6049926" y="2190307"/>
                </a:cubicBezTo>
                <a:cubicBezTo>
                  <a:pt x="6038180" y="2185273"/>
                  <a:pt x="6028661" y="2176130"/>
                  <a:pt x="6018028" y="2169042"/>
                </a:cubicBezTo>
                <a:cubicBezTo>
                  <a:pt x="5991306" y="2088872"/>
                  <a:pt x="6027351" y="2187685"/>
                  <a:pt x="5986131" y="2105247"/>
                </a:cubicBezTo>
                <a:cubicBezTo>
                  <a:pt x="5968836" y="2070657"/>
                  <a:pt x="5984703" y="2071921"/>
                  <a:pt x="5954233" y="2041451"/>
                </a:cubicBezTo>
                <a:cubicBezTo>
                  <a:pt x="5945197" y="2032415"/>
                  <a:pt x="5932152" y="2028367"/>
                  <a:pt x="5922335" y="2020186"/>
                </a:cubicBezTo>
                <a:cubicBezTo>
                  <a:pt x="5910783" y="2010560"/>
                  <a:pt x="5901070" y="1998921"/>
                  <a:pt x="5890437" y="1988288"/>
                </a:cubicBezTo>
                <a:lnTo>
                  <a:pt x="5869172" y="1924493"/>
                </a:lnTo>
                <a:lnTo>
                  <a:pt x="5858540" y="1892595"/>
                </a:lnTo>
                <a:cubicBezTo>
                  <a:pt x="5862084" y="1846521"/>
                  <a:pt x="5861965" y="1800017"/>
                  <a:pt x="5869172" y="1754372"/>
                </a:cubicBezTo>
                <a:cubicBezTo>
                  <a:pt x="5872668" y="1732231"/>
                  <a:pt x="5883349" y="1711842"/>
                  <a:pt x="5890437" y="1690577"/>
                </a:cubicBezTo>
                <a:cubicBezTo>
                  <a:pt x="5893981" y="1679944"/>
                  <a:pt x="5894853" y="1668005"/>
                  <a:pt x="5901070" y="1658679"/>
                </a:cubicBezTo>
                <a:cubicBezTo>
                  <a:pt x="5908158" y="1648046"/>
                  <a:pt x="5917145" y="1638458"/>
                  <a:pt x="5922335" y="1626781"/>
                </a:cubicBezTo>
                <a:cubicBezTo>
                  <a:pt x="5931439" y="1606298"/>
                  <a:pt x="5936512" y="1584251"/>
                  <a:pt x="5943600" y="1562986"/>
                </a:cubicBezTo>
                <a:lnTo>
                  <a:pt x="5954233" y="1531088"/>
                </a:lnTo>
                <a:cubicBezTo>
                  <a:pt x="5957777" y="1520456"/>
                  <a:pt x="5960703" y="1509597"/>
                  <a:pt x="5964865" y="1499191"/>
                </a:cubicBezTo>
                <a:lnTo>
                  <a:pt x="5986131" y="1446028"/>
                </a:lnTo>
                <a:cubicBezTo>
                  <a:pt x="5982587" y="1407042"/>
                  <a:pt x="5982301" y="1367621"/>
                  <a:pt x="5975498" y="1329070"/>
                </a:cubicBezTo>
                <a:cubicBezTo>
                  <a:pt x="5971602" y="1306995"/>
                  <a:pt x="5975498" y="1272362"/>
                  <a:pt x="5954233" y="1265274"/>
                </a:cubicBezTo>
                <a:lnTo>
                  <a:pt x="5922335" y="1254642"/>
                </a:lnTo>
                <a:cubicBezTo>
                  <a:pt x="5908158" y="1233377"/>
                  <a:pt x="5897877" y="1208919"/>
                  <a:pt x="5879805" y="1190847"/>
                </a:cubicBezTo>
                <a:cubicBezTo>
                  <a:pt x="5852283" y="1163325"/>
                  <a:pt x="5818094" y="1133307"/>
                  <a:pt x="5805377" y="1095154"/>
                </a:cubicBezTo>
                <a:cubicBezTo>
                  <a:pt x="5779357" y="1017093"/>
                  <a:pt x="5799962" y="1047208"/>
                  <a:pt x="5752214" y="999461"/>
                </a:cubicBezTo>
                <a:cubicBezTo>
                  <a:pt x="5748670" y="981740"/>
                  <a:pt x="5744553" y="964124"/>
                  <a:pt x="5741582" y="946298"/>
                </a:cubicBezTo>
                <a:cubicBezTo>
                  <a:pt x="5737462" y="921578"/>
                  <a:pt x="5738150" y="895874"/>
                  <a:pt x="5730949" y="871870"/>
                </a:cubicBezTo>
                <a:cubicBezTo>
                  <a:pt x="5727277" y="859630"/>
                  <a:pt x="5715399" y="851402"/>
                  <a:pt x="5709684" y="839972"/>
                </a:cubicBezTo>
                <a:cubicBezTo>
                  <a:pt x="5704672" y="829947"/>
                  <a:pt x="5706052" y="816826"/>
                  <a:pt x="5699051" y="808074"/>
                </a:cubicBezTo>
                <a:cubicBezTo>
                  <a:pt x="5691068" y="798096"/>
                  <a:pt x="5677786" y="793897"/>
                  <a:pt x="5667154" y="786809"/>
                </a:cubicBezTo>
                <a:cubicBezTo>
                  <a:pt x="5646819" y="725808"/>
                  <a:pt x="5671083" y="782747"/>
                  <a:pt x="5624624" y="723014"/>
                </a:cubicBezTo>
                <a:cubicBezTo>
                  <a:pt x="5608933" y="702840"/>
                  <a:pt x="5596270" y="680484"/>
                  <a:pt x="5582093" y="659219"/>
                </a:cubicBezTo>
                <a:lnTo>
                  <a:pt x="5560828" y="627321"/>
                </a:lnTo>
                <a:lnTo>
                  <a:pt x="5539563" y="595423"/>
                </a:lnTo>
                <a:lnTo>
                  <a:pt x="5518298" y="531628"/>
                </a:lnTo>
                <a:cubicBezTo>
                  <a:pt x="5509650" y="505685"/>
                  <a:pt x="5507011" y="488444"/>
                  <a:pt x="5486400" y="467833"/>
                </a:cubicBezTo>
                <a:cubicBezTo>
                  <a:pt x="5477364" y="458797"/>
                  <a:pt x="5464481" y="454551"/>
                  <a:pt x="5454503" y="446568"/>
                </a:cubicBezTo>
                <a:cubicBezTo>
                  <a:pt x="5446675" y="440305"/>
                  <a:pt x="5441065" y="431565"/>
                  <a:pt x="5433237" y="425302"/>
                </a:cubicBezTo>
                <a:cubicBezTo>
                  <a:pt x="5423259" y="417319"/>
                  <a:pt x="5410957" y="412452"/>
                  <a:pt x="5401340" y="404037"/>
                </a:cubicBezTo>
                <a:cubicBezTo>
                  <a:pt x="5382480" y="387534"/>
                  <a:pt x="5348177" y="350874"/>
                  <a:pt x="5348177" y="350874"/>
                </a:cubicBezTo>
                <a:cubicBezTo>
                  <a:pt x="5344633" y="340242"/>
                  <a:pt x="5343761" y="328302"/>
                  <a:pt x="5337544" y="318977"/>
                </a:cubicBezTo>
                <a:cubicBezTo>
                  <a:pt x="5329203" y="306466"/>
                  <a:pt x="5318158" y="295420"/>
                  <a:pt x="5305647" y="287079"/>
                </a:cubicBezTo>
                <a:cubicBezTo>
                  <a:pt x="5291638" y="277739"/>
                  <a:pt x="5228250" y="267347"/>
                  <a:pt x="5220586" y="265814"/>
                </a:cubicBezTo>
                <a:cubicBezTo>
                  <a:pt x="5185144" y="269358"/>
                  <a:pt x="5149465" y="271031"/>
                  <a:pt x="5114261" y="276447"/>
                </a:cubicBezTo>
                <a:cubicBezTo>
                  <a:pt x="5103184" y="278151"/>
                  <a:pt x="5091688" y="280862"/>
                  <a:pt x="5082363" y="287079"/>
                </a:cubicBezTo>
                <a:cubicBezTo>
                  <a:pt x="5069852" y="295420"/>
                  <a:pt x="5063610" y="311674"/>
                  <a:pt x="5050465" y="318977"/>
                </a:cubicBezTo>
                <a:cubicBezTo>
                  <a:pt x="5030871" y="329863"/>
                  <a:pt x="4986670" y="340242"/>
                  <a:pt x="4986670" y="340242"/>
                </a:cubicBezTo>
                <a:cubicBezTo>
                  <a:pt x="4926419" y="336698"/>
                  <a:pt x="4865765" y="337415"/>
                  <a:pt x="4805917" y="329609"/>
                </a:cubicBezTo>
                <a:cubicBezTo>
                  <a:pt x="4659218" y="310474"/>
                  <a:pt x="4799521" y="312595"/>
                  <a:pt x="4710224" y="297712"/>
                </a:cubicBezTo>
                <a:cubicBezTo>
                  <a:pt x="4628602" y="284108"/>
                  <a:pt x="4667568" y="291307"/>
                  <a:pt x="4593265" y="276447"/>
                </a:cubicBezTo>
                <a:cubicBezTo>
                  <a:pt x="4479851" y="279991"/>
                  <a:pt x="4366308" y="280606"/>
                  <a:pt x="4253024" y="287079"/>
                </a:cubicBezTo>
                <a:cubicBezTo>
                  <a:pt x="4241834" y="287718"/>
                  <a:pt x="4231939" y="294763"/>
                  <a:pt x="4221126" y="297712"/>
                </a:cubicBezTo>
                <a:cubicBezTo>
                  <a:pt x="4192930" y="305402"/>
                  <a:pt x="4136065" y="318977"/>
                  <a:pt x="4136065" y="318977"/>
                </a:cubicBezTo>
                <a:cubicBezTo>
                  <a:pt x="4114800" y="315433"/>
                  <a:pt x="4092919" y="314539"/>
                  <a:pt x="4072270" y="308344"/>
                </a:cubicBezTo>
                <a:cubicBezTo>
                  <a:pt x="4006991" y="288760"/>
                  <a:pt x="4052054" y="289908"/>
                  <a:pt x="3997842" y="265814"/>
                </a:cubicBezTo>
                <a:cubicBezTo>
                  <a:pt x="3977359" y="256710"/>
                  <a:pt x="3934047" y="244549"/>
                  <a:pt x="3934047" y="244549"/>
                </a:cubicBezTo>
                <a:cubicBezTo>
                  <a:pt x="3835647" y="250699"/>
                  <a:pt x="3777505" y="249812"/>
                  <a:pt x="3689498" y="265814"/>
                </a:cubicBezTo>
                <a:cubicBezTo>
                  <a:pt x="3675121" y="268428"/>
                  <a:pt x="3661145" y="272903"/>
                  <a:pt x="3646968" y="276447"/>
                </a:cubicBezTo>
                <a:cubicBezTo>
                  <a:pt x="3611526" y="269358"/>
                  <a:pt x="3574931" y="266611"/>
                  <a:pt x="3540642" y="255181"/>
                </a:cubicBezTo>
                <a:cubicBezTo>
                  <a:pt x="3456395" y="227099"/>
                  <a:pt x="3498957" y="237601"/>
                  <a:pt x="3413051" y="223284"/>
                </a:cubicBezTo>
                <a:cubicBezTo>
                  <a:pt x="3391786" y="209107"/>
                  <a:pt x="3373502" y="188836"/>
                  <a:pt x="3349256" y="180754"/>
                </a:cubicBezTo>
                <a:lnTo>
                  <a:pt x="3285461" y="159488"/>
                </a:lnTo>
                <a:cubicBezTo>
                  <a:pt x="3274828" y="155944"/>
                  <a:pt x="3264553" y="151054"/>
                  <a:pt x="3253563" y="148856"/>
                </a:cubicBezTo>
                <a:lnTo>
                  <a:pt x="3200400" y="138223"/>
                </a:lnTo>
                <a:cubicBezTo>
                  <a:pt x="3162454" y="81305"/>
                  <a:pt x="3188168" y="115358"/>
                  <a:pt x="3115340" y="42530"/>
                </a:cubicBezTo>
                <a:cubicBezTo>
                  <a:pt x="3104707" y="31897"/>
                  <a:pt x="3098030" y="14280"/>
                  <a:pt x="3083442" y="10633"/>
                </a:cubicBezTo>
                <a:lnTo>
                  <a:pt x="3040912" y="0"/>
                </a:lnTo>
                <a:cubicBezTo>
                  <a:pt x="3033248" y="1533"/>
                  <a:pt x="2969860" y="11925"/>
                  <a:pt x="2955851" y="21265"/>
                </a:cubicBezTo>
                <a:cubicBezTo>
                  <a:pt x="2943340" y="29606"/>
                  <a:pt x="2935823" y="43931"/>
                  <a:pt x="2923954" y="53163"/>
                </a:cubicBezTo>
                <a:cubicBezTo>
                  <a:pt x="2903780" y="68854"/>
                  <a:pt x="2860158" y="95693"/>
                  <a:pt x="2860158" y="95693"/>
                </a:cubicBezTo>
                <a:cubicBezTo>
                  <a:pt x="2816341" y="161420"/>
                  <a:pt x="2864989" y="97307"/>
                  <a:pt x="2806996" y="148856"/>
                </a:cubicBezTo>
                <a:cubicBezTo>
                  <a:pt x="2784519" y="168836"/>
                  <a:pt x="2768223" y="195969"/>
                  <a:pt x="2743200" y="212651"/>
                </a:cubicBezTo>
                <a:cubicBezTo>
                  <a:pt x="2721935" y="226828"/>
                  <a:pt x="2697477" y="237109"/>
                  <a:pt x="2679405" y="255181"/>
                </a:cubicBezTo>
                <a:cubicBezTo>
                  <a:pt x="2617206" y="317380"/>
                  <a:pt x="2647094" y="294443"/>
                  <a:pt x="2594344" y="329609"/>
                </a:cubicBezTo>
                <a:cubicBezTo>
                  <a:pt x="2587256" y="340242"/>
                  <a:pt x="2583915" y="354734"/>
                  <a:pt x="2573079" y="361507"/>
                </a:cubicBezTo>
                <a:cubicBezTo>
                  <a:pt x="2554071" y="373387"/>
                  <a:pt x="2509284" y="382772"/>
                  <a:pt x="2509284" y="382772"/>
                </a:cubicBezTo>
                <a:cubicBezTo>
                  <a:pt x="2505740" y="393405"/>
                  <a:pt x="2505652" y="405918"/>
                  <a:pt x="2498651" y="414670"/>
                </a:cubicBezTo>
                <a:cubicBezTo>
                  <a:pt x="2475995" y="442990"/>
                  <a:pt x="2462592" y="431159"/>
                  <a:pt x="2434856" y="446568"/>
                </a:cubicBezTo>
                <a:cubicBezTo>
                  <a:pt x="2412515" y="458980"/>
                  <a:pt x="2392326" y="474921"/>
                  <a:pt x="2371061" y="489098"/>
                </a:cubicBezTo>
                <a:cubicBezTo>
                  <a:pt x="2360428" y="496186"/>
                  <a:pt x="2351286" y="506322"/>
                  <a:pt x="2339163" y="510363"/>
                </a:cubicBezTo>
                <a:cubicBezTo>
                  <a:pt x="2317898" y="517451"/>
                  <a:pt x="2294019" y="519194"/>
                  <a:pt x="2275368" y="531628"/>
                </a:cubicBezTo>
                <a:cubicBezTo>
                  <a:pt x="2183948" y="592573"/>
                  <a:pt x="2299618" y="519502"/>
                  <a:pt x="2211572" y="563526"/>
                </a:cubicBezTo>
                <a:cubicBezTo>
                  <a:pt x="2129134" y="604746"/>
                  <a:pt x="2227947" y="568701"/>
                  <a:pt x="2147777" y="595423"/>
                </a:cubicBezTo>
                <a:cubicBezTo>
                  <a:pt x="2133287" y="605083"/>
                  <a:pt x="2104715" y="621118"/>
                  <a:pt x="2094614" y="637954"/>
                </a:cubicBezTo>
                <a:cubicBezTo>
                  <a:pt x="2088848" y="647564"/>
                  <a:pt x="2087526" y="659219"/>
                  <a:pt x="2083982" y="669851"/>
                </a:cubicBezTo>
                <a:cubicBezTo>
                  <a:pt x="2080438" y="694660"/>
                  <a:pt x="2083527" y="721378"/>
                  <a:pt x="2073349" y="744279"/>
                </a:cubicBezTo>
                <a:cubicBezTo>
                  <a:pt x="2068159" y="755956"/>
                  <a:pt x="2049434" y="755565"/>
                  <a:pt x="2041451" y="765544"/>
                </a:cubicBezTo>
                <a:cubicBezTo>
                  <a:pt x="2034450" y="774296"/>
                  <a:pt x="2038744" y="789517"/>
                  <a:pt x="2030819" y="797442"/>
                </a:cubicBezTo>
                <a:cubicBezTo>
                  <a:pt x="2022038" y="806223"/>
                  <a:pt x="1963054" y="849417"/>
                  <a:pt x="1935126" y="850605"/>
                </a:cubicBezTo>
                <a:cubicBezTo>
                  <a:pt x="1463750" y="870663"/>
                  <a:pt x="1524000" y="841745"/>
                  <a:pt x="1446028" y="8506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943966" y="1690188"/>
            <a:ext cx="4832879" cy="4824093"/>
            <a:chOff x="943966" y="1690188"/>
            <a:chExt cx="4832879" cy="4824093"/>
          </a:xfrm>
        </p:grpSpPr>
        <p:sp>
          <p:nvSpPr>
            <p:cNvPr id="15" name="ZoneTexte 14">
              <a:extLst>
                <a:ext uri="{FF2B5EF4-FFF2-40B4-BE49-F238E27FC236}">
                  <a16:creationId xmlns="" xmlns:a16="http://schemas.microsoft.com/office/drawing/2014/main" id="{3252E2F3-E05C-E0F9-24EE-5386A3E15B8C}"/>
                </a:ext>
              </a:extLst>
            </p:cNvPr>
            <p:cNvSpPr txBox="1"/>
            <p:nvPr/>
          </p:nvSpPr>
          <p:spPr>
            <a:xfrm>
              <a:off x="943966" y="2166158"/>
              <a:ext cx="3929202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ea typeface="+mn-lt"/>
                  <a:cs typeface="+mn-lt"/>
                </a:rPr>
                <a:t>Des "importations" importantes</a:t>
              </a:r>
            </a:p>
            <a:p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ea typeface="+mn-lt"/>
                  <a:cs typeface="+mn-lt"/>
                </a:rPr>
                <a:t>depuis les alluvions de </a:t>
              </a:r>
              <a:r>
                <a:rPr lang="fr-FR" sz="2000" b="1" dirty="0" smtClean="0">
                  <a:solidFill>
                    <a:schemeClr val="accent5">
                      <a:lumMod val="75000"/>
                    </a:schemeClr>
                  </a:solidFill>
                  <a:ea typeface="+mn-lt"/>
                  <a:cs typeface="+mn-lt"/>
                </a:rPr>
                <a:t>la Loire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4294019" y="1690188"/>
              <a:ext cx="1482826" cy="4824093"/>
            </a:xfrm>
            <a:custGeom>
              <a:avLst/>
              <a:gdLst>
                <a:gd name="connsiteX0" fmla="*/ 0 w 1669312"/>
                <a:gd name="connsiteY0" fmla="*/ 0 h 5560828"/>
                <a:gd name="connsiteX1" fmla="*/ 10633 w 1669312"/>
                <a:gd name="connsiteY1" fmla="*/ 95693 h 5560828"/>
                <a:gd name="connsiteX2" fmla="*/ 42531 w 1669312"/>
                <a:gd name="connsiteY2" fmla="*/ 106325 h 5560828"/>
                <a:gd name="connsiteX3" fmla="*/ 74428 w 1669312"/>
                <a:gd name="connsiteY3" fmla="*/ 127590 h 5560828"/>
                <a:gd name="connsiteX4" fmla="*/ 138224 w 1669312"/>
                <a:gd name="connsiteY4" fmla="*/ 202018 h 5560828"/>
                <a:gd name="connsiteX5" fmla="*/ 148856 w 1669312"/>
                <a:gd name="connsiteY5" fmla="*/ 233916 h 5560828"/>
                <a:gd name="connsiteX6" fmla="*/ 191386 w 1669312"/>
                <a:gd name="connsiteY6" fmla="*/ 297711 h 5560828"/>
                <a:gd name="connsiteX7" fmla="*/ 202019 w 1669312"/>
                <a:gd name="connsiteY7" fmla="*/ 340242 h 5560828"/>
                <a:gd name="connsiteX8" fmla="*/ 223284 w 1669312"/>
                <a:gd name="connsiteY8" fmla="*/ 404037 h 5560828"/>
                <a:gd name="connsiteX9" fmla="*/ 244549 w 1669312"/>
                <a:gd name="connsiteY9" fmla="*/ 595423 h 5560828"/>
                <a:gd name="connsiteX10" fmla="*/ 287080 w 1669312"/>
                <a:gd name="connsiteY10" fmla="*/ 648586 h 5560828"/>
                <a:gd name="connsiteX11" fmla="*/ 318977 w 1669312"/>
                <a:gd name="connsiteY11" fmla="*/ 701749 h 5560828"/>
                <a:gd name="connsiteX12" fmla="*/ 329610 w 1669312"/>
                <a:gd name="connsiteY12" fmla="*/ 733646 h 5560828"/>
                <a:gd name="connsiteX13" fmla="*/ 350875 w 1669312"/>
                <a:gd name="connsiteY13" fmla="*/ 765544 h 5560828"/>
                <a:gd name="connsiteX14" fmla="*/ 372140 w 1669312"/>
                <a:gd name="connsiteY14" fmla="*/ 829339 h 5560828"/>
                <a:gd name="connsiteX15" fmla="*/ 308345 w 1669312"/>
                <a:gd name="connsiteY15" fmla="*/ 850604 h 5560828"/>
                <a:gd name="connsiteX16" fmla="*/ 244549 w 1669312"/>
                <a:gd name="connsiteY16" fmla="*/ 925032 h 5560828"/>
                <a:gd name="connsiteX17" fmla="*/ 233917 w 1669312"/>
                <a:gd name="connsiteY17" fmla="*/ 956930 h 5560828"/>
                <a:gd name="connsiteX18" fmla="*/ 212652 w 1669312"/>
                <a:gd name="connsiteY18" fmla="*/ 988828 h 5560828"/>
                <a:gd name="connsiteX19" fmla="*/ 233917 w 1669312"/>
                <a:gd name="connsiteY19" fmla="*/ 1158949 h 5560828"/>
                <a:gd name="connsiteX20" fmla="*/ 255182 w 1669312"/>
                <a:gd name="connsiteY20" fmla="*/ 1190846 h 5560828"/>
                <a:gd name="connsiteX21" fmla="*/ 287080 w 1669312"/>
                <a:gd name="connsiteY21" fmla="*/ 1212111 h 5560828"/>
                <a:gd name="connsiteX22" fmla="*/ 297712 w 1669312"/>
                <a:gd name="connsiteY22" fmla="*/ 1733107 h 5560828"/>
                <a:gd name="connsiteX23" fmla="*/ 308345 w 1669312"/>
                <a:gd name="connsiteY23" fmla="*/ 1807535 h 5560828"/>
                <a:gd name="connsiteX24" fmla="*/ 329610 w 1669312"/>
                <a:gd name="connsiteY24" fmla="*/ 1871330 h 5560828"/>
                <a:gd name="connsiteX25" fmla="*/ 393405 w 1669312"/>
                <a:gd name="connsiteY25" fmla="*/ 1892595 h 5560828"/>
                <a:gd name="connsiteX26" fmla="*/ 435935 w 1669312"/>
                <a:gd name="connsiteY26" fmla="*/ 1903228 h 5560828"/>
                <a:gd name="connsiteX27" fmla="*/ 489098 w 1669312"/>
                <a:gd name="connsiteY27" fmla="*/ 1913860 h 5560828"/>
                <a:gd name="connsiteX28" fmla="*/ 520996 w 1669312"/>
                <a:gd name="connsiteY28" fmla="*/ 1924493 h 5560828"/>
                <a:gd name="connsiteX29" fmla="*/ 531628 w 1669312"/>
                <a:gd name="connsiteY29" fmla="*/ 2083981 h 5560828"/>
                <a:gd name="connsiteX30" fmla="*/ 467833 w 1669312"/>
                <a:gd name="connsiteY30" fmla="*/ 2126511 h 5560828"/>
                <a:gd name="connsiteX31" fmla="*/ 457200 w 1669312"/>
                <a:gd name="connsiteY31" fmla="*/ 2158409 h 5560828"/>
                <a:gd name="connsiteX32" fmla="*/ 446568 w 1669312"/>
                <a:gd name="connsiteY32" fmla="*/ 2296632 h 5560828"/>
                <a:gd name="connsiteX33" fmla="*/ 606056 w 1669312"/>
                <a:gd name="connsiteY33" fmla="*/ 2307265 h 5560828"/>
                <a:gd name="connsiteX34" fmla="*/ 701749 w 1669312"/>
                <a:gd name="connsiteY34" fmla="*/ 2349795 h 5560828"/>
                <a:gd name="connsiteX35" fmla="*/ 723014 w 1669312"/>
                <a:gd name="connsiteY35" fmla="*/ 2381693 h 5560828"/>
                <a:gd name="connsiteX36" fmla="*/ 733647 w 1669312"/>
                <a:gd name="connsiteY36" fmla="*/ 2413590 h 5560828"/>
                <a:gd name="connsiteX37" fmla="*/ 754912 w 1669312"/>
                <a:gd name="connsiteY37" fmla="*/ 2434856 h 5560828"/>
                <a:gd name="connsiteX38" fmla="*/ 786810 w 1669312"/>
                <a:gd name="connsiteY38" fmla="*/ 2509283 h 5560828"/>
                <a:gd name="connsiteX39" fmla="*/ 808075 w 1669312"/>
                <a:gd name="connsiteY39" fmla="*/ 2573079 h 5560828"/>
                <a:gd name="connsiteX40" fmla="*/ 829340 w 1669312"/>
                <a:gd name="connsiteY40" fmla="*/ 2604976 h 5560828"/>
                <a:gd name="connsiteX41" fmla="*/ 839973 w 1669312"/>
                <a:gd name="connsiteY41" fmla="*/ 2636874 h 5560828"/>
                <a:gd name="connsiteX42" fmla="*/ 871870 w 1669312"/>
                <a:gd name="connsiteY42" fmla="*/ 2668772 h 5560828"/>
                <a:gd name="connsiteX43" fmla="*/ 882503 w 1669312"/>
                <a:gd name="connsiteY43" fmla="*/ 2700669 h 5560828"/>
                <a:gd name="connsiteX44" fmla="*/ 914400 w 1669312"/>
                <a:gd name="connsiteY44" fmla="*/ 2721935 h 5560828"/>
                <a:gd name="connsiteX45" fmla="*/ 935666 w 1669312"/>
                <a:gd name="connsiteY45" fmla="*/ 2743200 h 5560828"/>
                <a:gd name="connsiteX46" fmla="*/ 956931 w 1669312"/>
                <a:gd name="connsiteY46" fmla="*/ 2775097 h 5560828"/>
                <a:gd name="connsiteX47" fmla="*/ 988828 w 1669312"/>
                <a:gd name="connsiteY47" fmla="*/ 2785730 h 5560828"/>
                <a:gd name="connsiteX48" fmla="*/ 1052624 w 1669312"/>
                <a:gd name="connsiteY48" fmla="*/ 2828260 h 5560828"/>
                <a:gd name="connsiteX49" fmla="*/ 1116419 w 1669312"/>
                <a:gd name="connsiteY49" fmla="*/ 2881423 h 5560828"/>
                <a:gd name="connsiteX50" fmla="*/ 1233377 w 1669312"/>
                <a:gd name="connsiteY50" fmla="*/ 2977116 h 5560828"/>
                <a:gd name="connsiteX51" fmla="*/ 1265275 w 1669312"/>
                <a:gd name="connsiteY51" fmla="*/ 3009014 h 5560828"/>
                <a:gd name="connsiteX52" fmla="*/ 1297173 w 1669312"/>
                <a:gd name="connsiteY52" fmla="*/ 3062176 h 5560828"/>
                <a:gd name="connsiteX53" fmla="*/ 1307805 w 1669312"/>
                <a:gd name="connsiteY53" fmla="*/ 3094074 h 5560828"/>
                <a:gd name="connsiteX54" fmla="*/ 1297173 w 1669312"/>
                <a:gd name="connsiteY54" fmla="*/ 3232297 h 5560828"/>
                <a:gd name="connsiteX55" fmla="*/ 1286540 w 1669312"/>
                <a:gd name="connsiteY55" fmla="*/ 3264195 h 5560828"/>
                <a:gd name="connsiteX56" fmla="*/ 1297173 w 1669312"/>
                <a:gd name="connsiteY56" fmla="*/ 3402418 h 5560828"/>
                <a:gd name="connsiteX57" fmla="*/ 1318438 w 1669312"/>
                <a:gd name="connsiteY57" fmla="*/ 3444949 h 5560828"/>
                <a:gd name="connsiteX58" fmla="*/ 1329070 w 1669312"/>
                <a:gd name="connsiteY58" fmla="*/ 3476846 h 5560828"/>
                <a:gd name="connsiteX59" fmla="*/ 1350335 w 1669312"/>
                <a:gd name="connsiteY59" fmla="*/ 3508744 h 5560828"/>
                <a:gd name="connsiteX60" fmla="*/ 1360968 w 1669312"/>
                <a:gd name="connsiteY60" fmla="*/ 3540642 h 5560828"/>
                <a:gd name="connsiteX61" fmla="*/ 1414131 w 1669312"/>
                <a:gd name="connsiteY61" fmla="*/ 3636335 h 5560828"/>
                <a:gd name="connsiteX62" fmla="*/ 1424763 w 1669312"/>
                <a:gd name="connsiteY62" fmla="*/ 3700130 h 5560828"/>
                <a:gd name="connsiteX63" fmla="*/ 1435396 w 1669312"/>
                <a:gd name="connsiteY63" fmla="*/ 3774558 h 5560828"/>
                <a:gd name="connsiteX64" fmla="*/ 1477926 w 1669312"/>
                <a:gd name="connsiteY64" fmla="*/ 3838353 h 5560828"/>
                <a:gd name="connsiteX65" fmla="*/ 1520456 w 1669312"/>
                <a:gd name="connsiteY65" fmla="*/ 3934046 h 5560828"/>
                <a:gd name="connsiteX66" fmla="*/ 1531089 w 1669312"/>
                <a:gd name="connsiteY66" fmla="*/ 3965944 h 5560828"/>
                <a:gd name="connsiteX67" fmla="*/ 1562986 w 1669312"/>
                <a:gd name="connsiteY67" fmla="*/ 3997842 h 5560828"/>
                <a:gd name="connsiteX68" fmla="*/ 1552354 w 1669312"/>
                <a:gd name="connsiteY68" fmla="*/ 4072269 h 5560828"/>
                <a:gd name="connsiteX69" fmla="*/ 1541721 w 1669312"/>
                <a:gd name="connsiteY69" fmla="*/ 4104167 h 5560828"/>
                <a:gd name="connsiteX70" fmla="*/ 1531089 w 1669312"/>
                <a:gd name="connsiteY70" fmla="*/ 4146697 h 5560828"/>
                <a:gd name="connsiteX71" fmla="*/ 1541721 w 1669312"/>
                <a:gd name="connsiteY71" fmla="*/ 4231758 h 5560828"/>
                <a:gd name="connsiteX72" fmla="*/ 1573619 w 1669312"/>
                <a:gd name="connsiteY72" fmla="*/ 4253023 h 5560828"/>
                <a:gd name="connsiteX73" fmla="*/ 1637414 w 1669312"/>
                <a:gd name="connsiteY73" fmla="*/ 4284921 h 5560828"/>
                <a:gd name="connsiteX74" fmla="*/ 1648047 w 1669312"/>
                <a:gd name="connsiteY74" fmla="*/ 4465674 h 5560828"/>
                <a:gd name="connsiteX75" fmla="*/ 1669312 w 1669312"/>
                <a:gd name="connsiteY75" fmla="*/ 4529469 h 5560828"/>
                <a:gd name="connsiteX76" fmla="*/ 1658680 w 1669312"/>
                <a:gd name="connsiteY76" fmla="*/ 4593265 h 5560828"/>
                <a:gd name="connsiteX77" fmla="*/ 1637414 w 1669312"/>
                <a:gd name="connsiteY77" fmla="*/ 4614530 h 5560828"/>
                <a:gd name="connsiteX78" fmla="*/ 1616149 w 1669312"/>
                <a:gd name="connsiteY78" fmla="*/ 4646428 h 5560828"/>
                <a:gd name="connsiteX79" fmla="*/ 1605517 w 1669312"/>
                <a:gd name="connsiteY79" fmla="*/ 4720856 h 5560828"/>
                <a:gd name="connsiteX80" fmla="*/ 1594884 w 1669312"/>
                <a:gd name="connsiteY80" fmla="*/ 4752753 h 5560828"/>
                <a:gd name="connsiteX81" fmla="*/ 1584252 w 1669312"/>
                <a:gd name="connsiteY81" fmla="*/ 4837814 h 5560828"/>
                <a:gd name="connsiteX82" fmla="*/ 1573619 w 1669312"/>
                <a:gd name="connsiteY82" fmla="*/ 4901609 h 5560828"/>
                <a:gd name="connsiteX83" fmla="*/ 1562986 w 1669312"/>
                <a:gd name="connsiteY83" fmla="*/ 4986669 h 5560828"/>
                <a:gd name="connsiteX84" fmla="*/ 1552354 w 1669312"/>
                <a:gd name="connsiteY84" fmla="*/ 5241851 h 5560828"/>
                <a:gd name="connsiteX85" fmla="*/ 1616149 w 1669312"/>
                <a:gd name="connsiteY85" fmla="*/ 5369442 h 5560828"/>
                <a:gd name="connsiteX86" fmla="*/ 1626782 w 1669312"/>
                <a:gd name="connsiteY86" fmla="*/ 5401339 h 5560828"/>
                <a:gd name="connsiteX87" fmla="*/ 1637414 w 1669312"/>
                <a:gd name="connsiteY87" fmla="*/ 5560828 h 5560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669312" h="5560828">
                  <a:moveTo>
                    <a:pt x="0" y="0"/>
                  </a:moveTo>
                  <a:cubicBezTo>
                    <a:pt x="3544" y="31898"/>
                    <a:pt x="-1287" y="65895"/>
                    <a:pt x="10633" y="95693"/>
                  </a:cubicBezTo>
                  <a:cubicBezTo>
                    <a:pt x="14796" y="106099"/>
                    <a:pt x="32506" y="101313"/>
                    <a:pt x="42531" y="106325"/>
                  </a:cubicBezTo>
                  <a:cubicBezTo>
                    <a:pt x="53961" y="112040"/>
                    <a:pt x="64726" y="119274"/>
                    <a:pt x="74428" y="127590"/>
                  </a:cubicBezTo>
                  <a:cubicBezTo>
                    <a:pt x="114536" y="161968"/>
                    <a:pt x="113141" y="164394"/>
                    <a:pt x="138224" y="202018"/>
                  </a:cubicBezTo>
                  <a:cubicBezTo>
                    <a:pt x="141768" y="212651"/>
                    <a:pt x="143413" y="224119"/>
                    <a:pt x="148856" y="233916"/>
                  </a:cubicBezTo>
                  <a:cubicBezTo>
                    <a:pt x="161268" y="256257"/>
                    <a:pt x="191386" y="297711"/>
                    <a:pt x="191386" y="297711"/>
                  </a:cubicBezTo>
                  <a:cubicBezTo>
                    <a:pt x="194930" y="311888"/>
                    <a:pt x="197820" y="326245"/>
                    <a:pt x="202019" y="340242"/>
                  </a:cubicBezTo>
                  <a:cubicBezTo>
                    <a:pt x="208460" y="361712"/>
                    <a:pt x="223284" y="404037"/>
                    <a:pt x="223284" y="404037"/>
                  </a:cubicBezTo>
                  <a:cubicBezTo>
                    <a:pt x="223919" y="412929"/>
                    <a:pt x="225095" y="550030"/>
                    <a:pt x="244549" y="595423"/>
                  </a:cubicBezTo>
                  <a:cubicBezTo>
                    <a:pt x="254609" y="618898"/>
                    <a:pt x="269930" y="631437"/>
                    <a:pt x="287080" y="648586"/>
                  </a:cubicBezTo>
                  <a:cubicBezTo>
                    <a:pt x="317196" y="738937"/>
                    <a:pt x="275195" y="628779"/>
                    <a:pt x="318977" y="701749"/>
                  </a:cubicBezTo>
                  <a:cubicBezTo>
                    <a:pt x="324743" y="711359"/>
                    <a:pt x="324598" y="723622"/>
                    <a:pt x="329610" y="733646"/>
                  </a:cubicBezTo>
                  <a:cubicBezTo>
                    <a:pt x="335325" y="745076"/>
                    <a:pt x="343787" y="754911"/>
                    <a:pt x="350875" y="765544"/>
                  </a:cubicBezTo>
                  <a:cubicBezTo>
                    <a:pt x="357963" y="786809"/>
                    <a:pt x="393405" y="822251"/>
                    <a:pt x="372140" y="829339"/>
                  </a:cubicBezTo>
                  <a:lnTo>
                    <a:pt x="308345" y="850604"/>
                  </a:lnTo>
                  <a:cubicBezTo>
                    <a:pt x="282459" y="928263"/>
                    <a:pt x="308826" y="908964"/>
                    <a:pt x="244549" y="925032"/>
                  </a:cubicBezTo>
                  <a:cubicBezTo>
                    <a:pt x="241005" y="935665"/>
                    <a:pt x="238929" y="946905"/>
                    <a:pt x="233917" y="956930"/>
                  </a:cubicBezTo>
                  <a:cubicBezTo>
                    <a:pt x="228202" y="968360"/>
                    <a:pt x="213449" y="976074"/>
                    <a:pt x="212652" y="988828"/>
                  </a:cubicBezTo>
                  <a:cubicBezTo>
                    <a:pt x="211411" y="1008676"/>
                    <a:pt x="211759" y="1114633"/>
                    <a:pt x="233917" y="1158949"/>
                  </a:cubicBezTo>
                  <a:cubicBezTo>
                    <a:pt x="239632" y="1170378"/>
                    <a:pt x="246146" y="1181810"/>
                    <a:pt x="255182" y="1190846"/>
                  </a:cubicBezTo>
                  <a:cubicBezTo>
                    <a:pt x="264218" y="1199882"/>
                    <a:pt x="276447" y="1205023"/>
                    <a:pt x="287080" y="1212111"/>
                  </a:cubicBezTo>
                  <a:cubicBezTo>
                    <a:pt x="290624" y="1385776"/>
                    <a:pt x="291512" y="1559516"/>
                    <a:pt x="297712" y="1733107"/>
                  </a:cubicBezTo>
                  <a:cubicBezTo>
                    <a:pt x="298606" y="1758152"/>
                    <a:pt x="302710" y="1783116"/>
                    <a:pt x="308345" y="1807535"/>
                  </a:cubicBezTo>
                  <a:cubicBezTo>
                    <a:pt x="313385" y="1829376"/>
                    <a:pt x="308345" y="1864242"/>
                    <a:pt x="329610" y="1871330"/>
                  </a:cubicBezTo>
                  <a:cubicBezTo>
                    <a:pt x="350875" y="1878418"/>
                    <a:pt x="371659" y="1887158"/>
                    <a:pt x="393405" y="1892595"/>
                  </a:cubicBezTo>
                  <a:cubicBezTo>
                    <a:pt x="407582" y="1896139"/>
                    <a:pt x="421670" y="1900058"/>
                    <a:pt x="435935" y="1903228"/>
                  </a:cubicBezTo>
                  <a:cubicBezTo>
                    <a:pt x="453577" y="1907148"/>
                    <a:pt x="471566" y="1909477"/>
                    <a:pt x="489098" y="1913860"/>
                  </a:cubicBezTo>
                  <a:cubicBezTo>
                    <a:pt x="499971" y="1916578"/>
                    <a:pt x="510363" y="1920949"/>
                    <a:pt x="520996" y="1924493"/>
                  </a:cubicBezTo>
                  <a:cubicBezTo>
                    <a:pt x="556950" y="1978423"/>
                    <a:pt x="573329" y="1988665"/>
                    <a:pt x="531628" y="2083981"/>
                  </a:cubicBezTo>
                  <a:cubicBezTo>
                    <a:pt x="521384" y="2107396"/>
                    <a:pt x="467833" y="2126511"/>
                    <a:pt x="467833" y="2126511"/>
                  </a:cubicBezTo>
                  <a:cubicBezTo>
                    <a:pt x="464289" y="2137144"/>
                    <a:pt x="462212" y="2148384"/>
                    <a:pt x="457200" y="2158409"/>
                  </a:cubicBezTo>
                  <a:cubicBezTo>
                    <a:pt x="438608" y="2195593"/>
                    <a:pt x="372143" y="2245465"/>
                    <a:pt x="446568" y="2296632"/>
                  </a:cubicBezTo>
                  <a:cubicBezTo>
                    <a:pt x="490474" y="2326817"/>
                    <a:pt x="552893" y="2303721"/>
                    <a:pt x="606056" y="2307265"/>
                  </a:cubicBezTo>
                  <a:cubicBezTo>
                    <a:pt x="681975" y="2332571"/>
                    <a:pt x="651201" y="2316096"/>
                    <a:pt x="701749" y="2349795"/>
                  </a:cubicBezTo>
                  <a:cubicBezTo>
                    <a:pt x="708837" y="2360428"/>
                    <a:pt x="717299" y="2370263"/>
                    <a:pt x="723014" y="2381693"/>
                  </a:cubicBezTo>
                  <a:cubicBezTo>
                    <a:pt x="728026" y="2391717"/>
                    <a:pt x="727881" y="2403980"/>
                    <a:pt x="733647" y="2413590"/>
                  </a:cubicBezTo>
                  <a:cubicBezTo>
                    <a:pt x="738805" y="2422186"/>
                    <a:pt x="747824" y="2427767"/>
                    <a:pt x="754912" y="2434856"/>
                  </a:cubicBezTo>
                  <a:cubicBezTo>
                    <a:pt x="783041" y="2547368"/>
                    <a:pt x="744849" y="2414871"/>
                    <a:pt x="786810" y="2509283"/>
                  </a:cubicBezTo>
                  <a:cubicBezTo>
                    <a:pt x="795914" y="2529767"/>
                    <a:pt x="795641" y="2554428"/>
                    <a:pt x="808075" y="2573079"/>
                  </a:cubicBezTo>
                  <a:cubicBezTo>
                    <a:pt x="815163" y="2583711"/>
                    <a:pt x="823625" y="2593547"/>
                    <a:pt x="829340" y="2604976"/>
                  </a:cubicBezTo>
                  <a:cubicBezTo>
                    <a:pt x="834352" y="2615001"/>
                    <a:pt x="833756" y="2627548"/>
                    <a:pt x="839973" y="2636874"/>
                  </a:cubicBezTo>
                  <a:cubicBezTo>
                    <a:pt x="848314" y="2649385"/>
                    <a:pt x="861238" y="2658139"/>
                    <a:pt x="871870" y="2668772"/>
                  </a:cubicBezTo>
                  <a:cubicBezTo>
                    <a:pt x="875414" y="2679404"/>
                    <a:pt x="875502" y="2691917"/>
                    <a:pt x="882503" y="2700669"/>
                  </a:cubicBezTo>
                  <a:cubicBezTo>
                    <a:pt x="890486" y="2710648"/>
                    <a:pt x="904422" y="2713952"/>
                    <a:pt x="914400" y="2721935"/>
                  </a:cubicBezTo>
                  <a:cubicBezTo>
                    <a:pt x="922228" y="2728197"/>
                    <a:pt x="929404" y="2735372"/>
                    <a:pt x="935666" y="2743200"/>
                  </a:cubicBezTo>
                  <a:cubicBezTo>
                    <a:pt x="943649" y="2753178"/>
                    <a:pt x="946953" y="2767114"/>
                    <a:pt x="956931" y="2775097"/>
                  </a:cubicBezTo>
                  <a:cubicBezTo>
                    <a:pt x="965683" y="2782098"/>
                    <a:pt x="979031" y="2780287"/>
                    <a:pt x="988828" y="2785730"/>
                  </a:cubicBezTo>
                  <a:cubicBezTo>
                    <a:pt x="1011169" y="2798142"/>
                    <a:pt x="1031359" y="2814083"/>
                    <a:pt x="1052624" y="2828260"/>
                  </a:cubicBezTo>
                  <a:cubicBezTo>
                    <a:pt x="1166596" y="2904241"/>
                    <a:pt x="993628" y="2785919"/>
                    <a:pt x="1116419" y="2881423"/>
                  </a:cubicBezTo>
                  <a:cubicBezTo>
                    <a:pt x="1243391" y="2980179"/>
                    <a:pt x="1120639" y="2864378"/>
                    <a:pt x="1233377" y="2977116"/>
                  </a:cubicBezTo>
                  <a:lnTo>
                    <a:pt x="1265275" y="3009014"/>
                  </a:lnTo>
                  <a:cubicBezTo>
                    <a:pt x="1295394" y="3099374"/>
                    <a:pt x="1253387" y="2989199"/>
                    <a:pt x="1297173" y="3062176"/>
                  </a:cubicBezTo>
                  <a:cubicBezTo>
                    <a:pt x="1302939" y="3071787"/>
                    <a:pt x="1304261" y="3083441"/>
                    <a:pt x="1307805" y="3094074"/>
                  </a:cubicBezTo>
                  <a:cubicBezTo>
                    <a:pt x="1304261" y="3140148"/>
                    <a:pt x="1302905" y="3186443"/>
                    <a:pt x="1297173" y="3232297"/>
                  </a:cubicBezTo>
                  <a:cubicBezTo>
                    <a:pt x="1295783" y="3243418"/>
                    <a:pt x="1286540" y="3252987"/>
                    <a:pt x="1286540" y="3264195"/>
                  </a:cubicBezTo>
                  <a:cubicBezTo>
                    <a:pt x="1286540" y="3310405"/>
                    <a:pt x="1289142" y="3356911"/>
                    <a:pt x="1297173" y="3402418"/>
                  </a:cubicBezTo>
                  <a:cubicBezTo>
                    <a:pt x="1299928" y="3418027"/>
                    <a:pt x="1312194" y="3430380"/>
                    <a:pt x="1318438" y="3444949"/>
                  </a:cubicBezTo>
                  <a:cubicBezTo>
                    <a:pt x="1322853" y="3455250"/>
                    <a:pt x="1324058" y="3466822"/>
                    <a:pt x="1329070" y="3476846"/>
                  </a:cubicBezTo>
                  <a:cubicBezTo>
                    <a:pt x="1334785" y="3488276"/>
                    <a:pt x="1344620" y="3497314"/>
                    <a:pt x="1350335" y="3508744"/>
                  </a:cubicBezTo>
                  <a:cubicBezTo>
                    <a:pt x="1355347" y="3518769"/>
                    <a:pt x="1355525" y="3530845"/>
                    <a:pt x="1360968" y="3540642"/>
                  </a:cubicBezTo>
                  <a:cubicBezTo>
                    <a:pt x="1421902" y="3650323"/>
                    <a:pt x="1390071" y="3564158"/>
                    <a:pt x="1414131" y="3636335"/>
                  </a:cubicBezTo>
                  <a:cubicBezTo>
                    <a:pt x="1417675" y="3657600"/>
                    <a:pt x="1421485" y="3678822"/>
                    <a:pt x="1424763" y="3700130"/>
                  </a:cubicBezTo>
                  <a:cubicBezTo>
                    <a:pt x="1428574" y="3724900"/>
                    <a:pt x="1426399" y="3751167"/>
                    <a:pt x="1435396" y="3774558"/>
                  </a:cubicBezTo>
                  <a:cubicBezTo>
                    <a:pt x="1444571" y="3798412"/>
                    <a:pt x="1469844" y="3814107"/>
                    <a:pt x="1477926" y="3838353"/>
                  </a:cubicBezTo>
                  <a:cubicBezTo>
                    <a:pt x="1532786" y="4002935"/>
                    <a:pt x="1469909" y="3832954"/>
                    <a:pt x="1520456" y="3934046"/>
                  </a:cubicBezTo>
                  <a:cubicBezTo>
                    <a:pt x="1525468" y="3944071"/>
                    <a:pt x="1524872" y="3956618"/>
                    <a:pt x="1531089" y="3965944"/>
                  </a:cubicBezTo>
                  <a:cubicBezTo>
                    <a:pt x="1539430" y="3978455"/>
                    <a:pt x="1552354" y="3987209"/>
                    <a:pt x="1562986" y="3997842"/>
                  </a:cubicBezTo>
                  <a:cubicBezTo>
                    <a:pt x="1559442" y="4022651"/>
                    <a:pt x="1557269" y="4047695"/>
                    <a:pt x="1552354" y="4072269"/>
                  </a:cubicBezTo>
                  <a:cubicBezTo>
                    <a:pt x="1550156" y="4083259"/>
                    <a:pt x="1544800" y="4093390"/>
                    <a:pt x="1541721" y="4104167"/>
                  </a:cubicBezTo>
                  <a:cubicBezTo>
                    <a:pt x="1537707" y="4118218"/>
                    <a:pt x="1534633" y="4132520"/>
                    <a:pt x="1531089" y="4146697"/>
                  </a:cubicBezTo>
                  <a:cubicBezTo>
                    <a:pt x="1534633" y="4175051"/>
                    <a:pt x="1531109" y="4205227"/>
                    <a:pt x="1541721" y="4231758"/>
                  </a:cubicBezTo>
                  <a:cubicBezTo>
                    <a:pt x="1546467" y="4243623"/>
                    <a:pt x="1562189" y="4247308"/>
                    <a:pt x="1573619" y="4253023"/>
                  </a:cubicBezTo>
                  <a:cubicBezTo>
                    <a:pt x="1661655" y="4297041"/>
                    <a:pt x="1546008" y="4223983"/>
                    <a:pt x="1637414" y="4284921"/>
                  </a:cubicBezTo>
                  <a:cubicBezTo>
                    <a:pt x="1640958" y="4345172"/>
                    <a:pt x="1640241" y="4405826"/>
                    <a:pt x="1648047" y="4465674"/>
                  </a:cubicBezTo>
                  <a:cubicBezTo>
                    <a:pt x="1650946" y="4487901"/>
                    <a:pt x="1669312" y="4529469"/>
                    <a:pt x="1669312" y="4529469"/>
                  </a:cubicBezTo>
                  <a:cubicBezTo>
                    <a:pt x="1665768" y="4550734"/>
                    <a:pt x="1666250" y="4573079"/>
                    <a:pt x="1658680" y="4593265"/>
                  </a:cubicBezTo>
                  <a:cubicBezTo>
                    <a:pt x="1655160" y="4602651"/>
                    <a:pt x="1643676" y="4606702"/>
                    <a:pt x="1637414" y="4614530"/>
                  </a:cubicBezTo>
                  <a:cubicBezTo>
                    <a:pt x="1629431" y="4624509"/>
                    <a:pt x="1623237" y="4635795"/>
                    <a:pt x="1616149" y="4646428"/>
                  </a:cubicBezTo>
                  <a:cubicBezTo>
                    <a:pt x="1612605" y="4671237"/>
                    <a:pt x="1610432" y="4696281"/>
                    <a:pt x="1605517" y="4720856"/>
                  </a:cubicBezTo>
                  <a:cubicBezTo>
                    <a:pt x="1603319" y="4731846"/>
                    <a:pt x="1596889" y="4741726"/>
                    <a:pt x="1594884" y="4752753"/>
                  </a:cubicBezTo>
                  <a:cubicBezTo>
                    <a:pt x="1589772" y="4780866"/>
                    <a:pt x="1588293" y="4809527"/>
                    <a:pt x="1584252" y="4837814"/>
                  </a:cubicBezTo>
                  <a:cubicBezTo>
                    <a:pt x="1581203" y="4859156"/>
                    <a:pt x="1576668" y="4880267"/>
                    <a:pt x="1573619" y="4901609"/>
                  </a:cubicBezTo>
                  <a:cubicBezTo>
                    <a:pt x="1569578" y="4929896"/>
                    <a:pt x="1566530" y="4958316"/>
                    <a:pt x="1562986" y="4986669"/>
                  </a:cubicBezTo>
                  <a:cubicBezTo>
                    <a:pt x="1559442" y="5071730"/>
                    <a:pt x="1549518" y="5156764"/>
                    <a:pt x="1552354" y="5241851"/>
                  </a:cubicBezTo>
                  <a:cubicBezTo>
                    <a:pt x="1555032" y="5322189"/>
                    <a:pt x="1591593" y="5295779"/>
                    <a:pt x="1616149" y="5369442"/>
                  </a:cubicBezTo>
                  <a:lnTo>
                    <a:pt x="1626782" y="5401339"/>
                  </a:lnTo>
                  <a:cubicBezTo>
                    <a:pt x="1642658" y="5496599"/>
                    <a:pt x="1637414" y="5443576"/>
                    <a:pt x="1637414" y="5560828"/>
                  </a:cubicBezTo>
                </a:path>
              </a:pathLst>
            </a:custGeom>
            <a:noFill/>
            <a:ln w="57150">
              <a:solidFill>
                <a:srgbClr val="67B9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9F3410E5-9C21-5BC0-5C42-D1223A880539}"/>
              </a:ext>
            </a:extLst>
          </p:cNvPr>
          <p:cNvSpPr txBox="1"/>
          <p:nvPr/>
        </p:nvSpPr>
        <p:spPr>
          <a:xfrm>
            <a:off x="6324954" y="2933204"/>
            <a:ext cx="516730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Environ </a:t>
            </a:r>
            <a:r>
              <a:rPr lang="fr-FR" sz="2000" b="1" dirty="0">
                <a:solidFill>
                  <a:schemeClr val="bg1"/>
                </a:solidFill>
                <a:ea typeface="+mn-lt"/>
                <a:cs typeface="+mn-lt"/>
              </a:rPr>
              <a:t>700 000 m³/an prélevés</a:t>
            </a:r>
          </a:p>
          <a:p>
            <a:r>
              <a:rPr lang="fr-FR" sz="2000" b="1" dirty="0">
                <a:solidFill>
                  <a:schemeClr val="bg1"/>
                </a:solidFill>
                <a:ea typeface="+mn-lt"/>
                <a:cs typeface="+mn-lt"/>
              </a:rPr>
              <a:t>dans le bassin versant du Sornin</a:t>
            </a:r>
            <a:endParaRPr lang="fr-FR" sz="20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00025" indent="-200025"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32% en nappe alluviale du Sornin (Charlieu)</a:t>
            </a:r>
            <a:endParaRPr lang="fr-FR" sz="20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200025" indent="-200025">
              <a:buFont typeface="Arial"/>
              <a:buChar char="•"/>
            </a:pPr>
            <a:r>
              <a:rPr lang="fr-FR" sz="2000" dirty="0">
                <a:solidFill>
                  <a:schemeClr val="bg1"/>
                </a:solidFill>
                <a:ea typeface="+mn-lt"/>
                <a:cs typeface="+mn-lt"/>
              </a:rPr>
              <a:t>68% sur sources en tête de bassin </a:t>
            </a:r>
            <a:r>
              <a:rPr lang="fr-FR" sz="2000" dirty="0" smtClean="0">
                <a:solidFill>
                  <a:schemeClr val="bg1"/>
                </a:solidFill>
                <a:ea typeface="+mn-lt"/>
                <a:cs typeface="+mn-lt"/>
              </a:rPr>
              <a:t>versant</a:t>
            </a:r>
            <a:endParaRPr lang="fr-FR" sz="20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4644037" y="2159439"/>
            <a:ext cx="1626426" cy="1938447"/>
            <a:chOff x="4644037" y="2159439"/>
            <a:chExt cx="1626426" cy="1938447"/>
          </a:xfrm>
        </p:grpSpPr>
        <p:cxnSp>
          <p:nvCxnSpPr>
            <p:cNvPr id="19" name="Connecteur droit avec flèche 18"/>
            <p:cNvCxnSpPr/>
            <p:nvPr/>
          </p:nvCxnSpPr>
          <p:spPr>
            <a:xfrm>
              <a:off x="4762058" y="2159439"/>
              <a:ext cx="1508405" cy="604673"/>
            </a:xfrm>
            <a:prstGeom prst="straightConnector1">
              <a:avLst/>
            </a:prstGeom>
            <a:ln w="38100">
              <a:solidFill>
                <a:srgbClr val="67B9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5400144" y="3625701"/>
              <a:ext cx="775842" cy="472185"/>
            </a:xfrm>
            <a:prstGeom prst="straightConnector1">
              <a:avLst/>
            </a:prstGeom>
            <a:ln w="38100">
              <a:solidFill>
                <a:srgbClr val="67B9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5035432" y="3249649"/>
              <a:ext cx="1120819" cy="376053"/>
            </a:xfrm>
            <a:prstGeom prst="straightConnector1">
              <a:avLst/>
            </a:prstGeom>
            <a:ln w="38100">
              <a:solidFill>
                <a:srgbClr val="67B9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>
              <a:off x="4644037" y="2830937"/>
              <a:ext cx="1512214" cy="254667"/>
            </a:xfrm>
            <a:prstGeom prst="straightConnector1">
              <a:avLst/>
            </a:prstGeom>
            <a:ln w="38100">
              <a:solidFill>
                <a:srgbClr val="67B9C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E6383502-C2B6-03C7-F8B5-7F04A6DC4C29}"/>
              </a:ext>
            </a:extLst>
          </p:cNvPr>
          <p:cNvSpPr txBox="1"/>
          <p:nvPr/>
        </p:nvSpPr>
        <p:spPr>
          <a:xfrm>
            <a:off x="2299306" y="688722"/>
            <a:ext cx="56644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b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L’alimentation en eau potable</a:t>
            </a:r>
            <a:endParaRPr lang="fr-FR" sz="2400" b="1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="" xmlns:a16="http://schemas.microsoft.com/office/drawing/2014/main" id="{2ED081BF-2411-6BB1-9437-AD16BDA75883}"/>
              </a:ext>
            </a:extLst>
          </p:cNvPr>
          <p:cNvCxnSpPr>
            <a:cxnSpLocks/>
          </p:cNvCxnSpPr>
          <p:nvPr/>
        </p:nvCxnSpPr>
        <p:spPr>
          <a:xfrm>
            <a:off x="5590644" y="4355061"/>
            <a:ext cx="480567" cy="299340"/>
          </a:xfrm>
          <a:prstGeom prst="straightConnector1">
            <a:avLst/>
          </a:prstGeom>
          <a:ln w="38100">
            <a:solidFill>
              <a:srgbClr val="67B9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6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" b="1682"/>
          <a:stretch/>
        </p:blipFill>
        <p:spPr bwMode="auto">
          <a:xfrm>
            <a:off x="3218293" y="951345"/>
            <a:ext cx="7015597" cy="5403273"/>
          </a:xfrm>
          <a:prstGeom prst="rect">
            <a:avLst/>
          </a:prstGeom>
          <a:noFill/>
        </p:spPr>
      </p:pic>
      <p:pic>
        <p:nvPicPr>
          <p:cNvPr id="7" name="Image 6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83" y="2170509"/>
            <a:ext cx="2174298" cy="21742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87781" y="1600148"/>
            <a:ext cx="534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43 % des personnes qui ont répondu à l'enquête ont mis les bains, douches et sanitaires en tête…</a:t>
            </a:r>
          </a:p>
        </p:txBody>
      </p:sp>
      <p:pic>
        <p:nvPicPr>
          <p:cNvPr id="6" name="Imag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3" b="1681"/>
          <a:stretch/>
        </p:blipFill>
        <p:spPr bwMode="auto">
          <a:xfrm>
            <a:off x="3218293" y="4849091"/>
            <a:ext cx="7015597" cy="1505527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631889" y="4344807"/>
            <a:ext cx="193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Les usages domestiques</a:t>
            </a:r>
          </a:p>
        </p:txBody>
      </p:sp>
    </p:spTree>
    <p:extLst>
      <p:ext uri="{BB962C8B-B14F-4D97-AF65-F5344CB8AC3E}">
        <p14:creationId xmlns:p14="http://schemas.microsoft.com/office/powerpoint/2010/main" val="77474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/>
          <p:nvPr/>
        </p:nvPicPr>
        <p:blipFill>
          <a:blip r:embed="rId2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028" y="1399891"/>
            <a:ext cx="1135288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 :</a:t>
            </a:r>
          </a:p>
          <a:p>
            <a:pPr>
              <a:lnSpc>
                <a:spcPct val="107000"/>
              </a:lnSpc>
            </a:pP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trouver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équilibre entre une disponibilité des ressources en eau qui diminue et les besoins du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territoire.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2816" y="2231597"/>
            <a:ext cx="1090574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s'agit donc pas seulement de mieux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organiser la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mobilisation et le partage des ressources, </a:t>
            </a:r>
          </a:p>
          <a:p>
            <a:pPr>
              <a:lnSpc>
                <a:spcPct val="107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mais d'envisager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façon dont les usages peuvent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évoluer,</a:t>
            </a:r>
            <a:endParaRPr lang="fr-FR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et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renforcer les capacités des milieux naturels à réguler un cycle de l'eau de plus en plus capricieux.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76580" y="3743327"/>
            <a:ext cx="3812940" cy="73699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Changements climatiques</a:t>
            </a:r>
          </a:p>
          <a:p>
            <a:pPr algn="ctr"/>
            <a:r>
              <a:rPr lang="fr-FR" dirty="0" smtClean="0">
                <a:solidFill>
                  <a:schemeClr val="accent5">
                    <a:lumMod val="75000"/>
                  </a:schemeClr>
                </a:solidFill>
              </a:rPr>
              <a:t>températures, précipitations, vents</a:t>
            </a:r>
            <a:endParaRPr lang="fr-FR" sz="2000" dirty="0"/>
          </a:p>
        </p:txBody>
      </p:sp>
      <p:sp>
        <p:nvSpPr>
          <p:cNvPr id="10" name="Rectangle 9"/>
          <p:cNvSpPr/>
          <p:nvPr/>
        </p:nvSpPr>
        <p:spPr>
          <a:xfrm>
            <a:off x="6163172" y="4996979"/>
            <a:ext cx="2387712" cy="72015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Milieux naturels,</a:t>
            </a:r>
          </a:p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activités humaines</a:t>
            </a:r>
          </a:p>
        </p:txBody>
      </p:sp>
      <p:sp>
        <p:nvSpPr>
          <p:cNvPr id="11" name="Double flèche horizontale 10"/>
          <p:cNvSpPr/>
          <p:nvPr/>
        </p:nvSpPr>
        <p:spPr>
          <a:xfrm>
            <a:off x="5276088" y="5224249"/>
            <a:ext cx="777240" cy="353591"/>
          </a:xfrm>
          <a:prstGeom prst="leftRightArrow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44369" y="4985706"/>
            <a:ext cx="2221392" cy="72015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Cycle et disponibilité de l'eau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4405742" y="4602552"/>
            <a:ext cx="2607578" cy="308775"/>
            <a:chOff x="4405742" y="4602552"/>
            <a:chExt cx="2607578" cy="308775"/>
          </a:xfrm>
        </p:grpSpPr>
        <p:sp>
          <p:nvSpPr>
            <p:cNvPr id="8" name="Flèche vers le bas 7"/>
            <p:cNvSpPr/>
            <p:nvPr/>
          </p:nvSpPr>
          <p:spPr>
            <a:xfrm rot="2166011">
              <a:off x="4405742" y="4605897"/>
              <a:ext cx="279775" cy="284994"/>
            </a:xfrm>
            <a:prstGeom prst="downArrow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lèche vers le bas 12"/>
            <p:cNvSpPr/>
            <p:nvPr/>
          </p:nvSpPr>
          <p:spPr>
            <a:xfrm rot="19807663">
              <a:off x="6733545" y="4602552"/>
              <a:ext cx="279775" cy="308775"/>
            </a:xfrm>
            <a:prstGeom prst="downArrow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736753" y="5973926"/>
            <a:ext cx="590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équilibre à définir de façon concertée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l'ensemble des parties prenantes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2012" y="410277"/>
            <a:ext cx="9828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une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stratégie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locale</a:t>
            </a:r>
          </a:p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d'adaptation de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 l'eau aux changements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</a:p>
        </p:txBody>
      </p:sp>
    </p:spTree>
    <p:extLst>
      <p:ext uri="{BB962C8B-B14F-4D97-AF65-F5344CB8AC3E}">
        <p14:creationId xmlns:p14="http://schemas.microsoft.com/office/powerpoint/2010/main" val="240179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0"/>
    </mc:Choice>
    <mc:Fallback xmlns="">
      <p:transition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0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0" grpId="0" uiExpand="1" build="p"/>
      <p:bldP spid="9" grpId="0" animBg="1"/>
      <p:bldP spid="10" grpId="0" animBg="1"/>
      <p:bldP spid="11" grpId="0" animBg="1"/>
      <p:bldP spid="12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2820A329-ECCB-605A-E16A-F99CFBE2ACBD}"/>
              </a:ext>
            </a:extLst>
          </p:cNvPr>
          <p:cNvSpPr txBox="1"/>
          <p:nvPr/>
        </p:nvSpPr>
        <p:spPr>
          <a:xfrm>
            <a:off x="3779762" y="880904"/>
            <a:ext cx="76566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156082"/>
                </a:solidFill>
              </a:rPr>
              <a:t>Sur les </a:t>
            </a:r>
            <a:r>
              <a:rPr lang="en-US" sz="2800" b="1" err="1">
                <a:solidFill>
                  <a:srgbClr val="156082"/>
                </a:solidFill>
              </a:rPr>
              <a:t>bassins</a:t>
            </a:r>
            <a:r>
              <a:rPr lang="en-US" sz="2800" b="1">
                <a:solidFill>
                  <a:srgbClr val="156082"/>
                </a:solidFill>
              </a:rPr>
              <a:t> versants du Sornin et du Jarnossin</a:t>
            </a:r>
            <a:endParaRPr lang="en-US" sz="2800" b="1">
              <a:solidFill>
                <a:srgbClr val="156082"/>
              </a:solidFill>
              <a:ea typeface="Calibri"/>
              <a:cs typeface="Calibri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="" xmlns:a16="http://schemas.microsoft.com/office/drawing/2014/main" id="{00CEB89A-7C47-0425-1D4C-6AE367D7CDB9}"/>
              </a:ext>
            </a:extLst>
          </p:cNvPr>
          <p:cNvCxnSpPr/>
          <p:nvPr/>
        </p:nvCxnSpPr>
        <p:spPr>
          <a:xfrm flipH="1">
            <a:off x="7453312" y="2952748"/>
            <a:ext cx="309562" cy="95249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41"/>
          <a:stretch/>
        </p:blipFill>
        <p:spPr>
          <a:xfrm>
            <a:off x="413953" y="2457668"/>
            <a:ext cx="5729725" cy="38958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33DFA3A-A41A-B4FC-E78C-174A694E9477}"/>
              </a:ext>
            </a:extLst>
          </p:cNvPr>
          <p:cNvSpPr txBox="1"/>
          <p:nvPr/>
        </p:nvSpPr>
        <p:spPr>
          <a:xfrm>
            <a:off x="6350409" y="2177705"/>
            <a:ext cx="5328131" cy="164352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156082"/>
                </a:solidFill>
                <a:ea typeface="Calibri"/>
                <a:cs typeface="Calibri"/>
              </a:rPr>
              <a:t>Plus de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600 plans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d'eau</a:t>
            </a:r>
            <a:endParaRPr lang="en-US" sz="2400" b="1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156082"/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400" b="1">
                <a:solidFill>
                  <a:srgbClr val="156082"/>
                </a:solidFill>
                <a:ea typeface="Calibri"/>
                <a:cs typeface="Calibri"/>
              </a:rPr>
              <a:t>Environ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130 ha de surfaces en eau</a:t>
            </a:r>
          </a:p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156082"/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Volume global : 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2 à 3,5 millions de m</a:t>
            </a:r>
            <a:r>
              <a:rPr lang="en-US" sz="2400" b="1" baseline="3000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3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07222" y="1651869"/>
            <a:ext cx="4455042" cy="1892595"/>
            <a:chOff x="882502" y="4359349"/>
            <a:chExt cx="4455042" cy="1892595"/>
          </a:xfrm>
        </p:grpSpPr>
        <p:sp>
          <p:nvSpPr>
            <p:cNvPr id="11" name="Pensées 10"/>
            <p:cNvSpPr/>
            <p:nvPr/>
          </p:nvSpPr>
          <p:spPr>
            <a:xfrm>
              <a:off x="882502" y="4359349"/>
              <a:ext cx="4455042" cy="1892595"/>
            </a:xfrm>
            <a:prstGeom prst="cloudCallout">
              <a:avLst>
                <a:gd name="adj1" fmla="val -9854"/>
                <a:gd name="adj2" fmla="val 29354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044000" y="4644000"/>
              <a:ext cx="42601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Évaporation moyenne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sur l'ensemble des plans d'eau :</a:t>
              </a:r>
              <a:endParaRPr lang="fr-FR" sz="2400" b="1">
                <a:solidFill>
                  <a:schemeClr val="bg1"/>
                </a:solidFill>
                <a:ea typeface="Calibri"/>
                <a:cs typeface="Calibri"/>
              </a:endParaRPr>
            </a:p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environ 1,1 Mm³ par an</a:t>
              </a:r>
              <a:endParaRPr lang="fr-FR" sz="2400">
                <a:solidFill>
                  <a:schemeClr val="bg1"/>
                </a:solidFill>
                <a:ea typeface="Calibri" panose="020F0502020204030204"/>
                <a:cs typeface="Calibri" panose="020F0502020204030204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838781" y="4342380"/>
            <a:ext cx="4455042" cy="1603354"/>
            <a:chOff x="882502" y="4296136"/>
            <a:chExt cx="4455042" cy="1603354"/>
          </a:xfrm>
        </p:grpSpPr>
        <p:sp>
          <p:nvSpPr>
            <p:cNvPr id="16" name="Pensées 15"/>
            <p:cNvSpPr/>
            <p:nvPr/>
          </p:nvSpPr>
          <p:spPr>
            <a:xfrm>
              <a:off x="882502" y="4296136"/>
              <a:ext cx="4455042" cy="1603354"/>
            </a:xfrm>
            <a:prstGeom prst="cloudCallout">
              <a:avLst>
                <a:gd name="adj1" fmla="val -40642"/>
                <a:gd name="adj2" fmla="val -105927"/>
              </a:avLst>
            </a:prstGeom>
            <a:solidFill>
              <a:schemeClr val="accent5">
                <a:lumMod val="7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82502" y="4621786"/>
              <a:ext cx="4260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… l'équivalent de 27 %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</a:rPr>
                <a:t>du total des </a:t>
              </a:r>
              <a:r>
                <a:rPr lang="fr-FR" sz="2400" b="1">
                  <a:solidFill>
                    <a:schemeClr val="bg1"/>
                  </a:solidFill>
                  <a:ea typeface="Calibri"/>
                  <a:cs typeface="Calibri"/>
                </a:rPr>
                <a:t>besoins en 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2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2593" r="7294" b="10353"/>
          <a:stretch/>
        </p:blipFill>
        <p:spPr>
          <a:xfrm>
            <a:off x="510362" y="1295960"/>
            <a:ext cx="9175898" cy="484844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A334DAB8-3D37-E146-8373-53391C6266D3}"/>
              </a:ext>
            </a:extLst>
          </p:cNvPr>
          <p:cNvSpPr txBox="1"/>
          <p:nvPr/>
        </p:nvSpPr>
        <p:spPr>
          <a:xfrm>
            <a:off x="1828799" y="299322"/>
            <a:ext cx="56033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L'atout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bocage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du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territoire</a:t>
            </a:r>
            <a:endParaRPr lang="fr-FR" sz="280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DDE61507-1CC1-F694-0D3F-006260BA4BCE}"/>
              </a:ext>
            </a:extLst>
          </p:cNvPr>
          <p:cNvSpPr txBox="1"/>
          <p:nvPr/>
        </p:nvSpPr>
        <p:spPr>
          <a:xfrm>
            <a:off x="4630478" y="1305380"/>
            <a:ext cx="7561522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Cyle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l'eau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ralenti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: </a:t>
            </a:r>
          </a:p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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davantage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d'infiltration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moins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ruissellement</a:t>
            </a:r>
            <a:endParaRPr lang="en-US" sz="2000" b="1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endParaRPr lang="en-US" sz="800" b="1">
              <a:solidFill>
                <a:srgbClr val="156082"/>
              </a:solidFill>
              <a:cs typeface="Calibri"/>
            </a:endParaRPr>
          </a:p>
          <a:p>
            <a:pPr marL="361950"/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endParaRPr lang="en-US" sz="20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2593" r="7294" b="10353"/>
          <a:stretch/>
        </p:blipFill>
        <p:spPr>
          <a:xfrm>
            <a:off x="510362" y="1295960"/>
            <a:ext cx="9175898" cy="484844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A334DAB8-3D37-E146-8373-53391C6266D3}"/>
              </a:ext>
            </a:extLst>
          </p:cNvPr>
          <p:cNvSpPr txBox="1"/>
          <p:nvPr/>
        </p:nvSpPr>
        <p:spPr>
          <a:xfrm>
            <a:off x="1828799" y="299322"/>
            <a:ext cx="56033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L'atout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bocage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du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territoire</a:t>
            </a:r>
            <a:endParaRPr lang="fr-FR" sz="280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DDE61507-1CC1-F694-0D3F-006260BA4BCE}"/>
              </a:ext>
            </a:extLst>
          </p:cNvPr>
          <p:cNvSpPr txBox="1"/>
          <p:nvPr/>
        </p:nvSpPr>
        <p:spPr>
          <a:xfrm>
            <a:off x="4630478" y="1305380"/>
            <a:ext cx="756152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Cyle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l'eau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ralenti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: </a:t>
            </a:r>
          </a:p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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davantage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d'infiltration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moins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ruissellement</a:t>
            </a:r>
            <a:endParaRPr lang="en-US" sz="2000" b="1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endParaRPr lang="en-US" sz="800" b="1">
              <a:solidFill>
                <a:srgbClr val="156082"/>
              </a:solidFill>
              <a:cs typeface="Calibri"/>
            </a:endParaRPr>
          </a:p>
          <a:p>
            <a:pPr marL="361950"/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             Protection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des sols</a:t>
            </a:r>
          </a:p>
          <a:p>
            <a:pPr marL="361950"/>
            <a:endParaRPr lang="en-US" sz="800" b="1">
              <a:solidFill>
                <a:srgbClr val="590000"/>
              </a:solidFill>
              <a:ea typeface="Calibri"/>
              <a:cs typeface="Calibri"/>
            </a:endParaRPr>
          </a:p>
          <a:p>
            <a:pPr marL="808038"/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                     </a:t>
            </a:r>
            <a:endParaRPr lang="en-US" sz="20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t="2593" r="7294" b="10353"/>
          <a:stretch/>
        </p:blipFill>
        <p:spPr>
          <a:xfrm>
            <a:off x="510362" y="1295960"/>
            <a:ext cx="9175898" cy="4848446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A334DAB8-3D37-E146-8373-53391C6266D3}"/>
              </a:ext>
            </a:extLst>
          </p:cNvPr>
          <p:cNvSpPr txBox="1"/>
          <p:nvPr/>
        </p:nvSpPr>
        <p:spPr>
          <a:xfrm>
            <a:off x="1828799" y="299322"/>
            <a:ext cx="56033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L'atout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bocage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</a:rPr>
              <a:t> du </a:t>
            </a:r>
            <a:r>
              <a:rPr lang="en-US" sz="3200" b="1" err="1">
                <a:solidFill>
                  <a:schemeClr val="accent5">
                    <a:lumMod val="75000"/>
                  </a:schemeClr>
                </a:solidFill>
              </a:rPr>
              <a:t>territoire</a:t>
            </a:r>
            <a:endParaRPr lang="fr-FR" sz="2800" err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DDE61507-1CC1-F694-0D3F-006260BA4BCE}"/>
              </a:ext>
            </a:extLst>
          </p:cNvPr>
          <p:cNvSpPr txBox="1"/>
          <p:nvPr/>
        </p:nvSpPr>
        <p:spPr>
          <a:xfrm>
            <a:off x="4630478" y="1305380"/>
            <a:ext cx="75615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Cyle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l'eau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</a:rPr>
              <a:t>ralenti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: </a:t>
            </a:r>
          </a:p>
          <a:p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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davantage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d'infiltration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moins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ruissellement</a:t>
            </a:r>
            <a:endParaRPr lang="en-US" sz="2000" b="1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endParaRPr lang="en-US" sz="800" b="1">
              <a:solidFill>
                <a:srgbClr val="156082"/>
              </a:solidFill>
              <a:cs typeface="Calibri"/>
            </a:endParaRPr>
          </a:p>
          <a:p>
            <a:pPr marL="361950"/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             Protection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des sols</a:t>
            </a:r>
          </a:p>
          <a:p>
            <a:pPr marL="361950"/>
            <a:endParaRPr lang="en-US" sz="800" b="1">
              <a:solidFill>
                <a:srgbClr val="590000"/>
              </a:solidFill>
              <a:ea typeface="Calibri"/>
              <a:cs typeface="Calibri"/>
            </a:endParaRPr>
          </a:p>
          <a:p>
            <a:pPr marL="808038"/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                    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Brise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vent et </a:t>
            </a:r>
            <a:r>
              <a:rPr lang="en-US" sz="2400" b="1" err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ombrage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 </a:t>
            </a:r>
          </a:p>
          <a:p>
            <a:pPr marL="808038"/>
            <a:r>
              <a:rPr lang="en-US" sz="2000" b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                                    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tténuation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sécheresses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marL="808038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                                          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confort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animaux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et des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humains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, </a:t>
            </a:r>
          </a:p>
          <a:p>
            <a:pPr marL="808038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                                                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qualité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000" b="1" err="1">
                <a:solidFill>
                  <a:schemeClr val="accent5">
                    <a:lumMod val="75000"/>
                  </a:schemeClr>
                </a:solidFill>
              </a:rPr>
              <a:t>l’eau</a:t>
            </a:r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5048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07D1AF0B-6A02-9D76-01C2-DA8FA867D295}"/>
              </a:ext>
            </a:extLst>
          </p:cNvPr>
          <p:cNvSpPr txBox="1"/>
          <p:nvPr/>
        </p:nvSpPr>
        <p:spPr>
          <a:xfrm>
            <a:off x="2039182" y="830615"/>
            <a:ext cx="96141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Le bon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fonctionnement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cours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d'eau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facteur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résilience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ED2DCE2-5509-B94E-3177-08E244047A6A}"/>
              </a:ext>
            </a:extLst>
          </p:cNvPr>
          <p:cNvSpPr txBox="1"/>
          <p:nvPr/>
        </p:nvSpPr>
        <p:spPr>
          <a:xfrm>
            <a:off x="507219" y="2065208"/>
            <a:ext cx="572192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Les "services"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rendus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: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Régulation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écoulements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Biodiversité</a:t>
            </a:r>
            <a:endParaRPr lang="en-US" sz="2400" dirty="0">
              <a:solidFill>
                <a:schemeClr val="accent5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Approvisionnement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 en eau</a:t>
            </a:r>
            <a:endParaRPr lang="en-US" sz="2400" dirty="0">
              <a:solidFill>
                <a:schemeClr val="accent5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"Services" à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caractère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a typeface="+mn-lt"/>
                <a:cs typeface="+mn-lt"/>
              </a:rPr>
              <a:t> social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16" y="2293989"/>
            <a:ext cx="6245571" cy="4086056"/>
          </a:xfrm>
          <a:prstGeom prst="rect">
            <a:avLst/>
          </a:prstGeom>
        </p:spPr>
      </p:pic>
      <p:sp>
        <p:nvSpPr>
          <p:cNvPr id="8" name="Bulle ronde 7"/>
          <p:cNvSpPr/>
          <p:nvPr/>
        </p:nvSpPr>
        <p:spPr>
          <a:xfrm>
            <a:off x="6993154" y="1582616"/>
            <a:ext cx="3235442" cy="1347843"/>
          </a:xfrm>
          <a:prstGeom prst="wedgeEllipseCallout">
            <a:avLst>
              <a:gd name="adj1" fmla="val -22740"/>
              <a:gd name="adj2" fmla="val 9601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Sous réserve que je sois en bonne santé !</a:t>
            </a:r>
          </a:p>
        </p:txBody>
      </p:sp>
    </p:spTree>
    <p:extLst>
      <p:ext uri="{BB962C8B-B14F-4D97-AF65-F5344CB8AC3E}">
        <p14:creationId xmlns:p14="http://schemas.microsoft.com/office/powerpoint/2010/main" val="19579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1ED2DCE2-5509-B94E-3177-08E244047A6A}"/>
              </a:ext>
            </a:extLst>
          </p:cNvPr>
          <p:cNvSpPr txBox="1"/>
          <p:nvPr/>
        </p:nvSpPr>
        <p:spPr>
          <a:xfrm>
            <a:off x="538739" y="1420972"/>
            <a:ext cx="607781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Les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ripisylves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sont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importantes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pour le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fonctionnement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des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cours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d'eau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474963" y="3198142"/>
            <a:ext cx="6018831" cy="3544115"/>
            <a:chOff x="5474963" y="3198142"/>
            <a:chExt cx="6018831" cy="3544115"/>
          </a:xfrm>
        </p:grpSpPr>
        <p:pic>
          <p:nvPicPr>
            <p:cNvPr id="2" name="Image 1" descr="Une image contenant plein air, herbe, plante, Paysage naturel&#10;&#10;Description générée automatiquement">
              <a:extLst>
                <a:ext uri="{FF2B5EF4-FFF2-40B4-BE49-F238E27FC236}">
                  <a16:creationId xmlns="" xmlns:a16="http://schemas.microsoft.com/office/drawing/2014/main" id="{9E9FFF96-08F9-A591-5726-63DDA1EEE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4963" y="4497572"/>
              <a:ext cx="3312145" cy="2244685"/>
            </a:xfrm>
            <a:prstGeom prst="rect">
              <a:avLst/>
            </a:prstGeom>
          </p:spPr>
        </p:pic>
        <p:pic>
          <p:nvPicPr>
            <p:cNvPr id="9" name="Image 8" descr="Une image contenant herbe, plein air, plante, nature&#10;&#10;Description générée automatiquement">
              <a:extLst>
                <a:ext uri="{FF2B5EF4-FFF2-40B4-BE49-F238E27FC236}">
                  <a16:creationId xmlns="" xmlns:a16="http://schemas.microsoft.com/office/drawing/2014/main" id="{2D15DD1D-7A2D-4238-477E-D01EFECE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5243" y="3198142"/>
              <a:ext cx="2608551" cy="3544115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1ED2DCE2-5509-B94E-3177-08E244047A6A}"/>
              </a:ext>
            </a:extLst>
          </p:cNvPr>
          <p:cNvSpPr txBox="1"/>
          <p:nvPr/>
        </p:nvSpPr>
        <p:spPr>
          <a:xfrm>
            <a:off x="538739" y="4779923"/>
            <a:ext cx="45643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Sur le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territoire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 :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plus de 55% des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berges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n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'ont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 pas,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ou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quasiment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pas, de </a:t>
            </a:r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  <a:ea typeface="Calibri" panose="020F0502020204030204"/>
                <a:cs typeface="Calibri" panose="020F0502020204030204"/>
              </a:rPr>
              <a:t>ripisylve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306" y="176357"/>
            <a:ext cx="3903518" cy="29466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0DA168E4-5C98-EB79-05EC-0DB751BDC937}"/>
              </a:ext>
            </a:extLst>
          </p:cNvPr>
          <p:cNvSpPr txBox="1"/>
          <p:nvPr/>
        </p:nvSpPr>
        <p:spPr>
          <a:xfrm>
            <a:off x="538739" y="2375079"/>
            <a:ext cx="4734791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stabilisation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des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berges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,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atténuation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des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inondations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, </a:t>
            </a:r>
            <a:endParaRPr lang="en-US" sz="2000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amélioration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de la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qualité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 de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l’eau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, </a:t>
            </a:r>
            <a:endParaRPr lang="en-US" sz="2000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  <a:sym typeface="Wingdings" panose="05000000000000000000" pitchFamily="2" charset="2"/>
              </a:rPr>
              <a:t>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biodiversité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, corridors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écologiques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ea typeface="Calibri"/>
                <a:cs typeface="Calibri"/>
              </a:rPr>
              <a:t>…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74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6C1819D3-F28A-D2A1-AF35-32E5C583AB2C}"/>
              </a:ext>
            </a:extLst>
          </p:cNvPr>
          <p:cNvSpPr txBox="1"/>
          <p:nvPr/>
        </p:nvSpPr>
        <p:spPr>
          <a:xfrm>
            <a:off x="2155626" y="580355"/>
            <a:ext cx="78817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… les zones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humides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aussi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facteur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résilience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Image 5" descr="Une image contenant herbe, plein air, ciel, Communauté végétale&#10;&#10;Description générée automatiquement">
            <a:extLst>
              <a:ext uri="{FF2B5EF4-FFF2-40B4-BE49-F238E27FC236}">
                <a16:creationId xmlns="" xmlns:a16="http://schemas.microsoft.com/office/drawing/2014/main" id="{3C61D19B-861B-0351-C7E6-03228ED1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575" y="1330300"/>
            <a:ext cx="4124325" cy="3086100"/>
          </a:xfrm>
          <a:prstGeom prst="rect">
            <a:avLst/>
          </a:prstGeom>
        </p:spPr>
      </p:pic>
      <p:pic>
        <p:nvPicPr>
          <p:cNvPr id="9" name="Image 8" descr="Une image contenant herbe, plein air, arbre, prairie&#10;&#10;Description générée automatiquement">
            <a:extLst>
              <a:ext uri="{FF2B5EF4-FFF2-40B4-BE49-F238E27FC236}">
                <a16:creationId xmlns="" xmlns:a16="http://schemas.microsoft.com/office/drawing/2014/main" id="{BD747CF8-EC31-2C36-477B-83096B6D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63" y="3455112"/>
            <a:ext cx="3988955" cy="299056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0BA51E9B-B7FE-E2A6-5767-1DF6A8E207F0}"/>
              </a:ext>
            </a:extLst>
          </p:cNvPr>
          <p:cNvSpPr/>
          <p:nvPr/>
        </p:nvSpPr>
        <p:spPr>
          <a:xfrm>
            <a:off x="288477" y="2495706"/>
            <a:ext cx="2121097" cy="7153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>
                <a:solidFill>
                  <a:schemeClr val="bg1"/>
                </a:solidFill>
                <a:ea typeface="Calibri"/>
                <a:cs typeface="Calibri"/>
              </a:rPr>
              <a:t>Biodiversité</a:t>
            </a: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E1DF3DFC-1F5A-70E1-0285-03CAAA41C73E}"/>
              </a:ext>
            </a:extLst>
          </p:cNvPr>
          <p:cNvSpPr/>
          <p:nvPr/>
        </p:nvSpPr>
        <p:spPr>
          <a:xfrm>
            <a:off x="345878" y="4404518"/>
            <a:ext cx="2006296" cy="70974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ea typeface="Calibri"/>
                <a:cs typeface="Calibri"/>
              </a:rPr>
              <a:t>Epuration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="" xmlns:a16="http://schemas.microsoft.com/office/drawing/2014/main" id="{1FC8EDC1-B752-A7F5-4650-223E792409C0}"/>
              </a:ext>
            </a:extLst>
          </p:cNvPr>
          <p:cNvSpPr/>
          <p:nvPr/>
        </p:nvSpPr>
        <p:spPr>
          <a:xfrm>
            <a:off x="2155627" y="4845710"/>
            <a:ext cx="2077735" cy="72330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ea typeface="Calibri"/>
                <a:cs typeface="Calibri"/>
              </a:rPr>
              <a:t>Alimentation/stockage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="" xmlns:a16="http://schemas.microsoft.com/office/drawing/2014/main" id="{59316823-314D-5741-C2AC-7529C06E4A21}"/>
              </a:ext>
            </a:extLst>
          </p:cNvPr>
          <p:cNvSpPr/>
          <p:nvPr/>
        </p:nvSpPr>
        <p:spPr>
          <a:xfrm>
            <a:off x="8995079" y="4783043"/>
            <a:ext cx="2006296" cy="7794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  <a:ea typeface="Calibri"/>
                <a:cs typeface="Calibri"/>
              </a:rPr>
              <a:t>Usages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ea typeface="Calibri"/>
                <a:cs typeface="Calibri"/>
              </a:rPr>
              <a:t>Activités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CCEEEE85-B305-3B3D-9422-A6A980B77309}"/>
              </a:ext>
            </a:extLst>
          </p:cNvPr>
          <p:cNvSpPr/>
          <p:nvPr/>
        </p:nvSpPr>
        <p:spPr>
          <a:xfrm>
            <a:off x="869752" y="5471318"/>
            <a:ext cx="2006296" cy="6955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ea typeface="Calibri"/>
                <a:cs typeface="Calibri"/>
              </a:rPr>
              <a:t>Régulation</a:t>
            </a:r>
            <a:endParaRPr lang="fr-FR" b="1"/>
          </a:p>
        </p:txBody>
      </p:sp>
      <p:pic>
        <p:nvPicPr>
          <p:cNvPr id="4" name="Image 3" descr="Une image contenant herbe, plein air, ciel, plante&#10;&#10;Description générée automatiquement">
            <a:extLst>
              <a:ext uri="{FF2B5EF4-FFF2-40B4-BE49-F238E27FC236}">
                <a16:creationId xmlns="" xmlns:a16="http://schemas.microsoft.com/office/drawing/2014/main" id="{99885F4F-0732-76D4-2233-B2CB6375B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500" y="1263625"/>
            <a:ext cx="43338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/>
    </mc:Choice>
    <mc:Fallback xmlns=""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7"/>
            <a:ext cx="12192000" cy="68602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1085" y="3427851"/>
            <a:ext cx="3746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maintenant ?</a:t>
            </a:r>
            <a:endParaRPr lang="fr-FR" sz="3600" b="1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180975" y="180975"/>
            <a:ext cx="1486899" cy="12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86899" cy="1263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6067" y="1263625"/>
            <a:ext cx="6550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Orientations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Comité se suivi puis Comité de pilotage 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anvier - mars  2025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6449" y="2761680"/>
            <a:ext cx="6550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Restitution en réunion publique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3628670" y="3453272"/>
            <a:ext cx="309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Plan d'action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printemps 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- été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1000" y="5575120"/>
            <a:ext cx="5185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Restitution en réunion publique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fin </a:t>
            </a: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d'année 2025</a:t>
            </a:r>
            <a:endParaRPr lang="fr-FR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3590" y="4514196"/>
            <a:ext cx="65503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Délibérations des collectivités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automne</a:t>
            </a:r>
          </a:p>
        </p:txBody>
      </p:sp>
      <p:sp>
        <p:nvSpPr>
          <p:cNvPr id="10" name="Flèche courbée vers la droite 9"/>
          <p:cNvSpPr/>
          <p:nvPr/>
        </p:nvSpPr>
        <p:spPr>
          <a:xfrm rot="19550505">
            <a:off x="1670358" y="2327189"/>
            <a:ext cx="642208" cy="1101645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 courbée vers la droite 10"/>
          <p:cNvSpPr/>
          <p:nvPr/>
        </p:nvSpPr>
        <p:spPr>
          <a:xfrm rot="19550505">
            <a:off x="3088141" y="3997056"/>
            <a:ext cx="642208" cy="1101645"/>
          </a:xfrm>
          <a:prstGeom prst="curved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708" y="2241917"/>
            <a:ext cx="2134057" cy="16005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33" y="4998404"/>
            <a:ext cx="2098228" cy="157367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1" y="3593152"/>
            <a:ext cx="2217058" cy="16627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16067" y="462472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suites de la démarche…</a:t>
            </a:r>
          </a:p>
        </p:txBody>
      </p:sp>
    </p:spTree>
    <p:extLst>
      <p:ext uri="{BB962C8B-B14F-4D97-AF65-F5344CB8AC3E}">
        <p14:creationId xmlns:p14="http://schemas.microsoft.com/office/powerpoint/2010/main" val="4091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1873" y="2232111"/>
            <a:ext cx="101625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Dialogue territorial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la définition d'une stratégie locale d'adaptation</a:t>
            </a:r>
            <a:endParaRPr lang="fr-FR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gestion de l'eau aux changements </a:t>
            </a:r>
            <a:r>
              <a:rPr lang="fr-FR" sz="32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</a:p>
          <a:p>
            <a:pPr algn="ctr"/>
            <a:r>
              <a:rPr lang="fr-FR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les bassins versant du Sornin et du Jarnossin</a:t>
            </a:r>
            <a:endParaRPr lang="fr-FR" sz="3200" b="1" dirty="0">
              <a:solidFill>
                <a:srgbClr val="00B050"/>
              </a:solidFill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981277" y="226366"/>
            <a:ext cx="2183765" cy="17430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20613" y="4677847"/>
            <a:ext cx="9505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+ d'info :</a:t>
            </a:r>
          </a:p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https://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symisoa.fr/fr/rb/2078078/eaudefi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SYMISOA - tél : 04 77 60 97 91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7262" y="377445"/>
            <a:ext cx="9828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une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stratégie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locale</a:t>
            </a:r>
          </a:p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d'adaptation de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 l'eau aux changements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  <a:endParaRPr lang="fr-FR" sz="2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736753" y="5973926"/>
            <a:ext cx="5907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équilibre à définir de façon concertée</a:t>
            </a:r>
          </a:p>
          <a:p>
            <a:pPr algn="ctr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l'ensemble des parties prenantes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Flèche courbée vers le haut 1"/>
          <p:cNvSpPr/>
          <p:nvPr/>
        </p:nvSpPr>
        <p:spPr>
          <a:xfrm rot="19007772">
            <a:off x="8010144" y="5521298"/>
            <a:ext cx="1837944" cy="905256"/>
          </a:xfrm>
          <a:prstGeom prst="curvedUp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96" y="1687861"/>
            <a:ext cx="29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4 réunions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les élus des communautés de communes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798896" y="2330684"/>
            <a:ext cx="3108961" cy="117428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0833" y="2686992"/>
            <a:ext cx="10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2023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57262" y="377445"/>
            <a:ext cx="9828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Définir une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stratégie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locale</a:t>
            </a:r>
          </a:p>
          <a:p>
            <a:pPr algn="ctr">
              <a:spcAft>
                <a:spcPts val="0"/>
              </a:spcAft>
            </a:pP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d'adaptation de </a:t>
            </a:r>
            <a:r>
              <a:rPr lang="fr-FR" sz="26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gestion de l'eau aux changements </a:t>
            </a:r>
            <a:r>
              <a:rPr lang="fr-FR" sz="26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climatiques</a:t>
            </a:r>
            <a:endParaRPr lang="fr-FR" sz="2600" b="1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683394" y="1761423"/>
            <a:ext cx="0" cy="56926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3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96" y="1687861"/>
            <a:ext cx="29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4 réunions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les élus des communautés de communes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0639" y="3366092"/>
            <a:ext cx="30512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68 entretiens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avec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des acteurs du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territoire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élus, agriculteurs, associations, propriétaires d'étangs, forestiers, syndicats d'alimentation en eau potable, industriels,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services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d'incendie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2" name="Flèche droite 1"/>
          <p:cNvSpPr/>
          <p:nvPr/>
        </p:nvSpPr>
        <p:spPr>
          <a:xfrm>
            <a:off x="798896" y="2330684"/>
            <a:ext cx="4239493" cy="117428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0833" y="2686992"/>
            <a:ext cx="10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2023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 flipH="1">
            <a:off x="1982804" y="3408713"/>
            <a:ext cx="1" cy="183481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3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96" y="1687861"/>
            <a:ext cx="29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4 réunions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les élus des communautés de communes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0639" y="3366092"/>
            <a:ext cx="30512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68 entretiens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avec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des acteurs du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territoire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élus, agriculteurs, associations, propriétaires d'étangs, forestiers, syndicats d'alimentation en eau potable, industriels,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services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d'incendie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57394" y="1662809"/>
            <a:ext cx="2674925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questionnaire en ligne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740 réponses</a:t>
            </a:r>
            <a:endParaRPr lang="fr-FR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798896" y="2330684"/>
            <a:ext cx="6429677" cy="117428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0833" y="2686992"/>
            <a:ext cx="10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2023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065" y="2165028"/>
            <a:ext cx="1970240" cy="15237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797" y="1376603"/>
            <a:ext cx="2141616" cy="308244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14" name="Connecteur droit 13"/>
          <p:cNvCxnSpPr/>
          <p:nvPr/>
        </p:nvCxnSpPr>
        <p:spPr>
          <a:xfrm>
            <a:off x="4361140" y="1687861"/>
            <a:ext cx="1" cy="6061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LOGO_D-UN-MONDE-A-L-AUTR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9" y="6049817"/>
            <a:ext cx="1555338" cy="602721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15132" r="5797"/>
          <a:stretch/>
        </p:blipFill>
        <p:spPr>
          <a:xfrm>
            <a:off x="10404909" y="5988296"/>
            <a:ext cx="1576078" cy="666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96" y="1687861"/>
            <a:ext cx="29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4 réunions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les élus des communautés de communes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0639" y="3366092"/>
            <a:ext cx="30512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68 entretiens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avec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des acteurs du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territoire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élus, agriculteurs, associations, propriétaires d'étangs, forestiers, syndicats d'alimentation en eau potable, industriels,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services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d'incendie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57394" y="1662809"/>
            <a:ext cx="2674925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questionnaire en ligne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740 réponses</a:t>
            </a:r>
            <a:endParaRPr lang="fr-FR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0342" y="3366092"/>
            <a:ext cx="2040108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forum </a:t>
            </a:r>
            <a:endParaRPr lang="fr-F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10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novembre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2023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798896" y="2330684"/>
            <a:ext cx="7209323" cy="117428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440833" y="2686992"/>
            <a:ext cx="10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2023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8305483" y="1892734"/>
            <a:ext cx="3225582" cy="2050180"/>
            <a:chOff x="7506586" y="1174282"/>
            <a:chExt cx="3225582" cy="2050180"/>
          </a:xfrm>
        </p:grpSpPr>
        <p:pic>
          <p:nvPicPr>
            <p:cNvPr id="19" name="Image 1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6"/>
            <a:stretch/>
          </p:blipFill>
          <p:spPr bwMode="auto">
            <a:xfrm>
              <a:off x="7506586" y="1174282"/>
              <a:ext cx="3225582" cy="20501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7971473" y="2619489"/>
              <a:ext cx="232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Les grands défis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1" name="Connecteur droit 20"/>
          <p:cNvCxnSpPr/>
          <p:nvPr/>
        </p:nvCxnSpPr>
        <p:spPr>
          <a:xfrm flipH="1">
            <a:off x="6032825" y="3467447"/>
            <a:ext cx="1" cy="56652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4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25679" y="0"/>
            <a:ext cx="1555338" cy="123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98896" y="1687861"/>
            <a:ext cx="29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4 réunions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avec les élus des communautés de communes</a:t>
            </a:r>
            <a:endParaRPr lang="fr-FR" b="1" dirty="0">
              <a:solidFill>
                <a:schemeClr val="accent5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80639" y="3366092"/>
            <a:ext cx="305120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68 entretiens</a:t>
            </a: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avec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des acteurs du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territoire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élus, agriculteurs, associations, propriétaires d'étangs, forestiers, syndicats d'alimentation en eau potable, industriels,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services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d'incendie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57394" y="1662809"/>
            <a:ext cx="2674925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questionnaire en ligne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740 réponses</a:t>
            </a:r>
            <a:endParaRPr lang="fr-FR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10342" y="3366092"/>
            <a:ext cx="2040108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forum </a:t>
            </a:r>
            <a:endParaRPr lang="fr-FR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10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novembre </a:t>
            </a:r>
            <a:r>
              <a:rPr lang="fr-FR" sz="1600" dirty="0" smtClean="0">
                <a:solidFill>
                  <a:schemeClr val="accent5">
                    <a:lumMod val="75000"/>
                  </a:schemeClr>
                </a:solidFill>
              </a:rPr>
              <a:t>2023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204272" y="1629158"/>
            <a:ext cx="211401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Un Comité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suivi </a:t>
            </a:r>
            <a:r>
              <a:rPr lang="fr-FR" sz="1600" dirty="0">
                <a:solidFill>
                  <a:schemeClr val="accent5">
                    <a:lumMod val="75000"/>
                  </a:schemeClr>
                </a:solidFill>
              </a:rPr>
              <a:t>avec l'ensemble des parties prenantes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98896" y="2330684"/>
            <a:ext cx="10510788" cy="1174282"/>
            <a:chOff x="798896" y="2330684"/>
            <a:chExt cx="10510788" cy="1174282"/>
          </a:xfrm>
        </p:grpSpPr>
        <p:sp>
          <p:nvSpPr>
            <p:cNvPr id="2" name="Flèche droite 1"/>
            <p:cNvSpPr/>
            <p:nvPr/>
          </p:nvSpPr>
          <p:spPr>
            <a:xfrm>
              <a:off x="798896" y="2330684"/>
              <a:ext cx="10510788" cy="1174282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1440833" y="2686992"/>
              <a:ext cx="1032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2023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8869932" y="2686991"/>
              <a:ext cx="10328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bg1"/>
                  </a:solidFill>
                </a:rPr>
                <a:t>2024</a:t>
              </a:r>
              <a:endParaRPr lang="fr-FR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6110342" y="4607710"/>
            <a:ext cx="528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Une démarche résolument participative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374"/>
          <a:stretch/>
        </p:blipFill>
        <p:spPr>
          <a:xfrm>
            <a:off x="6110342" y="4126299"/>
            <a:ext cx="5199342" cy="2286130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cxnSp>
        <p:nvCxnSpPr>
          <p:cNvPr id="19" name="Connecteur droit 18"/>
          <p:cNvCxnSpPr/>
          <p:nvPr/>
        </p:nvCxnSpPr>
        <p:spPr>
          <a:xfrm>
            <a:off x="8046720" y="1709351"/>
            <a:ext cx="1" cy="826711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3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1500</Words>
  <Application>Microsoft Office PowerPoint</Application>
  <PresentationFormat>Grand écran</PresentationFormat>
  <Paragraphs>361</Paragraphs>
  <Slides>39</Slides>
  <Notes>10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Wingdings,Sans-Serif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</dc:creator>
  <cp:lastModifiedBy>Philippe</cp:lastModifiedBy>
  <cp:revision>36</cp:revision>
  <cp:lastPrinted>2024-12-04T09:34:58Z</cp:lastPrinted>
  <dcterms:created xsi:type="dcterms:W3CDTF">2022-11-25T08:11:42Z</dcterms:created>
  <dcterms:modified xsi:type="dcterms:W3CDTF">2024-12-10T07:09:49Z</dcterms:modified>
</cp:coreProperties>
</file>