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58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32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43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65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13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0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39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4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3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3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57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8C92-F1B2-4137-BC10-EB105266EE98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C520-A5C1-41BB-8D88-1FA20341E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24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8"/>
            <a:ext cx="6858000" cy="97007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4408" y="8255712"/>
            <a:ext cx="509661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lang="fr-FR" sz="1100" kern="0" dirty="0" smtClean="0">
                <a:solidFill>
                  <a:srgbClr val="FFFFFF"/>
                </a:solidFill>
                <a:latin typeface="Druk wide"/>
                <a:cs typeface="Calibri"/>
                <a:sym typeface="Calibri"/>
              </a:rPr>
              <a:t>16 au 18 Janvier 2025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: SALON DE L’ORIENTATION AU CO’MET 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ruk wide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5402" y="5579210"/>
            <a:ext cx="1106905" cy="469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ZoneTexte 2"/>
          <p:cNvSpPr txBox="1"/>
          <p:nvPr/>
        </p:nvSpPr>
        <p:spPr>
          <a:xfrm>
            <a:off x="5451023" y="5508937"/>
            <a:ext cx="1170176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800" dirty="0" smtClean="0">
                <a:solidFill>
                  <a:schemeClr val="bg2">
                    <a:lumMod val="25000"/>
                  </a:schemeClr>
                </a:solidFill>
                <a:latin typeface="Bahnschrift SemiBold Condensed" panose="020B0502040204020203" pitchFamily="34" charset="0"/>
              </a:rPr>
              <a:t>Cyber sécurité informatique et réseaux électroniques</a:t>
            </a:r>
            <a:endParaRPr lang="fr-FR" sz="800" dirty="0">
              <a:solidFill>
                <a:schemeClr val="bg2">
                  <a:lumMod val="25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706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18</Words>
  <Application>Microsoft Office PowerPoint</Application>
  <PresentationFormat>Format A4 (210 x 297 mm)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Bahnschrift SemiBold Condensed</vt:lpstr>
      <vt:lpstr>Calibri</vt:lpstr>
      <vt:lpstr>Calibri Light</vt:lpstr>
      <vt:lpstr>Druk wide</vt:lpstr>
      <vt:lpstr>Thème Office</vt:lpstr>
      <vt:lpstr>Présentation PowerPoint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BIDRON Suzanne Apprenti</dc:creator>
  <cp:lastModifiedBy>CHÂTEAU Pascal ADC</cp:lastModifiedBy>
  <cp:revision>54</cp:revision>
  <dcterms:created xsi:type="dcterms:W3CDTF">2024-02-05T08:52:08Z</dcterms:created>
  <dcterms:modified xsi:type="dcterms:W3CDTF">2024-12-09T15:47:47Z</dcterms:modified>
</cp:coreProperties>
</file>