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69" r:id="rId2"/>
    <p:sldId id="383" r:id="rId3"/>
    <p:sldId id="384" r:id="rId4"/>
    <p:sldId id="385" r:id="rId5"/>
    <p:sldId id="377" r:id="rId6"/>
    <p:sldId id="375" r:id="rId7"/>
    <p:sldId id="376" r:id="rId8"/>
    <p:sldId id="380" r:id="rId9"/>
    <p:sldId id="381" r:id="rId10"/>
    <p:sldId id="378" r:id="rId11"/>
    <p:sldId id="379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A06"/>
    <a:srgbClr val="1C5A06"/>
    <a:srgbClr val="065A32"/>
    <a:srgbClr val="FF9AA3"/>
    <a:srgbClr val="3B3A3A"/>
    <a:srgbClr val="FAFAFA"/>
    <a:srgbClr val="FCF8ED"/>
    <a:srgbClr val="99C63D"/>
    <a:srgbClr val="0C0C0C"/>
    <a:srgbClr val="FF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10353" y="4645152"/>
            <a:ext cx="5948097" cy="1143000"/>
          </a:xfrm>
        </p:spPr>
        <p:txBody>
          <a:bodyPr lIns="91440" rIns="9144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bg1"/>
                </a:solidFill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F5DC8C3-BA5F-4EED-BB9A-A14272BD82A1}"/>
              </a:ext>
            </a:extLst>
          </p:cNvPr>
          <p:cNvCxnSpPr>
            <a:cxnSpLocks/>
          </p:cNvCxnSpPr>
          <p:nvPr/>
        </p:nvCxnSpPr>
        <p:spPr>
          <a:xfrm>
            <a:off x="5210353" y="4474741"/>
            <a:ext cx="59453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ZoneTexte 2048">
            <a:extLst>
              <a:ext uri="{FF2B5EF4-FFF2-40B4-BE49-F238E27FC236}">
                <a16:creationId xmlns="" xmlns:a16="http://schemas.microsoft.com/office/drawing/2014/main" id="{DD87AF67-4EFC-49EE-8D7C-409156A4C4CD}"/>
              </a:ext>
            </a:extLst>
          </p:cNvPr>
          <p:cNvSpPr txBox="1"/>
          <p:nvPr userDrawn="1"/>
        </p:nvSpPr>
        <p:spPr>
          <a:xfrm>
            <a:off x="5638800" y="55816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6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1C38262-3434-4F57-AEA1-769FBF40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8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60B76BC-9633-4195-9C64-2BAA5457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257A8B83-FA82-4E81-BA47-C87819D074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419" y="1089411"/>
            <a:ext cx="11718122" cy="47796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411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419" y="286604"/>
            <a:ext cx="11718122" cy="70230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fr-FR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419" y="1089411"/>
            <a:ext cx="11718122" cy="47796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89AD650-C530-4098-A450-B51F679F1FB3}"/>
              </a:ext>
            </a:extLst>
          </p:cNvPr>
          <p:cNvSpPr/>
          <p:nvPr/>
        </p:nvSpPr>
        <p:spPr>
          <a:xfrm>
            <a:off x="287297" y="990019"/>
            <a:ext cx="1103243" cy="99392"/>
          </a:xfrm>
          <a:prstGeom prst="rect">
            <a:avLst/>
          </a:prstGeom>
          <a:solidFill>
            <a:srgbClr val="FF9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485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5" r:id="rId2"/>
    <p:sldLayoutId id="2147483694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venir Next LT Pro" panose="020B05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extérieur, table, herbe, gâteau&#10;&#10;Description générée automatiquement">
            <a:extLst>
              <a:ext uri="{FF2B5EF4-FFF2-40B4-BE49-F238E27FC236}">
                <a16:creationId xmlns="" xmlns:a16="http://schemas.microsoft.com/office/drawing/2014/main" id="{98D1C1A3-08C6-4910-91D9-DC955F8D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r="5758" b="115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14E6FED-8B45-49DB-A37A-C04D30C80B50}"/>
              </a:ext>
            </a:extLst>
          </p:cNvPr>
          <p:cNvSpPr/>
          <p:nvPr/>
        </p:nvSpPr>
        <p:spPr>
          <a:xfrm>
            <a:off x="0" y="-25690"/>
            <a:ext cx="12192000" cy="9500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33904BF4-3EE5-4A6B-B59C-C7EB294956CF}"/>
              </a:ext>
            </a:extLst>
          </p:cNvPr>
          <p:cNvGrpSpPr/>
          <p:nvPr/>
        </p:nvGrpSpPr>
        <p:grpSpPr>
          <a:xfrm>
            <a:off x="513902" y="5306228"/>
            <a:ext cx="787271" cy="852753"/>
            <a:chOff x="45720" y="347378"/>
            <a:chExt cx="4386800" cy="4751672"/>
          </a:xfrm>
        </p:grpSpPr>
        <p:sp>
          <p:nvSpPr>
            <p:cNvPr id="5" name="Forme libre : forme 4">
              <a:extLst>
                <a:ext uri="{FF2B5EF4-FFF2-40B4-BE49-F238E27FC236}">
                  <a16:creationId xmlns="" xmlns:a16="http://schemas.microsoft.com/office/drawing/2014/main" id="{0BBE460E-14F3-4D9B-A38D-04DE8240155E}"/>
                </a:ext>
              </a:extLst>
            </p:cNvPr>
            <p:cNvSpPr/>
            <p:nvPr/>
          </p:nvSpPr>
          <p:spPr>
            <a:xfrm>
              <a:off x="45720" y="347378"/>
              <a:ext cx="4386800" cy="4751672"/>
            </a:xfrm>
            <a:custGeom>
              <a:avLst/>
              <a:gdLst>
                <a:gd name="connsiteX0" fmla="*/ 40803 w 2176242"/>
                <a:gd name="connsiteY0" fmla="*/ 0 h 2617787"/>
                <a:gd name="connsiteX1" fmla="*/ 1086873 w 2176242"/>
                <a:gd name="connsiteY1" fmla="*/ 0 h 2617787"/>
                <a:gd name="connsiteX2" fmla="*/ 1089369 w 2176242"/>
                <a:gd name="connsiteY2" fmla="*/ 0 h 2617787"/>
                <a:gd name="connsiteX3" fmla="*/ 2135439 w 2176242"/>
                <a:gd name="connsiteY3" fmla="*/ 0 h 2617787"/>
                <a:gd name="connsiteX4" fmla="*/ 2176242 w 2176242"/>
                <a:gd name="connsiteY4" fmla="*/ 1486 h 2617787"/>
                <a:gd name="connsiteX5" fmla="*/ 2176242 w 2176242"/>
                <a:gd name="connsiteY5" fmla="*/ 1927360 h 2617787"/>
                <a:gd name="connsiteX6" fmla="*/ 2175894 w 2176242"/>
                <a:gd name="connsiteY6" fmla="*/ 2015347 h 2617787"/>
                <a:gd name="connsiteX7" fmla="*/ 2092004 w 2176242"/>
                <a:gd name="connsiteY7" fmla="*/ 2300573 h 2617787"/>
                <a:gd name="connsiteX8" fmla="*/ 1823557 w 2176242"/>
                <a:gd name="connsiteY8" fmla="*/ 2443185 h 2617787"/>
                <a:gd name="connsiteX9" fmla="*/ 1353773 w 2176242"/>
                <a:gd name="connsiteY9" fmla="*/ 2476741 h 2617787"/>
                <a:gd name="connsiteX10" fmla="*/ 1142956 w 2176242"/>
                <a:gd name="connsiteY10" fmla="*/ 2561017 h 2617787"/>
                <a:gd name="connsiteX11" fmla="*/ 1089369 w 2176242"/>
                <a:gd name="connsiteY11" fmla="*/ 2615261 h 2617787"/>
                <a:gd name="connsiteX12" fmla="*/ 1089369 w 2176242"/>
                <a:gd name="connsiteY12" fmla="*/ 2617787 h 2617787"/>
                <a:gd name="connsiteX13" fmla="*/ 1088121 w 2176242"/>
                <a:gd name="connsiteY13" fmla="*/ 2616524 h 2617787"/>
                <a:gd name="connsiteX14" fmla="*/ 1086873 w 2176242"/>
                <a:gd name="connsiteY14" fmla="*/ 2617787 h 2617787"/>
                <a:gd name="connsiteX15" fmla="*/ 1086873 w 2176242"/>
                <a:gd name="connsiteY15" fmla="*/ 2615261 h 2617787"/>
                <a:gd name="connsiteX16" fmla="*/ 1033286 w 2176242"/>
                <a:gd name="connsiteY16" fmla="*/ 2561017 h 2617787"/>
                <a:gd name="connsiteX17" fmla="*/ 822469 w 2176242"/>
                <a:gd name="connsiteY17" fmla="*/ 2476741 h 2617787"/>
                <a:gd name="connsiteX18" fmla="*/ 352685 w 2176242"/>
                <a:gd name="connsiteY18" fmla="*/ 2443185 h 2617787"/>
                <a:gd name="connsiteX19" fmla="*/ 84238 w 2176242"/>
                <a:gd name="connsiteY19" fmla="*/ 2300573 h 2617787"/>
                <a:gd name="connsiteX20" fmla="*/ 348 w 2176242"/>
                <a:gd name="connsiteY20" fmla="*/ 2015347 h 2617787"/>
                <a:gd name="connsiteX21" fmla="*/ 0 w 2176242"/>
                <a:gd name="connsiteY21" fmla="*/ 1927360 h 2617787"/>
                <a:gd name="connsiteX22" fmla="*/ 0 w 2176242"/>
                <a:gd name="connsiteY22" fmla="*/ 1486 h 2617787"/>
                <a:gd name="connsiteX0" fmla="*/ 40803 w 2176242"/>
                <a:gd name="connsiteY0" fmla="*/ 0 h 2617787"/>
                <a:gd name="connsiteX1" fmla="*/ 1086873 w 2176242"/>
                <a:gd name="connsiteY1" fmla="*/ 0 h 2617787"/>
                <a:gd name="connsiteX2" fmla="*/ 1089369 w 2176242"/>
                <a:gd name="connsiteY2" fmla="*/ 0 h 2617787"/>
                <a:gd name="connsiteX3" fmla="*/ 2135439 w 2176242"/>
                <a:gd name="connsiteY3" fmla="*/ 0 h 2617787"/>
                <a:gd name="connsiteX4" fmla="*/ 2176242 w 2176242"/>
                <a:gd name="connsiteY4" fmla="*/ 1486 h 2617787"/>
                <a:gd name="connsiteX5" fmla="*/ 2176242 w 2176242"/>
                <a:gd name="connsiteY5" fmla="*/ 1927360 h 2617787"/>
                <a:gd name="connsiteX6" fmla="*/ 2175894 w 2176242"/>
                <a:gd name="connsiteY6" fmla="*/ 2015347 h 2617787"/>
                <a:gd name="connsiteX7" fmla="*/ 2092004 w 2176242"/>
                <a:gd name="connsiteY7" fmla="*/ 2300573 h 2617787"/>
                <a:gd name="connsiteX8" fmla="*/ 1823557 w 2176242"/>
                <a:gd name="connsiteY8" fmla="*/ 2443185 h 2617787"/>
                <a:gd name="connsiteX9" fmla="*/ 1353773 w 2176242"/>
                <a:gd name="connsiteY9" fmla="*/ 2476741 h 2617787"/>
                <a:gd name="connsiteX10" fmla="*/ 1142956 w 2176242"/>
                <a:gd name="connsiteY10" fmla="*/ 2561017 h 2617787"/>
                <a:gd name="connsiteX11" fmla="*/ 1089369 w 2176242"/>
                <a:gd name="connsiteY11" fmla="*/ 2615261 h 2617787"/>
                <a:gd name="connsiteX12" fmla="*/ 1089369 w 2176242"/>
                <a:gd name="connsiteY12" fmla="*/ 2617787 h 2617787"/>
                <a:gd name="connsiteX13" fmla="*/ 1088121 w 2176242"/>
                <a:gd name="connsiteY13" fmla="*/ 2616524 h 2617787"/>
                <a:gd name="connsiteX14" fmla="*/ 1086873 w 2176242"/>
                <a:gd name="connsiteY14" fmla="*/ 2617787 h 2617787"/>
                <a:gd name="connsiteX15" fmla="*/ 1086873 w 2176242"/>
                <a:gd name="connsiteY15" fmla="*/ 2615261 h 2617787"/>
                <a:gd name="connsiteX16" fmla="*/ 1033286 w 2176242"/>
                <a:gd name="connsiteY16" fmla="*/ 2561017 h 2617787"/>
                <a:gd name="connsiteX17" fmla="*/ 822469 w 2176242"/>
                <a:gd name="connsiteY17" fmla="*/ 2476741 h 2617787"/>
                <a:gd name="connsiteX18" fmla="*/ 352685 w 2176242"/>
                <a:gd name="connsiteY18" fmla="*/ 2443185 h 2617787"/>
                <a:gd name="connsiteX19" fmla="*/ 84238 w 2176242"/>
                <a:gd name="connsiteY19" fmla="*/ 2300573 h 2617787"/>
                <a:gd name="connsiteX20" fmla="*/ 348 w 2176242"/>
                <a:gd name="connsiteY20" fmla="*/ 2015347 h 2617787"/>
                <a:gd name="connsiteX21" fmla="*/ 0 w 2176242"/>
                <a:gd name="connsiteY21" fmla="*/ 1927360 h 2617787"/>
                <a:gd name="connsiteX22" fmla="*/ 0 w 2176242"/>
                <a:gd name="connsiteY22" fmla="*/ 1486 h 2617787"/>
                <a:gd name="connsiteX23" fmla="*/ 40803 w 2176242"/>
                <a:gd name="connsiteY23" fmla="*/ 0 h 2617787"/>
                <a:gd name="connsiteX0" fmla="*/ 42040 w 2177479"/>
                <a:gd name="connsiteY0" fmla="*/ 0 h 2617787"/>
                <a:gd name="connsiteX1" fmla="*/ 1088110 w 2177479"/>
                <a:gd name="connsiteY1" fmla="*/ 0 h 2617787"/>
                <a:gd name="connsiteX2" fmla="*/ 1090606 w 2177479"/>
                <a:gd name="connsiteY2" fmla="*/ 0 h 2617787"/>
                <a:gd name="connsiteX3" fmla="*/ 2136676 w 2177479"/>
                <a:gd name="connsiteY3" fmla="*/ 0 h 2617787"/>
                <a:gd name="connsiteX4" fmla="*/ 2177479 w 2177479"/>
                <a:gd name="connsiteY4" fmla="*/ 1486 h 2617787"/>
                <a:gd name="connsiteX5" fmla="*/ 2177479 w 2177479"/>
                <a:gd name="connsiteY5" fmla="*/ 1927360 h 2617787"/>
                <a:gd name="connsiteX6" fmla="*/ 2177131 w 2177479"/>
                <a:gd name="connsiteY6" fmla="*/ 2015347 h 2617787"/>
                <a:gd name="connsiteX7" fmla="*/ 2093241 w 2177479"/>
                <a:gd name="connsiteY7" fmla="*/ 2300573 h 2617787"/>
                <a:gd name="connsiteX8" fmla="*/ 1824794 w 2177479"/>
                <a:gd name="connsiteY8" fmla="*/ 2443185 h 2617787"/>
                <a:gd name="connsiteX9" fmla="*/ 1355010 w 2177479"/>
                <a:gd name="connsiteY9" fmla="*/ 2476741 h 2617787"/>
                <a:gd name="connsiteX10" fmla="*/ 1144193 w 2177479"/>
                <a:gd name="connsiteY10" fmla="*/ 2561017 h 2617787"/>
                <a:gd name="connsiteX11" fmla="*/ 1090606 w 2177479"/>
                <a:gd name="connsiteY11" fmla="*/ 2615261 h 2617787"/>
                <a:gd name="connsiteX12" fmla="*/ 1090606 w 2177479"/>
                <a:gd name="connsiteY12" fmla="*/ 2617787 h 2617787"/>
                <a:gd name="connsiteX13" fmla="*/ 1089358 w 2177479"/>
                <a:gd name="connsiteY13" fmla="*/ 2616524 h 2617787"/>
                <a:gd name="connsiteX14" fmla="*/ 1088110 w 2177479"/>
                <a:gd name="connsiteY14" fmla="*/ 2617787 h 2617787"/>
                <a:gd name="connsiteX15" fmla="*/ 1088110 w 2177479"/>
                <a:gd name="connsiteY15" fmla="*/ 2615261 h 2617787"/>
                <a:gd name="connsiteX16" fmla="*/ 1034523 w 2177479"/>
                <a:gd name="connsiteY16" fmla="*/ 2561017 h 2617787"/>
                <a:gd name="connsiteX17" fmla="*/ 823706 w 2177479"/>
                <a:gd name="connsiteY17" fmla="*/ 2476741 h 2617787"/>
                <a:gd name="connsiteX18" fmla="*/ 353922 w 2177479"/>
                <a:gd name="connsiteY18" fmla="*/ 2443185 h 2617787"/>
                <a:gd name="connsiteX19" fmla="*/ 85475 w 2177479"/>
                <a:gd name="connsiteY19" fmla="*/ 2300573 h 2617787"/>
                <a:gd name="connsiteX20" fmla="*/ 1585 w 2177479"/>
                <a:gd name="connsiteY20" fmla="*/ 2015347 h 2617787"/>
                <a:gd name="connsiteX21" fmla="*/ 1237 w 2177479"/>
                <a:gd name="connsiteY21" fmla="*/ 1927360 h 2617787"/>
                <a:gd name="connsiteX22" fmla="*/ 0 w 2177479"/>
                <a:gd name="connsiteY22" fmla="*/ 56305 h 2617787"/>
                <a:gd name="connsiteX23" fmla="*/ 1237 w 2177479"/>
                <a:gd name="connsiteY23" fmla="*/ 1486 h 2617787"/>
                <a:gd name="connsiteX24" fmla="*/ 42040 w 2177479"/>
                <a:gd name="connsiteY24" fmla="*/ 0 h 261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77479" h="2617787">
                  <a:moveTo>
                    <a:pt x="42040" y="0"/>
                  </a:moveTo>
                  <a:lnTo>
                    <a:pt x="1088110" y="0"/>
                  </a:lnTo>
                  <a:lnTo>
                    <a:pt x="1090606" y="0"/>
                  </a:lnTo>
                  <a:lnTo>
                    <a:pt x="2136676" y="0"/>
                  </a:lnTo>
                  <a:lnTo>
                    <a:pt x="2177479" y="1486"/>
                  </a:lnTo>
                  <a:lnTo>
                    <a:pt x="2177479" y="1927360"/>
                  </a:lnTo>
                  <a:lnTo>
                    <a:pt x="2177131" y="2015347"/>
                  </a:lnTo>
                  <a:cubicBezTo>
                    <a:pt x="2173090" y="2193657"/>
                    <a:pt x="2128152" y="2257843"/>
                    <a:pt x="2093241" y="2300573"/>
                  </a:cubicBezTo>
                  <a:cubicBezTo>
                    <a:pt x="2058330" y="2343303"/>
                    <a:pt x="1981389" y="2432000"/>
                    <a:pt x="1824794" y="2443185"/>
                  </a:cubicBezTo>
                  <a:cubicBezTo>
                    <a:pt x="1668199" y="2454370"/>
                    <a:pt x="1452074" y="2463174"/>
                    <a:pt x="1355010" y="2476741"/>
                  </a:cubicBezTo>
                  <a:cubicBezTo>
                    <a:pt x="1282212" y="2486917"/>
                    <a:pt x="1206724" y="2511433"/>
                    <a:pt x="1144193" y="2561017"/>
                  </a:cubicBezTo>
                  <a:lnTo>
                    <a:pt x="1090606" y="2615261"/>
                  </a:lnTo>
                  <a:lnTo>
                    <a:pt x="1090606" y="2617787"/>
                  </a:lnTo>
                  <a:lnTo>
                    <a:pt x="1089358" y="2616524"/>
                  </a:lnTo>
                  <a:lnTo>
                    <a:pt x="1088110" y="2617787"/>
                  </a:lnTo>
                  <a:lnTo>
                    <a:pt x="1088110" y="2615261"/>
                  </a:lnTo>
                  <a:lnTo>
                    <a:pt x="1034523" y="2561017"/>
                  </a:lnTo>
                  <a:cubicBezTo>
                    <a:pt x="971992" y="2511433"/>
                    <a:pt x="896504" y="2486917"/>
                    <a:pt x="823706" y="2476741"/>
                  </a:cubicBezTo>
                  <a:cubicBezTo>
                    <a:pt x="726642" y="2463174"/>
                    <a:pt x="510517" y="2454370"/>
                    <a:pt x="353922" y="2443185"/>
                  </a:cubicBezTo>
                  <a:cubicBezTo>
                    <a:pt x="197327" y="2432000"/>
                    <a:pt x="120386" y="2343303"/>
                    <a:pt x="85475" y="2300573"/>
                  </a:cubicBezTo>
                  <a:cubicBezTo>
                    <a:pt x="50564" y="2257843"/>
                    <a:pt x="5626" y="2193657"/>
                    <a:pt x="1585" y="2015347"/>
                  </a:cubicBezTo>
                  <a:lnTo>
                    <a:pt x="1237" y="1927360"/>
                  </a:lnTo>
                  <a:cubicBezTo>
                    <a:pt x="825" y="1303675"/>
                    <a:pt x="412" y="679990"/>
                    <a:pt x="0" y="56305"/>
                  </a:cubicBezTo>
                  <a:cubicBezTo>
                    <a:pt x="412" y="38032"/>
                    <a:pt x="825" y="19759"/>
                    <a:pt x="1237" y="1486"/>
                  </a:cubicBezTo>
                  <a:lnTo>
                    <a:pt x="420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" name="Image 5" descr="Une image contenant alimentation, dessin&#10;&#10;Description générée automatiquement">
              <a:extLst>
                <a:ext uri="{FF2B5EF4-FFF2-40B4-BE49-F238E27FC236}">
                  <a16:creationId xmlns="" xmlns:a16="http://schemas.microsoft.com/office/drawing/2014/main" id="{FFEF3CDF-10C2-42DA-9D6A-BCCC343CA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62" y="541165"/>
              <a:ext cx="1872904" cy="1872904"/>
            </a:xfrm>
            <a:prstGeom prst="round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="" xmlns:a16="http://schemas.microsoft.com/office/drawing/2014/main" id="{B3E3FEE9-FDE3-4267-ABE8-14010A65F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604" y="2622827"/>
              <a:ext cx="1872904" cy="1872904"/>
            </a:xfrm>
            <a:prstGeom prst="roundRect">
              <a:avLst/>
            </a:prstGeom>
          </p:spPr>
        </p:pic>
        <p:pic>
          <p:nvPicPr>
            <p:cNvPr id="8" name="Image 7" descr="Une image contenant dessin&#10;&#10;Description générée automatiquement">
              <a:extLst>
                <a:ext uri="{FF2B5EF4-FFF2-40B4-BE49-F238E27FC236}">
                  <a16:creationId xmlns="" xmlns:a16="http://schemas.microsoft.com/office/drawing/2014/main" id="{4A01F81D-E076-4606-BAAA-E337EBAFD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604" y="540713"/>
              <a:ext cx="1872904" cy="1872904"/>
            </a:xfrm>
            <a:prstGeom prst="roundRect">
              <a:avLst/>
            </a:prstGeom>
          </p:spPr>
        </p:pic>
        <p:pic>
          <p:nvPicPr>
            <p:cNvPr id="9" name="Image 8" descr="Une image contenant arbre, dessin&#10;&#10;Description générée automatiquement">
              <a:extLst>
                <a:ext uri="{FF2B5EF4-FFF2-40B4-BE49-F238E27FC236}">
                  <a16:creationId xmlns="" xmlns:a16="http://schemas.microsoft.com/office/drawing/2014/main" id="{909C6C45-3B79-4A8C-ACFD-0740CE722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5966" y="2623731"/>
              <a:ext cx="1872000" cy="1872000"/>
            </a:xfrm>
            <a:prstGeom prst="roundRect">
              <a:avLst/>
            </a:prstGeom>
          </p:spPr>
        </p:pic>
        <p:grpSp>
          <p:nvGrpSpPr>
            <p:cNvPr id="10" name="Groupe 9">
              <a:extLst>
                <a:ext uri="{FF2B5EF4-FFF2-40B4-BE49-F238E27FC236}">
                  <a16:creationId xmlns="" xmlns:a16="http://schemas.microsoft.com/office/drawing/2014/main" id="{8D099668-62D2-434D-9170-A68375F2D3D7}"/>
                </a:ext>
              </a:extLst>
            </p:cNvPr>
            <p:cNvGrpSpPr/>
            <p:nvPr/>
          </p:nvGrpSpPr>
          <p:grpSpPr>
            <a:xfrm>
              <a:off x="2060157" y="803185"/>
              <a:ext cx="796882" cy="3692546"/>
              <a:chOff x="7634704" y="956634"/>
              <a:chExt cx="968825" cy="4489284"/>
            </a:xfrm>
          </p:grpSpPr>
          <p:sp>
            <p:nvSpPr>
              <p:cNvPr id="11" name="Forme libre : forme 10">
                <a:extLst>
                  <a:ext uri="{FF2B5EF4-FFF2-40B4-BE49-F238E27FC236}">
                    <a16:creationId xmlns="" xmlns:a16="http://schemas.microsoft.com/office/drawing/2014/main" id="{3B480D12-39B3-4EF3-AF0D-9ED2E69E2D72}"/>
                  </a:ext>
                </a:extLst>
              </p:cNvPr>
              <p:cNvSpPr/>
              <p:nvPr/>
            </p:nvSpPr>
            <p:spPr>
              <a:xfrm>
                <a:off x="7719198" y="1266824"/>
                <a:ext cx="227013" cy="4179094"/>
              </a:xfrm>
              <a:custGeom>
                <a:avLst/>
                <a:gdLst>
                  <a:gd name="connsiteX0" fmla="*/ 247650 w 247650"/>
                  <a:gd name="connsiteY0" fmla="*/ 28575 h 4181475"/>
                  <a:gd name="connsiteX1" fmla="*/ 180975 w 247650"/>
                  <a:gd name="connsiteY1" fmla="*/ 4019550 h 4181475"/>
                  <a:gd name="connsiteX2" fmla="*/ 123825 w 247650"/>
                  <a:gd name="connsiteY2" fmla="*/ 4181475 h 4181475"/>
                  <a:gd name="connsiteX3" fmla="*/ 38100 w 247650"/>
                  <a:gd name="connsiteY3" fmla="*/ 4038600 h 4181475"/>
                  <a:gd name="connsiteX4" fmla="*/ 0 w 247650"/>
                  <a:gd name="connsiteY4" fmla="*/ 0 h 4181475"/>
                  <a:gd name="connsiteX0" fmla="*/ 247650 w 247650"/>
                  <a:gd name="connsiteY0" fmla="*/ 28575 h 4181475"/>
                  <a:gd name="connsiteX1" fmla="*/ 180975 w 247650"/>
                  <a:gd name="connsiteY1" fmla="*/ 4019550 h 4181475"/>
                  <a:gd name="connsiteX2" fmla="*/ 123825 w 247650"/>
                  <a:gd name="connsiteY2" fmla="*/ 4181475 h 4181475"/>
                  <a:gd name="connsiteX3" fmla="*/ 38100 w 247650"/>
                  <a:gd name="connsiteY3" fmla="*/ 4038600 h 4181475"/>
                  <a:gd name="connsiteX4" fmla="*/ 0 w 247650"/>
                  <a:gd name="connsiteY4" fmla="*/ 0 h 4181475"/>
                  <a:gd name="connsiteX5" fmla="*/ 247650 w 247650"/>
                  <a:gd name="connsiteY5" fmla="*/ 28575 h 4181475"/>
                  <a:gd name="connsiteX0" fmla="*/ 254000 w 254000"/>
                  <a:gd name="connsiteY0" fmla="*/ 3175 h 4156075"/>
                  <a:gd name="connsiteX1" fmla="*/ 187325 w 254000"/>
                  <a:gd name="connsiteY1" fmla="*/ 3994150 h 4156075"/>
                  <a:gd name="connsiteX2" fmla="*/ 130175 w 254000"/>
                  <a:gd name="connsiteY2" fmla="*/ 4156075 h 4156075"/>
                  <a:gd name="connsiteX3" fmla="*/ 44450 w 254000"/>
                  <a:gd name="connsiteY3" fmla="*/ 4013200 h 4156075"/>
                  <a:gd name="connsiteX4" fmla="*/ 0 w 254000"/>
                  <a:gd name="connsiteY4" fmla="*/ 0 h 4156075"/>
                  <a:gd name="connsiteX5" fmla="*/ 254000 w 254000"/>
                  <a:gd name="connsiteY5" fmla="*/ 3175 h 415607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12700 w 222250"/>
                  <a:gd name="connsiteY3" fmla="*/ 4019550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31750 w 222250"/>
                  <a:gd name="connsiteY3" fmla="*/ 4051300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17169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5100 w 222250"/>
                  <a:gd name="connsiteY1" fmla="*/ 4005263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7956 w 222250"/>
                  <a:gd name="connsiteY1" fmla="*/ 4002882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0337 w 222250"/>
                  <a:gd name="connsiteY1" fmla="*/ 4007644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0337 w 222250"/>
                  <a:gd name="connsiteY1" fmla="*/ 4007644 h 4162425"/>
                  <a:gd name="connsiteX2" fmla="*/ 98425 w 222250"/>
                  <a:gd name="connsiteY2" fmla="*/ 4162425 h 4162425"/>
                  <a:gd name="connsiteX3" fmla="*/ 29369 w 222250"/>
                  <a:gd name="connsiteY3" fmla="*/ 3996532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4131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4131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10344 w 210344"/>
                  <a:gd name="connsiteY0" fmla="*/ 0 h 4169569"/>
                  <a:gd name="connsiteX1" fmla="*/ 160337 w 210344"/>
                  <a:gd name="connsiteY1" fmla="*/ 4017169 h 4169569"/>
                  <a:gd name="connsiteX2" fmla="*/ 98425 w 210344"/>
                  <a:gd name="connsiteY2" fmla="*/ 4169569 h 4169569"/>
                  <a:gd name="connsiteX3" fmla="*/ 31749 w 210344"/>
                  <a:gd name="connsiteY3" fmla="*/ 4017963 h 4169569"/>
                  <a:gd name="connsiteX4" fmla="*/ 0 w 210344"/>
                  <a:gd name="connsiteY4" fmla="*/ 9525 h 4169569"/>
                  <a:gd name="connsiteX5" fmla="*/ 210344 w 210344"/>
                  <a:gd name="connsiteY5" fmla="*/ 0 h 4169569"/>
                  <a:gd name="connsiteX0" fmla="*/ 227013 w 227013"/>
                  <a:gd name="connsiteY0" fmla="*/ 9525 h 4179094"/>
                  <a:gd name="connsiteX1" fmla="*/ 177006 w 227013"/>
                  <a:gd name="connsiteY1" fmla="*/ 4026694 h 4179094"/>
                  <a:gd name="connsiteX2" fmla="*/ 115094 w 227013"/>
                  <a:gd name="connsiteY2" fmla="*/ 4179094 h 4179094"/>
                  <a:gd name="connsiteX3" fmla="*/ 48418 w 227013"/>
                  <a:gd name="connsiteY3" fmla="*/ 4027488 h 4179094"/>
                  <a:gd name="connsiteX4" fmla="*/ 0 w 227013"/>
                  <a:gd name="connsiteY4" fmla="*/ 0 h 4179094"/>
                  <a:gd name="connsiteX5" fmla="*/ 227013 w 227013"/>
                  <a:gd name="connsiteY5" fmla="*/ 9525 h 417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013" h="4179094">
                    <a:moveTo>
                      <a:pt x="227013" y="9525"/>
                    </a:moveTo>
                    <a:lnTo>
                      <a:pt x="177006" y="4026694"/>
                    </a:lnTo>
                    <a:cubicBezTo>
                      <a:pt x="173038" y="4070351"/>
                      <a:pt x="140493" y="4178299"/>
                      <a:pt x="115094" y="4179094"/>
                    </a:cubicBezTo>
                    <a:cubicBezTo>
                      <a:pt x="92075" y="4176978"/>
                      <a:pt x="54768" y="4062942"/>
                      <a:pt x="48418" y="4027488"/>
                    </a:cubicBezTo>
                    <a:cubicBezTo>
                      <a:pt x="44185" y="2687638"/>
                      <a:pt x="4233" y="1339850"/>
                      <a:pt x="0" y="0"/>
                    </a:cubicBezTo>
                    <a:lnTo>
                      <a:pt x="227013" y="95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="" xmlns:a16="http://schemas.microsoft.com/office/drawing/2014/main" id="{5321FD63-369C-4E38-8492-F52CC51E6753}"/>
                  </a:ext>
                </a:extLst>
              </p:cNvPr>
              <p:cNvSpPr/>
              <p:nvPr/>
            </p:nvSpPr>
            <p:spPr>
              <a:xfrm>
                <a:off x="7634704" y="956634"/>
                <a:ext cx="396000" cy="39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="" xmlns:a16="http://schemas.microsoft.com/office/drawing/2014/main" id="{6440E025-CF0B-4107-9F9E-99B5DD61AC6D}"/>
                  </a:ext>
                </a:extLst>
              </p:cNvPr>
              <p:cNvSpPr/>
              <p:nvPr/>
            </p:nvSpPr>
            <p:spPr>
              <a:xfrm rot="19390945">
                <a:off x="8034413" y="1714816"/>
                <a:ext cx="83203" cy="793539"/>
              </a:xfrm>
              <a:custGeom>
                <a:avLst/>
                <a:gdLst>
                  <a:gd name="connsiteX0" fmla="*/ 247650 w 247650"/>
                  <a:gd name="connsiteY0" fmla="*/ 28575 h 4181475"/>
                  <a:gd name="connsiteX1" fmla="*/ 180975 w 247650"/>
                  <a:gd name="connsiteY1" fmla="*/ 4019550 h 4181475"/>
                  <a:gd name="connsiteX2" fmla="*/ 123825 w 247650"/>
                  <a:gd name="connsiteY2" fmla="*/ 4181475 h 4181475"/>
                  <a:gd name="connsiteX3" fmla="*/ 38100 w 247650"/>
                  <a:gd name="connsiteY3" fmla="*/ 4038600 h 4181475"/>
                  <a:gd name="connsiteX4" fmla="*/ 0 w 247650"/>
                  <a:gd name="connsiteY4" fmla="*/ 0 h 4181475"/>
                  <a:gd name="connsiteX0" fmla="*/ 247650 w 247650"/>
                  <a:gd name="connsiteY0" fmla="*/ 28575 h 4181475"/>
                  <a:gd name="connsiteX1" fmla="*/ 180975 w 247650"/>
                  <a:gd name="connsiteY1" fmla="*/ 4019550 h 4181475"/>
                  <a:gd name="connsiteX2" fmla="*/ 123825 w 247650"/>
                  <a:gd name="connsiteY2" fmla="*/ 4181475 h 4181475"/>
                  <a:gd name="connsiteX3" fmla="*/ 38100 w 247650"/>
                  <a:gd name="connsiteY3" fmla="*/ 4038600 h 4181475"/>
                  <a:gd name="connsiteX4" fmla="*/ 0 w 247650"/>
                  <a:gd name="connsiteY4" fmla="*/ 0 h 4181475"/>
                  <a:gd name="connsiteX5" fmla="*/ 247650 w 247650"/>
                  <a:gd name="connsiteY5" fmla="*/ 28575 h 4181475"/>
                  <a:gd name="connsiteX0" fmla="*/ 254000 w 254000"/>
                  <a:gd name="connsiteY0" fmla="*/ 3175 h 4156075"/>
                  <a:gd name="connsiteX1" fmla="*/ 187325 w 254000"/>
                  <a:gd name="connsiteY1" fmla="*/ 3994150 h 4156075"/>
                  <a:gd name="connsiteX2" fmla="*/ 130175 w 254000"/>
                  <a:gd name="connsiteY2" fmla="*/ 4156075 h 4156075"/>
                  <a:gd name="connsiteX3" fmla="*/ 44450 w 254000"/>
                  <a:gd name="connsiteY3" fmla="*/ 4013200 h 4156075"/>
                  <a:gd name="connsiteX4" fmla="*/ 0 w 254000"/>
                  <a:gd name="connsiteY4" fmla="*/ 0 h 4156075"/>
                  <a:gd name="connsiteX5" fmla="*/ 254000 w 254000"/>
                  <a:gd name="connsiteY5" fmla="*/ 3175 h 415607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12700 w 222250"/>
                  <a:gd name="connsiteY3" fmla="*/ 4019550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31750 w 222250"/>
                  <a:gd name="connsiteY3" fmla="*/ 4051300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17169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5100 w 222250"/>
                  <a:gd name="connsiteY1" fmla="*/ 4005263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7956 w 222250"/>
                  <a:gd name="connsiteY1" fmla="*/ 4002882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0337 w 222250"/>
                  <a:gd name="connsiteY1" fmla="*/ 4007644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0337 w 222250"/>
                  <a:gd name="connsiteY1" fmla="*/ 4007644 h 4162425"/>
                  <a:gd name="connsiteX2" fmla="*/ 98425 w 222250"/>
                  <a:gd name="connsiteY2" fmla="*/ 4162425 h 4162425"/>
                  <a:gd name="connsiteX3" fmla="*/ 29369 w 222250"/>
                  <a:gd name="connsiteY3" fmla="*/ 3996532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4131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4131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10344 w 210344"/>
                  <a:gd name="connsiteY0" fmla="*/ 0 h 4169569"/>
                  <a:gd name="connsiteX1" fmla="*/ 160337 w 210344"/>
                  <a:gd name="connsiteY1" fmla="*/ 4017169 h 4169569"/>
                  <a:gd name="connsiteX2" fmla="*/ 98425 w 210344"/>
                  <a:gd name="connsiteY2" fmla="*/ 4169569 h 4169569"/>
                  <a:gd name="connsiteX3" fmla="*/ 31749 w 210344"/>
                  <a:gd name="connsiteY3" fmla="*/ 4017963 h 4169569"/>
                  <a:gd name="connsiteX4" fmla="*/ 0 w 210344"/>
                  <a:gd name="connsiteY4" fmla="*/ 9525 h 4169569"/>
                  <a:gd name="connsiteX5" fmla="*/ 210344 w 210344"/>
                  <a:gd name="connsiteY5" fmla="*/ 0 h 4169569"/>
                  <a:gd name="connsiteX0" fmla="*/ 227013 w 227013"/>
                  <a:gd name="connsiteY0" fmla="*/ 9525 h 4179094"/>
                  <a:gd name="connsiteX1" fmla="*/ 177006 w 227013"/>
                  <a:gd name="connsiteY1" fmla="*/ 4026694 h 4179094"/>
                  <a:gd name="connsiteX2" fmla="*/ 115094 w 227013"/>
                  <a:gd name="connsiteY2" fmla="*/ 4179094 h 4179094"/>
                  <a:gd name="connsiteX3" fmla="*/ 48418 w 227013"/>
                  <a:gd name="connsiteY3" fmla="*/ 4027488 h 4179094"/>
                  <a:gd name="connsiteX4" fmla="*/ 0 w 227013"/>
                  <a:gd name="connsiteY4" fmla="*/ 0 h 4179094"/>
                  <a:gd name="connsiteX5" fmla="*/ 227013 w 227013"/>
                  <a:gd name="connsiteY5" fmla="*/ 9525 h 417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013" h="4179094">
                    <a:moveTo>
                      <a:pt x="227013" y="9525"/>
                    </a:moveTo>
                    <a:lnTo>
                      <a:pt x="177006" y="4026694"/>
                    </a:lnTo>
                    <a:cubicBezTo>
                      <a:pt x="173038" y="4070351"/>
                      <a:pt x="140493" y="4178299"/>
                      <a:pt x="115094" y="4179094"/>
                    </a:cubicBezTo>
                    <a:cubicBezTo>
                      <a:pt x="92075" y="4176978"/>
                      <a:pt x="54768" y="4062942"/>
                      <a:pt x="48418" y="4027488"/>
                    </a:cubicBezTo>
                    <a:cubicBezTo>
                      <a:pt x="44185" y="2687638"/>
                      <a:pt x="4233" y="1339850"/>
                      <a:pt x="0" y="0"/>
                    </a:cubicBezTo>
                    <a:lnTo>
                      <a:pt x="227013" y="95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="" xmlns:a16="http://schemas.microsoft.com/office/drawing/2014/main" id="{9AA24E22-64CC-42E1-B789-99DFDA691D94}"/>
                  </a:ext>
                </a:extLst>
              </p:cNvPr>
              <p:cNvSpPr/>
              <p:nvPr/>
            </p:nvSpPr>
            <p:spPr>
              <a:xfrm rot="17808583" flipH="1">
                <a:off x="7971176" y="2069047"/>
                <a:ext cx="575566" cy="689140"/>
              </a:xfrm>
              <a:custGeom>
                <a:avLst/>
                <a:gdLst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33284 w 575566"/>
                  <a:gd name="connsiteY6" fmla="*/ 676900 h 689140"/>
                  <a:gd name="connsiteX7" fmla="*/ 453875 w 575566"/>
                  <a:gd name="connsiteY7" fmla="*/ 664272 h 689140"/>
                  <a:gd name="connsiteX8" fmla="*/ 461085 w 575566"/>
                  <a:gd name="connsiteY8" fmla="*/ 657494 h 689140"/>
                  <a:gd name="connsiteX9" fmla="*/ 461935 w 575566"/>
                  <a:gd name="connsiteY9" fmla="*/ 657229 h 689140"/>
                  <a:gd name="connsiteX10" fmla="*/ 482519 w 575566"/>
                  <a:gd name="connsiteY10" fmla="*/ 644599 h 689140"/>
                  <a:gd name="connsiteX11" fmla="*/ 479514 w 575566"/>
                  <a:gd name="connsiteY11" fmla="*/ 640167 h 689140"/>
                  <a:gd name="connsiteX12" fmla="*/ 479678 w 575566"/>
                  <a:gd name="connsiteY12" fmla="*/ 640013 h 689140"/>
                  <a:gd name="connsiteX13" fmla="*/ 534102 w 575566"/>
                  <a:gd name="connsiteY13" fmla="*/ 331290 h 689140"/>
                  <a:gd name="connsiteX14" fmla="*/ 301304 w 575566"/>
                  <a:gd name="connsiteY14" fmla="*/ 232322 h 689140"/>
                  <a:gd name="connsiteX15" fmla="*/ 259412 w 575566"/>
                  <a:gd name="connsiteY15" fmla="*/ 67078 h 689140"/>
                  <a:gd name="connsiteX16" fmla="*/ 71153 w 575566"/>
                  <a:gd name="connsiteY16" fmla="*/ 11962 h 689140"/>
                  <a:gd name="connsiteX17" fmla="*/ 64705 w 575566"/>
                  <a:gd name="connsiteY17" fmla="*/ 17037 h 689140"/>
                  <a:gd name="connsiteX18" fmla="*/ 101237 w 575566"/>
                  <a:gd name="connsiteY18" fmla="*/ 82440 h 689140"/>
                  <a:gd name="connsiteX19" fmla="*/ 59300 w 575566"/>
                  <a:gd name="connsiteY19" fmla="*/ 20608 h 689140"/>
                  <a:gd name="connsiteX20" fmla="*/ 51852 w 575566"/>
                  <a:gd name="connsiteY20" fmla="*/ 24059 h 689140"/>
                  <a:gd name="connsiteX21" fmla="*/ 24304 w 575566"/>
                  <a:gd name="connsiteY21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33284 w 575566"/>
                  <a:gd name="connsiteY6" fmla="*/ 676900 h 689140"/>
                  <a:gd name="connsiteX7" fmla="*/ 453875 w 575566"/>
                  <a:gd name="connsiteY7" fmla="*/ 664272 h 689140"/>
                  <a:gd name="connsiteX8" fmla="*/ 461085 w 575566"/>
                  <a:gd name="connsiteY8" fmla="*/ 657494 h 689140"/>
                  <a:gd name="connsiteX9" fmla="*/ 461935 w 575566"/>
                  <a:gd name="connsiteY9" fmla="*/ 657229 h 689140"/>
                  <a:gd name="connsiteX10" fmla="*/ 482519 w 575566"/>
                  <a:gd name="connsiteY10" fmla="*/ 644599 h 689140"/>
                  <a:gd name="connsiteX11" fmla="*/ 479514 w 575566"/>
                  <a:gd name="connsiteY11" fmla="*/ 640167 h 689140"/>
                  <a:gd name="connsiteX12" fmla="*/ 479678 w 575566"/>
                  <a:gd name="connsiteY12" fmla="*/ 640013 h 689140"/>
                  <a:gd name="connsiteX13" fmla="*/ 534102 w 575566"/>
                  <a:gd name="connsiteY13" fmla="*/ 331290 h 689140"/>
                  <a:gd name="connsiteX14" fmla="*/ 301304 w 575566"/>
                  <a:gd name="connsiteY14" fmla="*/ 232322 h 689140"/>
                  <a:gd name="connsiteX15" fmla="*/ 259412 w 575566"/>
                  <a:gd name="connsiteY15" fmla="*/ 67078 h 689140"/>
                  <a:gd name="connsiteX16" fmla="*/ 71153 w 575566"/>
                  <a:gd name="connsiteY16" fmla="*/ 11962 h 689140"/>
                  <a:gd name="connsiteX17" fmla="*/ 64705 w 575566"/>
                  <a:gd name="connsiteY17" fmla="*/ 17037 h 689140"/>
                  <a:gd name="connsiteX18" fmla="*/ 59300 w 575566"/>
                  <a:gd name="connsiteY18" fmla="*/ 20608 h 689140"/>
                  <a:gd name="connsiteX19" fmla="*/ 51852 w 575566"/>
                  <a:gd name="connsiteY19" fmla="*/ 24059 h 689140"/>
                  <a:gd name="connsiteX20" fmla="*/ 24304 w 575566"/>
                  <a:gd name="connsiteY20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53875 w 575566"/>
                  <a:gd name="connsiteY6" fmla="*/ 664272 h 689140"/>
                  <a:gd name="connsiteX7" fmla="*/ 461085 w 575566"/>
                  <a:gd name="connsiteY7" fmla="*/ 657494 h 689140"/>
                  <a:gd name="connsiteX8" fmla="*/ 461935 w 575566"/>
                  <a:gd name="connsiteY8" fmla="*/ 657229 h 689140"/>
                  <a:gd name="connsiteX9" fmla="*/ 482519 w 575566"/>
                  <a:gd name="connsiteY9" fmla="*/ 644599 h 689140"/>
                  <a:gd name="connsiteX10" fmla="*/ 479514 w 575566"/>
                  <a:gd name="connsiteY10" fmla="*/ 640167 h 689140"/>
                  <a:gd name="connsiteX11" fmla="*/ 479678 w 575566"/>
                  <a:gd name="connsiteY11" fmla="*/ 640013 h 689140"/>
                  <a:gd name="connsiteX12" fmla="*/ 534102 w 575566"/>
                  <a:gd name="connsiteY12" fmla="*/ 331290 h 689140"/>
                  <a:gd name="connsiteX13" fmla="*/ 301304 w 575566"/>
                  <a:gd name="connsiteY13" fmla="*/ 232322 h 689140"/>
                  <a:gd name="connsiteX14" fmla="*/ 259412 w 575566"/>
                  <a:gd name="connsiteY14" fmla="*/ 67078 h 689140"/>
                  <a:gd name="connsiteX15" fmla="*/ 71153 w 575566"/>
                  <a:gd name="connsiteY15" fmla="*/ 11962 h 689140"/>
                  <a:gd name="connsiteX16" fmla="*/ 64705 w 575566"/>
                  <a:gd name="connsiteY16" fmla="*/ 17037 h 689140"/>
                  <a:gd name="connsiteX17" fmla="*/ 59300 w 575566"/>
                  <a:gd name="connsiteY17" fmla="*/ 20608 h 689140"/>
                  <a:gd name="connsiteX18" fmla="*/ 51852 w 575566"/>
                  <a:gd name="connsiteY18" fmla="*/ 24059 h 689140"/>
                  <a:gd name="connsiteX19" fmla="*/ 24304 w 575566"/>
                  <a:gd name="connsiteY19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53875 w 575566"/>
                  <a:gd name="connsiteY6" fmla="*/ 664272 h 689140"/>
                  <a:gd name="connsiteX7" fmla="*/ 461085 w 575566"/>
                  <a:gd name="connsiteY7" fmla="*/ 657494 h 689140"/>
                  <a:gd name="connsiteX8" fmla="*/ 482519 w 575566"/>
                  <a:gd name="connsiteY8" fmla="*/ 644599 h 689140"/>
                  <a:gd name="connsiteX9" fmla="*/ 479514 w 575566"/>
                  <a:gd name="connsiteY9" fmla="*/ 640167 h 689140"/>
                  <a:gd name="connsiteX10" fmla="*/ 479678 w 575566"/>
                  <a:gd name="connsiteY10" fmla="*/ 640013 h 689140"/>
                  <a:gd name="connsiteX11" fmla="*/ 534102 w 575566"/>
                  <a:gd name="connsiteY11" fmla="*/ 331290 h 689140"/>
                  <a:gd name="connsiteX12" fmla="*/ 301304 w 575566"/>
                  <a:gd name="connsiteY12" fmla="*/ 232322 h 689140"/>
                  <a:gd name="connsiteX13" fmla="*/ 259412 w 575566"/>
                  <a:gd name="connsiteY13" fmla="*/ 67078 h 689140"/>
                  <a:gd name="connsiteX14" fmla="*/ 71153 w 575566"/>
                  <a:gd name="connsiteY14" fmla="*/ 11962 h 689140"/>
                  <a:gd name="connsiteX15" fmla="*/ 64705 w 575566"/>
                  <a:gd name="connsiteY15" fmla="*/ 17037 h 689140"/>
                  <a:gd name="connsiteX16" fmla="*/ 59300 w 575566"/>
                  <a:gd name="connsiteY16" fmla="*/ 20608 h 689140"/>
                  <a:gd name="connsiteX17" fmla="*/ 51852 w 575566"/>
                  <a:gd name="connsiteY17" fmla="*/ 24059 h 689140"/>
                  <a:gd name="connsiteX18" fmla="*/ 24304 w 575566"/>
                  <a:gd name="connsiteY18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53875 w 575566"/>
                  <a:gd name="connsiteY6" fmla="*/ 664272 h 689140"/>
                  <a:gd name="connsiteX7" fmla="*/ 482519 w 575566"/>
                  <a:gd name="connsiteY7" fmla="*/ 644599 h 689140"/>
                  <a:gd name="connsiteX8" fmla="*/ 479514 w 575566"/>
                  <a:gd name="connsiteY8" fmla="*/ 640167 h 689140"/>
                  <a:gd name="connsiteX9" fmla="*/ 479678 w 575566"/>
                  <a:gd name="connsiteY9" fmla="*/ 640013 h 689140"/>
                  <a:gd name="connsiteX10" fmla="*/ 534102 w 575566"/>
                  <a:gd name="connsiteY10" fmla="*/ 331290 h 689140"/>
                  <a:gd name="connsiteX11" fmla="*/ 301304 w 575566"/>
                  <a:gd name="connsiteY11" fmla="*/ 232322 h 689140"/>
                  <a:gd name="connsiteX12" fmla="*/ 259412 w 575566"/>
                  <a:gd name="connsiteY12" fmla="*/ 67078 h 689140"/>
                  <a:gd name="connsiteX13" fmla="*/ 71153 w 575566"/>
                  <a:gd name="connsiteY13" fmla="*/ 11962 h 689140"/>
                  <a:gd name="connsiteX14" fmla="*/ 64705 w 575566"/>
                  <a:gd name="connsiteY14" fmla="*/ 17037 h 689140"/>
                  <a:gd name="connsiteX15" fmla="*/ 59300 w 575566"/>
                  <a:gd name="connsiteY15" fmla="*/ 20608 h 689140"/>
                  <a:gd name="connsiteX16" fmla="*/ 51852 w 575566"/>
                  <a:gd name="connsiteY16" fmla="*/ 24059 h 689140"/>
                  <a:gd name="connsiteX17" fmla="*/ 24304 w 575566"/>
                  <a:gd name="connsiteY17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82519 w 575566"/>
                  <a:gd name="connsiteY6" fmla="*/ 644599 h 689140"/>
                  <a:gd name="connsiteX7" fmla="*/ 479514 w 575566"/>
                  <a:gd name="connsiteY7" fmla="*/ 640167 h 689140"/>
                  <a:gd name="connsiteX8" fmla="*/ 479678 w 575566"/>
                  <a:gd name="connsiteY8" fmla="*/ 640013 h 689140"/>
                  <a:gd name="connsiteX9" fmla="*/ 534102 w 575566"/>
                  <a:gd name="connsiteY9" fmla="*/ 331290 h 689140"/>
                  <a:gd name="connsiteX10" fmla="*/ 301304 w 575566"/>
                  <a:gd name="connsiteY10" fmla="*/ 232322 h 689140"/>
                  <a:gd name="connsiteX11" fmla="*/ 259412 w 575566"/>
                  <a:gd name="connsiteY11" fmla="*/ 67078 h 689140"/>
                  <a:gd name="connsiteX12" fmla="*/ 71153 w 575566"/>
                  <a:gd name="connsiteY12" fmla="*/ 11962 h 689140"/>
                  <a:gd name="connsiteX13" fmla="*/ 64705 w 575566"/>
                  <a:gd name="connsiteY13" fmla="*/ 17037 h 689140"/>
                  <a:gd name="connsiteX14" fmla="*/ 59300 w 575566"/>
                  <a:gd name="connsiteY14" fmla="*/ 20608 h 689140"/>
                  <a:gd name="connsiteX15" fmla="*/ 51852 w 575566"/>
                  <a:gd name="connsiteY15" fmla="*/ 24059 h 689140"/>
                  <a:gd name="connsiteX16" fmla="*/ 24304 w 575566"/>
                  <a:gd name="connsiteY16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79514 w 575566"/>
                  <a:gd name="connsiteY6" fmla="*/ 640167 h 689140"/>
                  <a:gd name="connsiteX7" fmla="*/ 479678 w 575566"/>
                  <a:gd name="connsiteY7" fmla="*/ 640013 h 689140"/>
                  <a:gd name="connsiteX8" fmla="*/ 534102 w 575566"/>
                  <a:gd name="connsiteY8" fmla="*/ 331290 h 689140"/>
                  <a:gd name="connsiteX9" fmla="*/ 301304 w 575566"/>
                  <a:gd name="connsiteY9" fmla="*/ 232322 h 689140"/>
                  <a:gd name="connsiteX10" fmla="*/ 259412 w 575566"/>
                  <a:gd name="connsiteY10" fmla="*/ 67078 h 689140"/>
                  <a:gd name="connsiteX11" fmla="*/ 71153 w 575566"/>
                  <a:gd name="connsiteY11" fmla="*/ 11962 h 689140"/>
                  <a:gd name="connsiteX12" fmla="*/ 64705 w 575566"/>
                  <a:gd name="connsiteY12" fmla="*/ 17037 h 689140"/>
                  <a:gd name="connsiteX13" fmla="*/ 59300 w 575566"/>
                  <a:gd name="connsiteY13" fmla="*/ 20608 h 689140"/>
                  <a:gd name="connsiteX14" fmla="*/ 51852 w 575566"/>
                  <a:gd name="connsiteY14" fmla="*/ 24059 h 689140"/>
                  <a:gd name="connsiteX15" fmla="*/ 24304 w 575566"/>
                  <a:gd name="connsiteY15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79514 w 575566"/>
                  <a:gd name="connsiteY5" fmla="*/ 640167 h 689140"/>
                  <a:gd name="connsiteX6" fmla="*/ 479678 w 575566"/>
                  <a:gd name="connsiteY6" fmla="*/ 640013 h 689140"/>
                  <a:gd name="connsiteX7" fmla="*/ 534102 w 575566"/>
                  <a:gd name="connsiteY7" fmla="*/ 331290 h 689140"/>
                  <a:gd name="connsiteX8" fmla="*/ 301304 w 575566"/>
                  <a:gd name="connsiteY8" fmla="*/ 232322 h 689140"/>
                  <a:gd name="connsiteX9" fmla="*/ 259412 w 575566"/>
                  <a:gd name="connsiteY9" fmla="*/ 67078 h 689140"/>
                  <a:gd name="connsiteX10" fmla="*/ 71153 w 575566"/>
                  <a:gd name="connsiteY10" fmla="*/ 11962 h 689140"/>
                  <a:gd name="connsiteX11" fmla="*/ 64705 w 575566"/>
                  <a:gd name="connsiteY11" fmla="*/ 17037 h 689140"/>
                  <a:gd name="connsiteX12" fmla="*/ 59300 w 575566"/>
                  <a:gd name="connsiteY12" fmla="*/ 20608 h 689140"/>
                  <a:gd name="connsiteX13" fmla="*/ 51852 w 575566"/>
                  <a:gd name="connsiteY13" fmla="*/ 24059 h 689140"/>
                  <a:gd name="connsiteX14" fmla="*/ 24304 w 575566"/>
                  <a:gd name="connsiteY14" fmla="*/ 53961 h 68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5566" h="689140">
                    <a:moveTo>
                      <a:pt x="24304" y="53961"/>
                    </a:moveTo>
                    <a:cubicBezTo>
                      <a:pt x="-4" y="90460"/>
                      <a:pt x="-11627" y="146188"/>
                      <a:pt x="16090" y="216146"/>
                    </a:cubicBezTo>
                    <a:cubicBezTo>
                      <a:pt x="53046" y="309422"/>
                      <a:pt x="138082" y="260017"/>
                      <a:pt x="144837" y="327603"/>
                    </a:cubicBezTo>
                    <a:cubicBezTo>
                      <a:pt x="151591" y="395187"/>
                      <a:pt x="51456" y="422064"/>
                      <a:pt x="128147" y="578973"/>
                    </a:cubicBezTo>
                    <a:cubicBezTo>
                      <a:pt x="185665" y="696654"/>
                      <a:pt x="301299" y="699396"/>
                      <a:pt x="388044" y="680239"/>
                    </a:cubicBezTo>
                    <a:lnTo>
                      <a:pt x="479514" y="640167"/>
                    </a:lnTo>
                    <a:cubicBezTo>
                      <a:pt x="479569" y="640116"/>
                      <a:pt x="479623" y="640064"/>
                      <a:pt x="479678" y="640013"/>
                    </a:cubicBezTo>
                    <a:cubicBezTo>
                      <a:pt x="543894" y="574944"/>
                      <a:pt x="626919" y="453288"/>
                      <a:pt x="534102" y="331290"/>
                    </a:cubicBezTo>
                    <a:cubicBezTo>
                      <a:pt x="428027" y="191864"/>
                      <a:pt x="358832" y="268952"/>
                      <a:pt x="301304" y="232322"/>
                    </a:cubicBezTo>
                    <a:cubicBezTo>
                      <a:pt x="243777" y="195692"/>
                      <a:pt x="326359" y="142266"/>
                      <a:pt x="259412" y="67078"/>
                    </a:cubicBezTo>
                    <a:cubicBezTo>
                      <a:pt x="192464" y="-8109"/>
                      <a:pt x="116682" y="-9497"/>
                      <a:pt x="71153" y="11962"/>
                    </a:cubicBezTo>
                    <a:lnTo>
                      <a:pt x="64705" y="17037"/>
                    </a:lnTo>
                    <a:lnTo>
                      <a:pt x="59300" y="20608"/>
                    </a:lnTo>
                    <a:lnTo>
                      <a:pt x="51852" y="24059"/>
                    </a:lnTo>
                    <a:cubicBezTo>
                      <a:pt x="41918" y="31767"/>
                      <a:pt x="32406" y="41796"/>
                      <a:pt x="24304" y="53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="" xmlns:a16="http://schemas.microsoft.com/office/drawing/2014/main" id="{331FB7EE-B1D8-4906-825D-0B10A1AF2599}"/>
                  </a:ext>
                </a:extLst>
              </p:cNvPr>
              <p:cNvSpPr/>
              <p:nvPr/>
            </p:nvSpPr>
            <p:spPr>
              <a:xfrm>
                <a:off x="7634704" y="1634574"/>
                <a:ext cx="396000" cy="39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783359A8-D742-4C88-9976-4495F3C967D1}"/>
                  </a:ext>
                </a:extLst>
              </p:cNvPr>
              <p:cNvSpPr/>
              <p:nvPr/>
            </p:nvSpPr>
            <p:spPr>
              <a:xfrm>
                <a:off x="7733521" y="1619393"/>
                <a:ext cx="200804" cy="1171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="" xmlns:a16="http://schemas.microsoft.com/office/drawing/2014/main" id="{A9B4D4A7-63AB-477C-8F63-D0DD5CD81BFE}"/>
                  </a:ext>
                </a:extLst>
              </p:cNvPr>
              <p:cNvSpPr/>
              <p:nvPr/>
            </p:nvSpPr>
            <p:spPr>
              <a:xfrm>
                <a:off x="7729726" y="1667684"/>
                <a:ext cx="203968" cy="32357"/>
              </a:xfrm>
              <a:custGeom>
                <a:avLst/>
                <a:gdLst>
                  <a:gd name="connsiteX0" fmla="*/ 101984 w 203968"/>
                  <a:gd name="connsiteY0" fmla="*/ 0 h 64714"/>
                  <a:gd name="connsiteX1" fmla="*/ 179055 w 203968"/>
                  <a:gd name="connsiteY1" fmla="*/ 15560 h 64714"/>
                  <a:gd name="connsiteX2" fmla="*/ 203968 w 203968"/>
                  <a:gd name="connsiteY2" fmla="*/ 32357 h 64714"/>
                  <a:gd name="connsiteX3" fmla="*/ 179055 w 203968"/>
                  <a:gd name="connsiteY3" fmla="*/ 49154 h 64714"/>
                  <a:gd name="connsiteX4" fmla="*/ 101984 w 203968"/>
                  <a:gd name="connsiteY4" fmla="*/ 64714 h 64714"/>
                  <a:gd name="connsiteX5" fmla="*/ 24914 w 203968"/>
                  <a:gd name="connsiteY5" fmla="*/ 49154 h 64714"/>
                  <a:gd name="connsiteX6" fmla="*/ 0 w 203968"/>
                  <a:gd name="connsiteY6" fmla="*/ 32357 h 64714"/>
                  <a:gd name="connsiteX7" fmla="*/ 24914 w 203968"/>
                  <a:gd name="connsiteY7" fmla="*/ 15560 h 64714"/>
                  <a:gd name="connsiteX8" fmla="*/ 101984 w 203968"/>
                  <a:gd name="connsiteY8" fmla="*/ 0 h 64714"/>
                  <a:gd name="connsiteX0" fmla="*/ 101984 w 203968"/>
                  <a:gd name="connsiteY0" fmla="*/ 0 h 91440"/>
                  <a:gd name="connsiteX1" fmla="*/ 179055 w 203968"/>
                  <a:gd name="connsiteY1" fmla="*/ 15560 h 91440"/>
                  <a:gd name="connsiteX2" fmla="*/ 203968 w 203968"/>
                  <a:gd name="connsiteY2" fmla="*/ 32357 h 91440"/>
                  <a:gd name="connsiteX3" fmla="*/ 179055 w 203968"/>
                  <a:gd name="connsiteY3" fmla="*/ 49154 h 91440"/>
                  <a:gd name="connsiteX4" fmla="*/ 101984 w 203968"/>
                  <a:gd name="connsiteY4" fmla="*/ 64714 h 91440"/>
                  <a:gd name="connsiteX5" fmla="*/ 24914 w 203968"/>
                  <a:gd name="connsiteY5" fmla="*/ 49154 h 91440"/>
                  <a:gd name="connsiteX6" fmla="*/ 0 w 203968"/>
                  <a:gd name="connsiteY6" fmla="*/ 32357 h 91440"/>
                  <a:gd name="connsiteX7" fmla="*/ 24914 w 203968"/>
                  <a:gd name="connsiteY7" fmla="*/ 15560 h 91440"/>
                  <a:gd name="connsiteX8" fmla="*/ 193424 w 203968"/>
                  <a:gd name="connsiteY8" fmla="*/ 91440 h 91440"/>
                  <a:gd name="connsiteX0" fmla="*/ 101984 w 203968"/>
                  <a:gd name="connsiteY0" fmla="*/ 0 h 64714"/>
                  <a:gd name="connsiteX1" fmla="*/ 179055 w 203968"/>
                  <a:gd name="connsiteY1" fmla="*/ 15560 h 64714"/>
                  <a:gd name="connsiteX2" fmla="*/ 203968 w 203968"/>
                  <a:gd name="connsiteY2" fmla="*/ 32357 h 64714"/>
                  <a:gd name="connsiteX3" fmla="*/ 179055 w 203968"/>
                  <a:gd name="connsiteY3" fmla="*/ 49154 h 64714"/>
                  <a:gd name="connsiteX4" fmla="*/ 101984 w 203968"/>
                  <a:gd name="connsiteY4" fmla="*/ 64714 h 64714"/>
                  <a:gd name="connsiteX5" fmla="*/ 24914 w 203968"/>
                  <a:gd name="connsiteY5" fmla="*/ 49154 h 64714"/>
                  <a:gd name="connsiteX6" fmla="*/ 0 w 203968"/>
                  <a:gd name="connsiteY6" fmla="*/ 32357 h 64714"/>
                  <a:gd name="connsiteX7" fmla="*/ 24914 w 203968"/>
                  <a:gd name="connsiteY7" fmla="*/ 15560 h 64714"/>
                  <a:gd name="connsiteX0" fmla="*/ 179055 w 203968"/>
                  <a:gd name="connsiteY0" fmla="*/ 0 h 49154"/>
                  <a:gd name="connsiteX1" fmla="*/ 203968 w 203968"/>
                  <a:gd name="connsiteY1" fmla="*/ 16797 h 49154"/>
                  <a:gd name="connsiteX2" fmla="*/ 179055 w 203968"/>
                  <a:gd name="connsiteY2" fmla="*/ 33594 h 49154"/>
                  <a:gd name="connsiteX3" fmla="*/ 101984 w 203968"/>
                  <a:gd name="connsiteY3" fmla="*/ 49154 h 49154"/>
                  <a:gd name="connsiteX4" fmla="*/ 24914 w 203968"/>
                  <a:gd name="connsiteY4" fmla="*/ 33594 h 49154"/>
                  <a:gd name="connsiteX5" fmla="*/ 0 w 203968"/>
                  <a:gd name="connsiteY5" fmla="*/ 16797 h 49154"/>
                  <a:gd name="connsiteX6" fmla="*/ 24914 w 203968"/>
                  <a:gd name="connsiteY6" fmla="*/ 0 h 49154"/>
                  <a:gd name="connsiteX0" fmla="*/ 203968 w 203968"/>
                  <a:gd name="connsiteY0" fmla="*/ 16797 h 49154"/>
                  <a:gd name="connsiteX1" fmla="*/ 179055 w 203968"/>
                  <a:gd name="connsiteY1" fmla="*/ 33594 h 49154"/>
                  <a:gd name="connsiteX2" fmla="*/ 101984 w 203968"/>
                  <a:gd name="connsiteY2" fmla="*/ 49154 h 49154"/>
                  <a:gd name="connsiteX3" fmla="*/ 24914 w 203968"/>
                  <a:gd name="connsiteY3" fmla="*/ 33594 h 49154"/>
                  <a:gd name="connsiteX4" fmla="*/ 0 w 203968"/>
                  <a:gd name="connsiteY4" fmla="*/ 16797 h 49154"/>
                  <a:gd name="connsiteX5" fmla="*/ 24914 w 203968"/>
                  <a:gd name="connsiteY5" fmla="*/ 0 h 49154"/>
                  <a:gd name="connsiteX0" fmla="*/ 203968 w 203968"/>
                  <a:gd name="connsiteY0" fmla="*/ 0 h 32357"/>
                  <a:gd name="connsiteX1" fmla="*/ 179055 w 203968"/>
                  <a:gd name="connsiteY1" fmla="*/ 16797 h 32357"/>
                  <a:gd name="connsiteX2" fmla="*/ 101984 w 203968"/>
                  <a:gd name="connsiteY2" fmla="*/ 32357 h 32357"/>
                  <a:gd name="connsiteX3" fmla="*/ 24914 w 203968"/>
                  <a:gd name="connsiteY3" fmla="*/ 16797 h 32357"/>
                  <a:gd name="connsiteX4" fmla="*/ 0 w 203968"/>
                  <a:gd name="connsiteY4" fmla="*/ 0 h 3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968" h="32357">
                    <a:moveTo>
                      <a:pt x="203968" y="0"/>
                    </a:moveTo>
                    <a:lnTo>
                      <a:pt x="179055" y="16797"/>
                    </a:lnTo>
                    <a:cubicBezTo>
                      <a:pt x="155366" y="26817"/>
                      <a:pt x="129322" y="32357"/>
                      <a:pt x="101984" y="32357"/>
                    </a:cubicBezTo>
                    <a:cubicBezTo>
                      <a:pt x="74646" y="32357"/>
                      <a:pt x="48602" y="26817"/>
                      <a:pt x="24914" y="16797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1" name="Image 20" descr="Une image contenant parapluie&#10;&#10;Description générée automatiquement">
            <a:extLst>
              <a:ext uri="{FF2B5EF4-FFF2-40B4-BE49-F238E27FC236}">
                <a16:creationId xmlns="" xmlns:a16="http://schemas.microsoft.com/office/drawing/2014/main" id="{37D4BC7A-2D8C-4AFB-9246-C16E3C21D5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4" y="-33510"/>
            <a:ext cx="1063927" cy="106392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B462520-1F53-49C4-A88C-7C4E65CAD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46" y="3353880"/>
            <a:ext cx="8370826" cy="179019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5400" dirty="0" smtClean="0">
                <a:latin typeface="+mn-lt"/>
              </a:rPr>
              <a:t>Route d'Occitanie : </a:t>
            </a:r>
            <a:r>
              <a:rPr lang="fr-FR" sz="5400" dirty="0" err="1" smtClean="0">
                <a:latin typeface="+mn-lt"/>
              </a:rPr>
              <a:t>Pujaudran</a:t>
            </a:r>
            <a:r>
              <a:rPr lang="fr-FR" sz="5400" dirty="0" smtClean="0">
                <a:latin typeface="+mn-lt"/>
              </a:rPr>
              <a:t> ville départ</a:t>
            </a:r>
            <a:endParaRPr lang="fr-FR" sz="5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  <a:tabLst>
                <a:tab pos="1252538" algn="l"/>
              </a:tabLst>
            </a:pPr>
            <a:r>
              <a:rPr lang="fr-FR" b="0" dirty="0">
                <a:latin typeface="+mn-lt"/>
              </a:rPr>
              <a:t>		</a:t>
            </a:r>
            <a:endParaRPr lang="fr-FR" b="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  <a:tabLst>
                <a:tab pos="1252538" algn="l"/>
              </a:tabLst>
            </a:pPr>
            <a:r>
              <a:rPr lang="fr-FR" b="0" dirty="0">
                <a:latin typeface="+mn-lt"/>
              </a:rPr>
              <a:t>	</a:t>
            </a:r>
            <a:r>
              <a:rPr lang="fr-FR" b="0" dirty="0" smtClean="0">
                <a:latin typeface="+mn-lt"/>
              </a:rPr>
              <a:t>Mardi 10 </a:t>
            </a:r>
            <a:r>
              <a:rPr lang="fr-FR" b="0" dirty="0" smtClean="0">
                <a:latin typeface="+mn-lt"/>
              </a:rPr>
              <a:t>juin 2025</a:t>
            </a:r>
            <a:endParaRPr lang="fr-FR" b="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  <a:tabLst>
                <a:tab pos="1252538" algn="l"/>
              </a:tabLst>
            </a:pPr>
            <a:r>
              <a:rPr lang="fr-FR" sz="1050" b="0" dirty="0">
                <a:latin typeface="+mn-lt"/>
              </a:rPr>
              <a:t>	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56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885" y="193470"/>
            <a:ext cx="11718122" cy="1093463"/>
          </a:xfrm>
        </p:spPr>
        <p:txBody>
          <a:bodyPr/>
          <a:lstStyle/>
          <a:p>
            <a:r>
              <a:rPr lang="fr-FR" altLang="fr-FR" sz="4400" dirty="0" smtClean="0">
                <a:solidFill>
                  <a:srgbClr val="26282A"/>
                </a:solidFill>
                <a:latin typeface="Helvetica Neue"/>
              </a:rPr>
              <a:t>Participation des écoles, propositions</a:t>
            </a:r>
            <a:endParaRPr lang="fr-FR" sz="4400" dirty="0">
              <a:latin typeface="+mn-lt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8951" y="1219200"/>
            <a:ext cx="11836067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600" b="1" dirty="0" smtClean="0">
                <a:latin typeface="+mn-lt"/>
              </a:rPr>
              <a:t>Arrivée des élèves par les portails devant l’église : Elémentaire et Maternelle</a:t>
            </a:r>
          </a:p>
          <a:p>
            <a:pPr marL="0" indent="0">
              <a:buNone/>
            </a:pPr>
            <a:r>
              <a:rPr lang="fr-FR" sz="3600" dirty="0" smtClean="0">
                <a:latin typeface="+mn-lt"/>
              </a:rPr>
              <a:t>Démontage des brises vue des cours de récréation (E + M)</a:t>
            </a:r>
          </a:p>
          <a:p>
            <a:pPr marL="0" indent="0">
              <a:buNone/>
            </a:pPr>
            <a:r>
              <a:rPr lang="fr-FR" sz="3600" dirty="0" smtClean="0">
                <a:latin typeface="+mn-lt"/>
              </a:rPr>
              <a:t>Atelier de dessin </a:t>
            </a:r>
            <a:r>
              <a:rPr lang="fr-FR" sz="3600" dirty="0">
                <a:latin typeface="+mn-lt"/>
              </a:rPr>
              <a:t>de vélo (M)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3600" dirty="0" smtClean="0">
                <a:latin typeface="+mn-lt"/>
              </a:rPr>
              <a:t>Défilé en vélo ou a pied avec la caravane de la course, pour 2 tours du village </a:t>
            </a:r>
            <a:r>
              <a:rPr lang="fr-FR" sz="3600" dirty="0">
                <a:latin typeface="+mn-lt"/>
              </a:rPr>
              <a:t>9h45 (E+M)</a:t>
            </a:r>
          </a:p>
          <a:p>
            <a:pPr marL="0" indent="0">
              <a:buNone/>
            </a:pPr>
            <a:r>
              <a:rPr lang="fr-FR" sz="3600" dirty="0" smtClean="0">
                <a:latin typeface="+mn-lt"/>
              </a:rPr>
              <a:t>Passage au stands pédagogiques (Vélo de Marco / </a:t>
            </a:r>
            <a:r>
              <a:rPr lang="fr-FR" sz="3600" dirty="0" err="1" smtClean="0">
                <a:latin typeface="+mn-lt"/>
              </a:rPr>
              <a:t>Nataïs</a:t>
            </a:r>
            <a:r>
              <a:rPr lang="fr-FR" sz="3600" dirty="0" smtClean="0">
                <a:latin typeface="+mn-lt"/>
              </a:rPr>
              <a:t> </a:t>
            </a:r>
            <a:r>
              <a:rPr lang="fr-FR" sz="3600" dirty="0" err="1" smtClean="0">
                <a:latin typeface="+mn-lt"/>
              </a:rPr>
              <a:t>PopCorn</a:t>
            </a:r>
            <a:r>
              <a:rPr lang="fr-FR" sz="3600" dirty="0" smtClean="0">
                <a:latin typeface="+mn-lt"/>
              </a:rPr>
              <a:t> / </a:t>
            </a:r>
            <a:r>
              <a:rPr lang="fr-FR" sz="3600" dirty="0" err="1" smtClean="0">
                <a:latin typeface="+mn-lt"/>
              </a:rPr>
              <a:t>Yéo</a:t>
            </a:r>
            <a:r>
              <a:rPr lang="fr-FR" sz="3600" dirty="0" smtClean="0">
                <a:latin typeface="+mn-lt"/>
              </a:rPr>
              <a:t> Yaourt Frais) sous les magnolias par roulement (E +M)</a:t>
            </a:r>
          </a:p>
          <a:p>
            <a:pPr marL="0" indent="0">
              <a:buNone/>
            </a:pPr>
            <a:endParaRPr lang="fr-FR" sz="3600" dirty="0" smtClean="0">
              <a:latin typeface="+mn-lt"/>
            </a:endParaRPr>
          </a:p>
          <a:p>
            <a:pPr marL="0" indent="0">
              <a:lnSpc>
                <a:spcPts val="3000"/>
              </a:lnSpc>
              <a:buNone/>
            </a:pPr>
            <a:endParaRPr lang="fr-FR" sz="3600" dirty="0" smtClean="0">
              <a:latin typeface="+mn-lt"/>
            </a:endParaRPr>
          </a:p>
          <a:p>
            <a:pPr marL="0" indent="0">
              <a:buNone/>
            </a:pPr>
            <a:endParaRPr lang="fr-FR" sz="3600" dirty="0" smtClean="0">
              <a:latin typeface="+mn-lt"/>
            </a:endParaRPr>
          </a:p>
          <a:p>
            <a:pPr>
              <a:buFontTx/>
              <a:buChar char="-"/>
            </a:pPr>
            <a:endParaRPr lang="fr-FR" sz="3600" dirty="0" smtClean="0">
              <a:latin typeface="+mn-lt"/>
            </a:endParaRPr>
          </a:p>
          <a:p>
            <a:pPr>
              <a:buFontTx/>
              <a:buChar char="-"/>
            </a:pPr>
            <a:endParaRPr lang="fr-FR" sz="2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48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extérieur, table, herbe, gâteau&#10;&#10;Description générée automatiquement">
            <a:extLst>
              <a:ext uri="{FF2B5EF4-FFF2-40B4-BE49-F238E27FC236}">
                <a16:creationId xmlns="" xmlns:a16="http://schemas.microsoft.com/office/drawing/2014/main" id="{98D1C1A3-08C6-4910-91D9-DC955F8D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r="5758" b="115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14E6FED-8B45-49DB-A37A-C04D30C80B50}"/>
              </a:ext>
            </a:extLst>
          </p:cNvPr>
          <p:cNvSpPr/>
          <p:nvPr/>
        </p:nvSpPr>
        <p:spPr>
          <a:xfrm>
            <a:off x="0" y="-25690"/>
            <a:ext cx="12192000" cy="9500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33904BF4-3EE5-4A6B-B59C-C7EB294956CF}"/>
              </a:ext>
            </a:extLst>
          </p:cNvPr>
          <p:cNvGrpSpPr/>
          <p:nvPr/>
        </p:nvGrpSpPr>
        <p:grpSpPr>
          <a:xfrm>
            <a:off x="709088" y="5109299"/>
            <a:ext cx="787271" cy="852753"/>
            <a:chOff x="45720" y="347378"/>
            <a:chExt cx="4386800" cy="4751672"/>
          </a:xfrm>
        </p:grpSpPr>
        <p:sp>
          <p:nvSpPr>
            <p:cNvPr id="5" name="Forme libre : forme 4">
              <a:extLst>
                <a:ext uri="{FF2B5EF4-FFF2-40B4-BE49-F238E27FC236}">
                  <a16:creationId xmlns="" xmlns:a16="http://schemas.microsoft.com/office/drawing/2014/main" id="{0BBE460E-14F3-4D9B-A38D-04DE8240155E}"/>
                </a:ext>
              </a:extLst>
            </p:cNvPr>
            <p:cNvSpPr/>
            <p:nvPr/>
          </p:nvSpPr>
          <p:spPr>
            <a:xfrm>
              <a:off x="45720" y="347378"/>
              <a:ext cx="4386800" cy="4751672"/>
            </a:xfrm>
            <a:custGeom>
              <a:avLst/>
              <a:gdLst>
                <a:gd name="connsiteX0" fmla="*/ 40803 w 2176242"/>
                <a:gd name="connsiteY0" fmla="*/ 0 h 2617787"/>
                <a:gd name="connsiteX1" fmla="*/ 1086873 w 2176242"/>
                <a:gd name="connsiteY1" fmla="*/ 0 h 2617787"/>
                <a:gd name="connsiteX2" fmla="*/ 1089369 w 2176242"/>
                <a:gd name="connsiteY2" fmla="*/ 0 h 2617787"/>
                <a:gd name="connsiteX3" fmla="*/ 2135439 w 2176242"/>
                <a:gd name="connsiteY3" fmla="*/ 0 h 2617787"/>
                <a:gd name="connsiteX4" fmla="*/ 2176242 w 2176242"/>
                <a:gd name="connsiteY4" fmla="*/ 1486 h 2617787"/>
                <a:gd name="connsiteX5" fmla="*/ 2176242 w 2176242"/>
                <a:gd name="connsiteY5" fmla="*/ 1927360 h 2617787"/>
                <a:gd name="connsiteX6" fmla="*/ 2175894 w 2176242"/>
                <a:gd name="connsiteY6" fmla="*/ 2015347 h 2617787"/>
                <a:gd name="connsiteX7" fmla="*/ 2092004 w 2176242"/>
                <a:gd name="connsiteY7" fmla="*/ 2300573 h 2617787"/>
                <a:gd name="connsiteX8" fmla="*/ 1823557 w 2176242"/>
                <a:gd name="connsiteY8" fmla="*/ 2443185 h 2617787"/>
                <a:gd name="connsiteX9" fmla="*/ 1353773 w 2176242"/>
                <a:gd name="connsiteY9" fmla="*/ 2476741 h 2617787"/>
                <a:gd name="connsiteX10" fmla="*/ 1142956 w 2176242"/>
                <a:gd name="connsiteY10" fmla="*/ 2561017 h 2617787"/>
                <a:gd name="connsiteX11" fmla="*/ 1089369 w 2176242"/>
                <a:gd name="connsiteY11" fmla="*/ 2615261 h 2617787"/>
                <a:gd name="connsiteX12" fmla="*/ 1089369 w 2176242"/>
                <a:gd name="connsiteY12" fmla="*/ 2617787 h 2617787"/>
                <a:gd name="connsiteX13" fmla="*/ 1088121 w 2176242"/>
                <a:gd name="connsiteY13" fmla="*/ 2616524 h 2617787"/>
                <a:gd name="connsiteX14" fmla="*/ 1086873 w 2176242"/>
                <a:gd name="connsiteY14" fmla="*/ 2617787 h 2617787"/>
                <a:gd name="connsiteX15" fmla="*/ 1086873 w 2176242"/>
                <a:gd name="connsiteY15" fmla="*/ 2615261 h 2617787"/>
                <a:gd name="connsiteX16" fmla="*/ 1033286 w 2176242"/>
                <a:gd name="connsiteY16" fmla="*/ 2561017 h 2617787"/>
                <a:gd name="connsiteX17" fmla="*/ 822469 w 2176242"/>
                <a:gd name="connsiteY17" fmla="*/ 2476741 h 2617787"/>
                <a:gd name="connsiteX18" fmla="*/ 352685 w 2176242"/>
                <a:gd name="connsiteY18" fmla="*/ 2443185 h 2617787"/>
                <a:gd name="connsiteX19" fmla="*/ 84238 w 2176242"/>
                <a:gd name="connsiteY19" fmla="*/ 2300573 h 2617787"/>
                <a:gd name="connsiteX20" fmla="*/ 348 w 2176242"/>
                <a:gd name="connsiteY20" fmla="*/ 2015347 h 2617787"/>
                <a:gd name="connsiteX21" fmla="*/ 0 w 2176242"/>
                <a:gd name="connsiteY21" fmla="*/ 1927360 h 2617787"/>
                <a:gd name="connsiteX22" fmla="*/ 0 w 2176242"/>
                <a:gd name="connsiteY22" fmla="*/ 1486 h 2617787"/>
                <a:gd name="connsiteX0" fmla="*/ 40803 w 2176242"/>
                <a:gd name="connsiteY0" fmla="*/ 0 h 2617787"/>
                <a:gd name="connsiteX1" fmla="*/ 1086873 w 2176242"/>
                <a:gd name="connsiteY1" fmla="*/ 0 h 2617787"/>
                <a:gd name="connsiteX2" fmla="*/ 1089369 w 2176242"/>
                <a:gd name="connsiteY2" fmla="*/ 0 h 2617787"/>
                <a:gd name="connsiteX3" fmla="*/ 2135439 w 2176242"/>
                <a:gd name="connsiteY3" fmla="*/ 0 h 2617787"/>
                <a:gd name="connsiteX4" fmla="*/ 2176242 w 2176242"/>
                <a:gd name="connsiteY4" fmla="*/ 1486 h 2617787"/>
                <a:gd name="connsiteX5" fmla="*/ 2176242 w 2176242"/>
                <a:gd name="connsiteY5" fmla="*/ 1927360 h 2617787"/>
                <a:gd name="connsiteX6" fmla="*/ 2175894 w 2176242"/>
                <a:gd name="connsiteY6" fmla="*/ 2015347 h 2617787"/>
                <a:gd name="connsiteX7" fmla="*/ 2092004 w 2176242"/>
                <a:gd name="connsiteY7" fmla="*/ 2300573 h 2617787"/>
                <a:gd name="connsiteX8" fmla="*/ 1823557 w 2176242"/>
                <a:gd name="connsiteY8" fmla="*/ 2443185 h 2617787"/>
                <a:gd name="connsiteX9" fmla="*/ 1353773 w 2176242"/>
                <a:gd name="connsiteY9" fmla="*/ 2476741 h 2617787"/>
                <a:gd name="connsiteX10" fmla="*/ 1142956 w 2176242"/>
                <a:gd name="connsiteY10" fmla="*/ 2561017 h 2617787"/>
                <a:gd name="connsiteX11" fmla="*/ 1089369 w 2176242"/>
                <a:gd name="connsiteY11" fmla="*/ 2615261 h 2617787"/>
                <a:gd name="connsiteX12" fmla="*/ 1089369 w 2176242"/>
                <a:gd name="connsiteY12" fmla="*/ 2617787 h 2617787"/>
                <a:gd name="connsiteX13" fmla="*/ 1088121 w 2176242"/>
                <a:gd name="connsiteY13" fmla="*/ 2616524 h 2617787"/>
                <a:gd name="connsiteX14" fmla="*/ 1086873 w 2176242"/>
                <a:gd name="connsiteY14" fmla="*/ 2617787 h 2617787"/>
                <a:gd name="connsiteX15" fmla="*/ 1086873 w 2176242"/>
                <a:gd name="connsiteY15" fmla="*/ 2615261 h 2617787"/>
                <a:gd name="connsiteX16" fmla="*/ 1033286 w 2176242"/>
                <a:gd name="connsiteY16" fmla="*/ 2561017 h 2617787"/>
                <a:gd name="connsiteX17" fmla="*/ 822469 w 2176242"/>
                <a:gd name="connsiteY17" fmla="*/ 2476741 h 2617787"/>
                <a:gd name="connsiteX18" fmla="*/ 352685 w 2176242"/>
                <a:gd name="connsiteY18" fmla="*/ 2443185 h 2617787"/>
                <a:gd name="connsiteX19" fmla="*/ 84238 w 2176242"/>
                <a:gd name="connsiteY19" fmla="*/ 2300573 h 2617787"/>
                <a:gd name="connsiteX20" fmla="*/ 348 w 2176242"/>
                <a:gd name="connsiteY20" fmla="*/ 2015347 h 2617787"/>
                <a:gd name="connsiteX21" fmla="*/ 0 w 2176242"/>
                <a:gd name="connsiteY21" fmla="*/ 1927360 h 2617787"/>
                <a:gd name="connsiteX22" fmla="*/ 0 w 2176242"/>
                <a:gd name="connsiteY22" fmla="*/ 1486 h 2617787"/>
                <a:gd name="connsiteX23" fmla="*/ 40803 w 2176242"/>
                <a:gd name="connsiteY23" fmla="*/ 0 h 2617787"/>
                <a:gd name="connsiteX0" fmla="*/ 42040 w 2177479"/>
                <a:gd name="connsiteY0" fmla="*/ 0 h 2617787"/>
                <a:gd name="connsiteX1" fmla="*/ 1088110 w 2177479"/>
                <a:gd name="connsiteY1" fmla="*/ 0 h 2617787"/>
                <a:gd name="connsiteX2" fmla="*/ 1090606 w 2177479"/>
                <a:gd name="connsiteY2" fmla="*/ 0 h 2617787"/>
                <a:gd name="connsiteX3" fmla="*/ 2136676 w 2177479"/>
                <a:gd name="connsiteY3" fmla="*/ 0 h 2617787"/>
                <a:gd name="connsiteX4" fmla="*/ 2177479 w 2177479"/>
                <a:gd name="connsiteY4" fmla="*/ 1486 h 2617787"/>
                <a:gd name="connsiteX5" fmla="*/ 2177479 w 2177479"/>
                <a:gd name="connsiteY5" fmla="*/ 1927360 h 2617787"/>
                <a:gd name="connsiteX6" fmla="*/ 2177131 w 2177479"/>
                <a:gd name="connsiteY6" fmla="*/ 2015347 h 2617787"/>
                <a:gd name="connsiteX7" fmla="*/ 2093241 w 2177479"/>
                <a:gd name="connsiteY7" fmla="*/ 2300573 h 2617787"/>
                <a:gd name="connsiteX8" fmla="*/ 1824794 w 2177479"/>
                <a:gd name="connsiteY8" fmla="*/ 2443185 h 2617787"/>
                <a:gd name="connsiteX9" fmla="*/ 1355010 w 2177479"/>
                <a:gd name="connsiteY9" fmla="*/ 2476741 h 2617787"/>
                <a:gd name="connsiteX10" fmla="*/ 1144193 w 2177479"/>
                <a:gd name="connsiteY10" fmla="*/ 2561017 h 2617787"/>
                <a:gd name="connsiteX11" fmla="*/ 1090606 w 2177479"/>
                <a:gd name="connsiteY11" fmla="*/ 2615261 h 2617787"/>
                <a:gd name="connsiteX12" fmla="*/ 1090606 w 2177479"/>
                <a:gd name="connsiteY12" fmla="*/ 2617787 h 2617787"/>
                <a:gd name="connsiteX13" fmla="*/ 1089358 w 2177479"/>
                <a:gd name="connsiteY13" fmla="*/ 2616524 h 2617787"/>
                <a:gd name="connsiteX14" fmla="*/ 1088110 w 2177479"/>
                <a:gd name="connsiteY14" fmla="*/ 2617787 h 2617787"/>
                <a:gd name="connsiteX15" fmla="*/ 1088110 w 2177479"/>
                <a:gd name="connsiteY15" fmla="*/ 2615261 h 2617787"/>
                <a:gd name="connsiteX16" fmla="*/ 1034523 w 2177479"/>
                <a:gd name="connsiteY16" fmla="*/ 2561017 h 2617787"/>
                <a:gd name="connsiteX17" fmla="*/ 823706 w 2177479"/>
                <a:gd name="connsiteY17" fmla="*/ 2476741 h 2617787"/>
                <a:gd name="connsiteX18" fmla="*/ 353922 w 2177479"/>
                <a:gd name="connsiteY18" fmla="*/ 2443185 h 2617787"/>
                <a:gd name="connsiteX19" fmla="*/ 85475 w 2177479"/>
                <a:gd name="connsiteY19" fmla="*/ 2300573 h 2617787"/>
                <a:gd name="connsiteX20" fmla="*/ 1585 w 2177479"/>
                <a:gd name="connsiteY20" fmla="*/ 2015347 h 2617787"/>
                <a:gd name="connsiteX21" fmla="*/ 1237 w 2177479"/>
                <a:gd name="connsiteY21" fmla="*/ 1927360 h 2617787"/>
                <a:gd name="connsiteX22" fmla="*/ 0 w 2177479"/>
                <a:gd name="connsiteY22" fmla="*/ 56305 h 2617787"/>
                <a:gd name="connsiteX23" fmla="*/ 1237 w 2177479"/>
                <a:gd name="connsiteY23" fmla="*/ 1486 h 2617787"/>
                <a:gd name="connsiteX24" fmla="*/ 42040 w 2177479"/>
                <a:gd name="connsiteY24" fmla="*/ 0 h 261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77479" h="2617787">
                  <a:moveTo>
                    <a:pt x="42040" y="0"/>
                  </a:moveTo>
                  <a:lnTo>
                    <a:pt x="1088110" y="0"/>
                  </a:lnTo>
                  <a:lnTo>
                    <a:pt x="1090606" y="0"/>
                  </a:lnTo>
                  <a:lnTo>
                    <a:pt x="2136676" y="0"/>
                  </a:lnTo>
                  <a:lnTo>
                    <a:pt x="2177479" y="1486"/>
                  </a:lnTo>
                  <a:lnTo>
                    <a:pt x="2177479" y="1927360"/>
                  </a:lnTo>
                  <a:lnTo>
                    <a:pt x="2177131" y="2015347"/>
                  </a:lnTo>
                  <a:cubicBezTo>
                    <a:pt x="2173090" y="2193657"/>
                    <a:pt x="2128152" y="2257843"/>
                    <a:pt x="2093241" y="2300573"/>
                  </a:cubicBezTo>
                  <a:cubicBezTo>
                    <a:pt x="2058330" y="2343303"/>
                    <a:pt x="1981389" y="2432000"/>
                    <a:pt x="1824794" y="2443185"/>
                  </a:cubicBezTo>
                  <a:cubicBezTo>
                    <a:pt x="1668199" y="2454370"/>
                    <a:pt x="1452074" y="2463174"/>
                    <a:pt x="1355010" y="2476741"/>
                  </a:cubicBezTo>
                  <a:cubicBezTo>
                    <a:pt x="1282212" y="2486917"/>
                    <a:pt x="1206724" y="2511433"/>
                    <a:pt x="1144193" y="2561017"/>
                  </a:cubicBezTo>
                  <a:lnTo>
                    <a:pt x="1090606" y="2615261"/>
                  </a:lnTo>
                  <a:lnTo>
                    <a:pt x="1090606" y="2617787"/>
                  </a:lnTo>
                  <a:lnTo>
                    <a:pt x="1089358" y="2616524"/>
                  </a:lnTo>
                  <a:lnTo>
                    <a:pt x="1088110" y="2617787"/>
                  </a:lnTo>
                  <a:lnTo>
                    <a:pt x="1088110" y="2615261"/>
                  </a:lnTo>
                  <a:lnTo>
                    <a:pt x="1034523" y="2561017"/>
                  </a:lnTo>
                  <a:cubicBezTo>
                    <a:pt x="971992" y="2511433"/>
                    <a:pt x="896504" y="2486917"/>
                    <a:pt x="823706" y="2476741"/>
                  </a:cubicBezTo>
                  <a:cubicBezTo>
                    <a:pt x="726642" y="2463174"/>
                    <a:pt x="510517" y="2454370"/>
                    <a:pt x="353922" y="2443185"/>
                  </a:cubicBezTo>
                  <a:cubicBezTo>
                    <a:pt x="197327" y="2432000"/>
                    <a:pt x="120386" y="2343303"/>
                    <a:pt x="85475" y="2300573"/>
                  </a:cubicBezTo>
                  <a:cubicBezTo>
                    <a:pt x="50564" y="2257843"/>
                    <a:pt x="5626" y="2193657"/>
                    <a:pt x="1585" y="2015347"/>
                  </a:cubicBezTo>
                  <a:lnTo>
                    <a:pt x="1237" y="1927360"/>
                  </a:lnTo>
                  <a:cubicBezTo>
                    <a:pt x="825" y="1303675"/>
                    <a:pt x="412" y="679990"/>
                    <a:pt x="0" y="56305"/>
                  </a:cubicBezTo>
                  <a:cubicBezTo>
                    <a:pt x="412" y="38032"/>
                    <a:pt x="825" y="19759"/>
                    <a:pt x="1237" y="1486"/>
                  </a:cubicBezTo>
                  <a:lnTo>
                    <a:pt x="420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" name="Image 5" descr="Une image contenant alimentation, dessin&#10;&#10;Description générée automatiquement">
              <a:extLst>
                <a:ext uri="{FF2B5EF4-FFF2-40B4-BE49-F238E27FC236}">
                  <a16:creationId xmlns="" xmlns:a16="http://schemas.microsoft.com/office/drawing/2014/main" id="{FFEF3CDF-10C2-42DA-9D6A-BCCC343CA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62" y="541165"/>
              <a:ext cx="1872904" cy="1872904"/>
            </a:xfrm>
            <a:prstGeom prst="round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="" xmlns:a16="http://schemas.microsoft.com/office/drawing/2014/main" id="{B3E3FEE9-FDE3-4267-ABE8-14010A65F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604" y="2622827"/>
              <a:ext cx="1872904" cy="1872904"/>
            </a:xfrm>
            <a:prstGeom prst="roundRect">
              <a:avLst/>
            </a:prstGeom>
          </p:spPr>
        </p:pic>
        <p:pic>
          <p:nvPicPr>
            <p:cNvPr id="8" name="Image 7" descr="Une image contenant dessin&#10;&#10;Description générée automatiquement">
              <a:extLst>
                <a:ext uri="{FF2B5EF4-FFF2-40B4-BE49-F238E27FC236}">
                  <a16:creationId xmlns="" xmlns:a16="http://schemas.microsoft.com/office/drawing/2014/main" id="{4A01F81D-E076-4606-BAAA-E337EBAFD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604" y="540713"/>
              <a:ext cx="1872904" cy="1872904"/>
            </a:xfrm>
            <a:prstGeom prst="roundRect">
              <a:avLst/>
            </a:prstGeom>
          </p:spPr>
        </p:pic>
        <p:pic>
          <p:nvPicPr>
            <p:cNvPr id="9" name="Image 8" descr="Une image contenant arbre, dessin&#10;&#10;Description générée automatiquement">
              <a:extLst>
                <a:ext uri="{FF2B5EF4-FFF2-40B4-BE49-F238E27FC236}">
                  <a16:creationId xmlns="" xmlns:a16="http://schemas.microsoft.com/office/drawing/2014/main" id="{909C6C45-3B79-4A8C-ACFD-0740CE722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5966" y="2623731"/>
              <a:ext cx="1872000" cy="1872000"/>
            </a:xfrm>
            <a:prstGeom prst="roundRect">
              <a:avLst/>
            </a:prstGeom>
          </p:spPr>
        </p:pic>
        <p:grpSp>
          <p:nvGrpSpPr>
            <p:cNvPr id="10" name="Groupe 9">
              <a:extLst>
                <a:ext uri="{FF2B5EF4-FFF2-40B4-BE49-F238E27FC236}">
                  <a16:creationId xmlns="" xmlns:a16="http://schemas.microsoft.com/office/drawing/2014/main" id="{8D099668-62D2-434D-9170-A68375F2D3D7}"/>
                </a:ext>
              </a:extLst>
            </p:cNvPr>
            <p:cNvGrpSpPr/>
            <p:nvPr/>
          </p:nvGrpSpPr>
          <p:grpSpPr>
            <a:xfrm>
              <a:off x="2060157" y="803185"/>
              <a:ext cx="796882" cy="3692546"/>
              <a:chOff x="7634704" y="956634"/>
              <a:chExt cx="968825" cy="4489284"/>
            </a:xfrm>
          </p:grpSpPr>
          <p:sp>
            <p:nvSpPr>
              <p:cNvPr id="11" name="Forme libre : forme 10">
                <a:extLst>
                  <a:ext uri="{FF2B5EF4-FFF2-40B4-BE49-F238E27FC236}">
                    <a16:creationId xmlns="" xmlns:a16="http://schemas.microsoft.com/office/drawing/2014/main" id="{3B480D12-39B3-4EF3-AF0D-9ED2E69E2D72}"/>
                  </a:ext>
                </a:extLst>
              </p:cNvPr>
              <p:cNvSpPr/>
              <p:nvPr/>
            </p:nvSpPr>
            <p:spPr>
              <a:xfrm>
                <a:off x="7719198" y="1266824"/>
                <a:ext cx="227013" cy="4179094"/>
              </a:xfrm>
              <a:custGeom>
                <a:avLst/>
                <a:gdLst>
                  <a:gd name="connsiteX0" fmla="*/ 247650 w 247650"/>
                  <a:gd name="connsiteY0" fmla="*/ 28575 h 4181475"/>
                  <a:gd name="connsiteX1" fmla="*/ 180975 w 247650"/>
                  <a:gd name="connsiteY1" fmla="*/ 4019550 h 4181475"/>
                  <a:gd name="connsiteX2" fmla="*/ 123825 w 247650"/>
                  <a:gd name="connsiteY2" fmla="*/ 4181475 h 4181475"/>
                  <a:gd name="connsiteX3" fmla="*/ 38100 w 247650"/>
                  <a:gd name="connsiteY3" fmla="*/ 4038600 h 4181475"/>
                  <a:gd name="connsiteX4" fmla="*/ 0 w 247650"/>
                  <a:gd name="connsiteY4" fmla="*/ 0 h 4181475"/>
                  <a:gd name="connsiteX0" fmla="*/ 247650 w 247650"/>
                  <a:gd name="connsiteY0" fmla="*/ 28575 h 4181475"/>
                  <a:gd name="connsiteX1" fmla="*/ 180975 w 247650"/>
                  <a:gd name="connsiteY1" fmla="*/ 4019550 h 4181475"/>
                  <a:gd name="connsiteX2" fmla="*/ 123825 w 247650"/>
                  <a:gd name="connsiteY2" fmla="*/ 4181475 h 4181475"/>
                  <a:gd name="connsiteX3" fmla="*/ 38100 w 247650"/>
                  <a:gd name="connsiteY3" fmla="*/ 4038600 h 4181475"/>
                  <a:gd name="connsiteX4" fmla="*/ 0 w 247650"/>
                  <a:gd name="connsiteY4" fmla="*/ 0 h 4181475"/>
                  <a:gd name="connsiteX5" fmla="*/ 247650 w 247650"/>
                  <a:gd name="connsiteY5" fmla="*/ 28575 h 4181475"/>
                  <a:gd name="connsiteX0" fmla="*/ 254000 w 254000"/>
                  <a:gd name="connsiteY0" fmla="*/ 3175 h 4156075"/>
                  <a:gd name="connsiteX1" fmla="*/ 187325 w 254000"/>
                  <a:gd name="connsiteY1" fmla="*/ 3994150 h 4156075"/>
                  <a:gd name="connsiteX2" fmla="*/ 130175 w 254000"/>
                  <a:gd name="connsiteY2" fmla="*/ 4156075 h 4156075"/>
                  <a:gd name="connsiteX3" fmla="*/ 44450 w 254000"/>
                  <a:gd name="connsiteY3" fmla="*/ 4013200 h 4156075"/>
                  <a:gd name="connsiteX4" fmla="*/ 0 w 254000"/>
                  <a:gd name="connsiteY4" fmla="*/ 0 h 4156075"/>
                  <a:gd name="connsiteX5" fmla="*/ 254000 w 254000"/>
                  <a:gd name="connsiteY5" fmla="*/ 3175 h 415607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12700 w 222250"/>
                  <a:gd name="connsiteY3" fmla="*/ 4019550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31750 w 222250"/>
                  <a:gd name="connsiteY3" fmla="*/ 4051300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17169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5100 w 222250"/>
                  <a:gd name="connsiteY1" fmla="*/ 4005263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7956 w 222250"/>
                  <a:gd name="connsiteY1" fmla="*/ 4002882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0337 w 222250"/>
                  <a:gd name="connsiteY1" fmla="*/ 4007644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0337 w 222250"/>
                  <a:gd name="connsiteY1" fmla="*/ 4007644 h 4162425"/>
                  <a:gd name="connsiteX2" fmla="*/ 98425 w 222250"/>
                  <a:gd name="connsiteY2" fmla="*/ 4162425 h 4162425"/>
                  <a:gd name="connsiteX3" fmla="*/ 29369 w 222250"/>
                  <a:gd name="connsiteY3" fmla="*/ 3996532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4131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4131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10344 w 210344"/>
                  <a:gd name="connsiteY0" fmla="*/ 0 h 4169569"/>
                  <a:gd name="connsiteX1" fmla="*/ 160337 w 210344"/>
                  <a:gd name="connsiteY1" fmla="*/ 4017169 h 4169569"/>
                  <a:gd name="connsiteX2" fmla="*/ 98425 w 210344"/>
                  <a:gd name="connsiteY2" fmla="*/ 4169569 h 4169569"/>
                  <a:gd name="connsiteX3" fmla="*/ 31749 w 210344"/>
                  <a:gd name="connsiteY3" fmla="*/ 4017963 h 4169569"/>
                  <a:gd name="connsiteX4" fmla="*/ 0 w 210344"/>
                  <a:gd name="connsiteY4" fmla="*/ 9525 h 4169569"/>
                  <a:gd name="connsiteX5" fmla="*/ 210344 w 210344"/>
                  <a:gd name="connsiteY5" fmla="*/ 0 h 4169569"/>
                  <a:gd name="connsiteX0" fmla="*/ 227013 w 227013"/>
                  <a:gd name="connsiteY0" fmla="*/ 9525 h 4179094"/>
                  <a:gd name="connsiteX1" fmla="*/ 177006 w 227013"/>
                  <a:gd name="connsiteY1" fmla="*/ 4026694 h 4179094"/>
                  <a:gd name="connsiteX2" fmla="*/ 115094 w 227013"/>
                  <a:gd name="connsiteY2" fmla="*/ 4179094 h 4179094"/>
                  <a:gd name="connsiteX3" fmla="*/ 48418 w 227013"/>
                  <a:gd name="connsiteY3" fmla="*/ 4027488 h 4179094"/>
                  <a:gd name="connsiteX4" fmla="*/ 0 w 227013"/>
                  <a:gd name="connsiteY4" fmla="*/ 0 h 4179094"/>
                  <a:gd name="connsiteX5" fmla="*/ 227013 w 227013"/>
                  <a:gd name="connsiteY5" fmla="*/ 9525 h 417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013" h="4179094">
                    <a:moveTo>
                      <a:pt x="227013" y="9525"/>
                    </a:moveTo>
                    <a:lnTo>
                      <a:pt x="177006" y="4026694"/>
                    </a:lnTo>
                    <a:cubicBezTo>
                      <a:pt x="173038" y="4070351"/>
                      <a:pt x="140493" y="4178299"/>
                      <a:pt x="115094" y="4179094"/>
                    </a:cubicBezTo>
                    <a:cubicBezTo>
                      <a:pt x="92075" y="4176978"/>
                      <a:pt x="54768" y="4062942"/>
                      <a:pt x="48418" y="4027488"/>
                    </a:cubicBezTo>
                    <a:cubicBezTo>
                      <a:pt x="44185" y="2687638"/>
                      <a:pt x="4233" y="1339850"/>
                      <a:pt x="0" y="0"/>
                    </a:cubicBezTo>
                    <a:lnTo>
                      <a:pt x="227013" y="95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Ellipse 11">
                <a:extLst>
                  <a:ext uri="{FF2B5EF4-FFF2-40B4-BE49-F238E27FC236}">
                    <a16:creationId xmlns="" xmlns:a16="http://schemas.microsoft.com/office/drawing/2014/main" id="{5321FD63-369C-4E38-8492-F52CC51E6753}"/>
                  </a:ext>
                </a:extLst>
              </p:cNvPr>
              <p:cNvSpPr/>
              <p:nvPr/>
            </p:nvSpPr>
            <p:spPr>
              <a:xfrm>
                <a:off x="7634704" y="956634"/>
                <a:ext cx="396000" cy="39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orme libre : forme 12">
                <a:extLst>
                  <a:ext uri="{FF2B5EF4-FFF2-40B4-BE49-F238E27FC236}">
                    <a16:creationId xmlns="" xmlns:a16="http://schemas.microsoft.com/office/drawing/2014/main" id="{6440E025-CF0B-4107-9F9E-99B5DD61AC6D}"/>
                  </a:ext>
                </a:extLst>
              </p:cNvPr>
              <p:cNvSpPr/>
              <p:nvPr/>
            </p:nvSpPr>
            <p:spPr>
              <a:xfrm rot="19390945">
                <a:off x="8034413" y="1714816"/>
                <a:ext cx="83203" cy="793539"/>
              </a:xfrm>
              <a:custGeom>
                <a:avLst/>
                <a:gdLst>
                  <a:gd name="connsiteX0" fmla="*/ 247650 w 247650"/>
                  <a:gd name="connsiteY0" fmla="*/ 28575 h 4181475"/>
                  <a:gd name="connsiteX1" fmla="*/ 180975 w 247650"/>
                  <a:gd name="connsiteY1" fmla="*/ 4019550 h 4181475"/>
                  <a:gd name="connsiteX2" fmla="*/ 123825 w 247650"/>
                  <a:gd name="connsiteY2" fmla="*/ 4181475 h 4181475"/>
                  <a:gd name="connsiteX3" fmla="*/ 38100 w 247650"/>
                  <a:gd name="connsiteY3" fmla="*/ 4038600 h 4181475"/>
                  <a:gd name="connsiteX4" fmla="*/ 0 w 247650"/>
                  <a:gd name="connsiteY4" fmla="*/ 0 h 4181475"/>
                  <a:gd name="connsiteX0" fmla="*/ 247650 w 247650"/>
                  <a:gd name="connsiteY0" fmla="*/ 28575 h 4181475"/>
                  <a:gd name="connsiteX1" fmla="*/ 180975 w 247650"/>
                  <a:gd name="connsiteY1" fmla="*/ 4019550 h 4181475"/>
                  <a:gd name="connsiteX2" fmla="*/ 123825 w 247650"/>
                  <a:gd name="connsiteY2" fmla="*/ 4181475 h 4181475"/>
                  <a:gd name="connsiteX3" fmla="*/ 38100 w 247650"/>
                  <a:gd name="connsiteY3" fmla="*/ 4038600 h 4181475"/>
                  <a:gd name="connsiteX4" fmla="*/ 0 w 247650"/>
                  <a:gd name="connsiteY4" fmla="*/ 0 h 4181475"/>
                  <a:gd name="connsiteX5" fmla="*/ 247650 w 247650"/>
                  <a:gd name="connsiteY5" fmla="*/ 28575 h 4181475"/>
                  <a:gd name="connsiteX0" fmla="*/ 254000 w 254000"/>
                  <a:gd name="connsiteY0" fmla="*/ 3175 h 4156075"/>
                  <a:gd name="connsiteX1" fmla="*/ 187325 w 254000"/>
                  <a:gd name="connsiteY1" fmla="*/ 3994150 h 4156075"/>
                  <a:gd name="connsiteX2" fmla="*/ 130175 w 254000"/>
                  <a:gd name="connsiteY2" fmla="*/ 4156075 h 4156075"/>
                  <a:gd name="connsiteX3" fmla="*/ 44450 w 254000"/>
                  <a:gd name="connsiteY3" fmla="*/ 4013200 h 4156075"/>
                  <a:gd name="connsiteX4" fmla="*/ 0 w 254000"/>
                  <a:gd name="connsiteY4" fmla="*/ 0 h 4156075"/>
                  <a:gd name="connsiteX5" fmla="*/ 254000 w 254000"/>
                  <a:gd name="connsiteY5" fmla="*/ 3175 h 415607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12700 w 222250"/>
                  <a:gd name="connsiteY3" fmla="*/ 4019550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31750 w 222250"/>
                  <a:gd name="connsiteY3" fmla="*/ 4051300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00500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5575 w 222250"/>
                  <a:gd name="connsiteY1" fmla="*/ 4017169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5100 w 222250"/>
                  <a:gd name="connsiteY1" fmla="*/ 4005263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57956 w 222250"/>
                  <a:gd name="connsiteY1" fmla="*/ 4002882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0337 w 222250"/>
                  <a:gd name="connsiteY1" fmla="*/ 4007644 h 4162425"/>
                  <a:gd name="connsiteX2" fmla="*/ 98425 w 222250"/>
                  <a:gd name="connsiteY2" fmla="*/ 4162425 h 4162425"/>
                  <a:gd name="connsiteX3" fmla="*/ 34131 w 222250"/>
                  <a:gd name="connsiteY3" fmla="*/ 3991769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2425"/>
                  <a:gd name="connsiteX1" fmla="*/ 160337 w 222250"/>
                  <a:gd name="connsiteY1" fmla="*/ 4007644 h 4162425"/>
                  <a:gd name="connsiteX2" fmla="*/ 98425 w 222250"/>
                  <a:gd name="connsiteY2" fmla="*/ 4162425 h 4162425"/>
                  <a:gd name="connsiteX3" fmla="*/ 29369 w 222250"/>
                  <a:gd name="connsiteY3" fmla="*/ 3996532 h 4162425"/>
                  <a:gd name="connsiteX4" fmla="*/ 0 w 222250"/>
                  <a:gd name="connsiteY4" fmla="*/ 0 h 4162425"/>
                  <a:gd name="connsiteX5" fmla="*/ 222250 w 222250"/>
                  <a:gd name="connsiteY5" fmla="*/ 9525 h 4162425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29369 w 222250"/>
                  <a:gd name="connsiteY3" fmla="*/ 3996532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4131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4131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22250 w 222250"/>
                  <a:gd name="connsiteY0" fmla="*/ 9525 h 4160044"/>
                  <a:gd name="connsiteX1" fmla="*/ 160337 w 222250"/>
                  <a:gd name="connsiteY1" fmla="*/ 4007644 h 4160044"/>
                  <a:gd name="connsiteX2" fmla="*/ 98425 w 222250"/>
                  <a:gd name="connsiteY2" fmla="*/ 4160044 h 4160044"/>
                  <a:gd name="connsiteX3" fmla="*/ 31749 w 222250"/>
                  <a:gd name="connsiteY3" fmla="*/ 4008438 h 4160044"/>
                  <a:gd name="connsiteX4" fmla="*/ 0 w 222250"/>
                  <a:gd name="connsiteY4" fmla="*/ 0 h 4160044"/>
                  <a:gd name="connsiteX5" fmla="*/ 222250 w 222250"/>
                  <a:gd name="connsiteY5" fmla="*/ 9525 h 4160044"/>
                  <a:gd name="connsiteX0" fmla="*/ 210344 w 210344"/>
                  <a:gd name="connsiteY0" fmla="*/ 0 h 4169569"/>
                  <a:gd name="connsiteX1" fmla="*/ 160337 w 210344"/>
                  <a:gd name="connsiteY1" fmla="*/ 4017169 h 4169569"/>
                  <a:gd name="connsiteX2" fmla="*/ 98425 w 210344"/>
                  <a:gd name="connsiteY2" fmla="*/ 4169569 h 4169569"/>
                  <a:gd name="connsiteX3" fmla="*/ 31749 w 210344"/>
                  <a:gd name="connsiteY3" fmla="*/ 4017963 h 4169569"/>
                  <a:gd name="connsiteX4" fmla="*/ 0 w 210344"/>
                  <a:gd name="connsiteY4" fmla="*/ 9525 h 4169569"/>
                  <a:gd name="connsiteX5" fmla="*/ 210344 w 210344"/>
                  <a:gd name="connsiteY5" fmla="*/ 0 h 4169569"/>
                  <a:gd name="connsiteX0" fmla="*/ 227013 w 227013"/>
                  <a:gd name="connsiteY0" fmla="*/ 9525 h 4179094"/>
                  <a:gd name="connsiteX1" fmla="*/ 177006 w 227013"/>
                  <a:gd name="connsiteY1" fmla="*/ 4026694 h 4179094"/>
                  <a:gd name="connsiteX2" fmla="*/ 115094 w 227013"/>
                  <a:gd name="connsiteY2" fmla="*/ 4179094 h 4179094"/>
                  <a:gd name="connsiteX3" fmla="*/ 48418 w 227013"/>
                  <a:gd name="connsiteY3" fmla="*/ 4027488 h 4179094"/>
                  <a:gd name="connsiteX4" fmla="*/ 0 w 227013"/>
                  <a:gd name="connsiteY4" fmla="*/ 0 h 4179094"/>
                  <a:gd name="connsiteX5" fmla="*/ 227013 w 227013"/>
                  <a:gd name="connsiteY5" fmla="*/ 9525 h 4179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013" h="4179094">
                    <a:moveTo>
                      <a:pt x="227013" y="9525"/>
                    </a:moveTo>
                    <a:lnTo>
                      <a:pt x="177006" y="4026694"/>
                    </a:lnTo>
                    <a:cubicBezTo>
                      <a:pt x="173038" y="4070351"/>
                      <a:pt x="140493" y="4178299"/>
                      <a:pt x="115094" y="4179094"/>
                    </a:cubicBezTo>
                    <a:cubicBezTo>
                      <a:pt x="92075" y="4176978"/>
                      <a:pt x="54768" y="4062942"/>
                      <a:pt x="48418" y="4027488"/>
                    </a:cubicBezTo>
                    <a:cubicBezTo>
                      <a:pt x="44185" y="2687638"/>
                      <a:pt x="4233" y="1339850"/>
                      <a:pt x="0" y="0"/>
                    </a:cubicBezTo>
                    <a:lnTo>
                      <a:pt x="227013" y="952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orme libre : forme 13">
                <a:extLst>
                  <a:ext uri="{FF2B5EF4-FFF2-40B4-BE49-F238E27FC236}">
                    <a16:creationId xmlns="" xmlns:a16="http://schemas.microsoft.com/office/drawing/2014/main" id="{9AA24E22-64CC-42E1-B789-99DFDA691D94}"/>
                  </a:ext>
                </a:extLst>
              </p:cNvPr>
              <p:cNvSpPr/>
              <p:nvPr/>
            </p:nvSpPr>
            <p:spPr>
              <a:xfrm rot="17808583" flipH="1">
                <a:off x="7971176" y="2069047"/>
                <a:ext cx="575566" cy="689140"/>
              </a:xfrm>
              <a:custGeom>
                <a:avLst/>
                <a:gdLst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33284 w 575566"/>
                  <a:gd name="connsiteY6" fmla="*/ 676900 h 689140"/>
                  <a:gd name="connsiteX7" fmla="*/ 453875 w 575566"/>
                  <a:gd name="connsiteY7" fmla="*/ 664272 h 689140"/>
                  <a:gd name="connsiteX8" fmla="*/ 461085 w 575566"/>
                  <a:gd name="connsiteY8" fmla="*/ 657494 h 689140"/>
                  <a:gd name="connsiteX9" fmla="*/ 461935 w 575566"/>
                  <a:gd name="connsiteY9" fmla="*/ 657229 h 689140"/>
                  <a:gd name="connsiteX10" fmla="*/ 482519 w 575566"/>
                  <a:gd name="connsiteY10" fmla="*/ 644599 h 689140"/>
                  <a:gd name="connsiteX11" fmla="*/ 479514 w 575566"/>
                  <a:gd name="connsiteY11" fmla="*/ 640167 h 689140"/>
                  <a:gd name="connsiteX12" fmla="*/ 479678 w 575566"/>
                  <a:gd name="connsiteY12" fmla="*/ 640013 h 689140"/>
                  <a:gd name="connsiteX13" fmla="*/ 534102 w 575566"/>
                  <a:gd name="connsiteY13" fmla="*/ 331290 h 689140"/>
                  <a:gd name="connsiteX14" fmla="*/ 301304 w 575566"/>
                  <a:gd name="connsiteY14" fmla="*/ 232322 h 689140"/>
                  <a:gd name="connsiteX15" fmla="*/ 259412 w 575566"/>
                  <a:gd name="connsiteY15" fmla="*/ 67078 h 689140"/>
                  <a:gd name="connsiteX16" fmla="*/ 71153 w 575566"/>
                  <a:gd name="connsiteY16" fmla="*/ 11962 h 689140"/>
                  <a:gd name="connsiteX17" fmla="*/ 64705 w 575566"/>
                  <a:gd name="connsiteY17" fmla="*/ 17037 h 689140"/>
                  <a:gd name="connsiteX18" fmla="*/ 101237 w 575566"/>
                  <a:gd name="connsiteY18" fmla="*/ 82440 h 689140"/>
                  <a:gd name="connsiteX19" fmla="*/ 59300 w 575566"/>
                  <a:gd name="connsiteY19" fmla="*/ 20608 h 689140"/>
                  <a:gd name="connsiteX20" fmla="*/ 51852 w 575566"/>
                  <a:gd name="connsiteY20" fmla="*/ 24059 h 689140"/>
                  <a:gd name="connsiteX21" fmla="*/ 24304 w 575566"/>
                  <a:gd name="connsiteY21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33284 w 575566"/>
                  <a:gd name="connsiteY6" fmla="*/ 676900 h 689140"/>
                  <a:gd name="connsiteX7" fmla="*/ 453875 w 575566"/>
                  <a:gd name="connsiteY7" fmla="*/ 664272 h 689140"/>
                  <a:gd name="connsiteX8" fmla="*/ 461085 w 575566"/>
                  <a:gd name="connsiteY8" fmla="*/ 657494 h 689140"/>
                  <a:gd name="connsiteX9" fmla="*/ 461935 w 575566"/>
                  <a:gd name="connsiteY9" fmla="*/ 657229 h 689140"/>
                  <a:gd name="connsiteX10" fmla="*/ 482519 w 575566"/>
                  <a:gd name="connsiteY10" fmla="*/ 644599 h 689140"/>
                  <a:gd name="connsiteX11" fmla="*/ 479514 w 575566"/>
                  <a:gd name="connsiteY11" fmla="*/ 640167 h 689140"/>
                  <a:gd name="connsiteX12" fmla="*/ 479678 w 575566"/>
                  <a:gd name="connsiteY12" fmla="*/ 640013 h 689140"/>
                  <a:gd name="connsiteX13" fmla="*/ 534102 w 575566"/>
                  <a:gd name="connsiteY13" fmla="*/ 331290 h 689140"/>
                  <a:gd name="connsiteX14" fmla="*/ 301304 w 575566"/>
                  <a:gd name="connsiteY14" fmla="*/ 232322 h 689140"/>
                  <a:gd name="connsiteX15" fmla="*/ 259412 w 575566"/>
                  <a:gd name="connsiteY15" fmla="*/ 67078 h 689140"/>
                  <a:gd name="connsiteX16" fmla="*/ 71153 w 575566"/>
                  <a:gd name="connsiteY16" fmla="*/ 11962 h 689140"/>
                  <a:gd name="connsiteX17" fmla="*/ 64705 w 575566"/>
                  <a:gd name="connsiteY17" fmla="*/ 17037 h 689140"/>
                  <a:gd name="connsiteX18" fmla="*/ 59300 w 575566"/>
                  <a:gd name="connsiteY18" fmla="*/ 20608 h 689140"/>
                  <a:gd name="connsiteX19" fmla="*/ 51852 w 575566"/>
                  <a:gd name="connsiteY19" fmla="*/ 24059 h 689140"/>
                  <a:gd name="connsiteX20" fmla="*/ 24304 w 575566"/>
                  <a:gd name="connsiteY20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53875 w 575566"/>
                  <a:gd name="connsiteY6" fmla="*/ 664272 h 689140"/>
                  <a:gd name="connsiteX7" fmla="*/ 461085 w 575566"/>
                  <a:gd name="connsiteY7" fmla="*/ 657494 h 689140"/>
                  <a:gd name="connsiteX8" fmla="*/ 461935 w 575566"/>
                  <a:gd name="connsiteY8" fmla="*/ 657229 h 689140"/>
                  <a:gd name="connsiteX9" fmla="*/ 482519 w 575566"/>
                  <a:gd name="connsiteY9" fmla="*/ 644599 h 689140"/>
                  <a:gd name="connsiteX10" fmla="*/ 479514 w 575566"/>
                  <a:gd name="connsiteY10" fmla="*/ 640167 h 689140"/>
                  <a:gd name="connsiteX11" fmla="*/ 479678 w 575566"/>
                  <a:gd name="connsiteY11" fmla="*/ 640013 h 689140"/>
                  <a:gd name="connsiteX12" fmla="*/ 534102 w 575566"/>
                  <a:gd name="connsiteY12" fmla="*/ 331290 h 689140"/>
                  <a:gd name="connsiteX13" fmla="*/ 301304 w 575566"/>
                  <a:gd name="connsiteY13" fmla="*/ 232322 h 689140"/>
                  <a:gd name="connsiteX14" fmla="*/ 259412 w 575566"/>
                  <a:gd name="connsiteY14" fmla="*/ 67078 h 689140"/>
                  <a:gd name="connsiteX15" fmla="*/ 71153 w 575566"/>
                  <a:gd name="connsiteY15" fmla="*/ 11962 h 689140"/>
                  <a:gd name="connsiteX16" fmla="*/ 64705 w 575566"/>
                  <a:gd name="connsiteY16" fmla="*/ 17037 h 689140"/>
                  <a:gd name="connsiteX17" fmla="*/ 59300 w 575566"/>
                  <a:gd name="connsiteY17" fmla="*/ 20608 h 689140"/>
                  <a:gd name="connsiteX18" fmla="*/ 51852 w 575566"/>
                  <a:gd name="connsiteY18" fmla="*/ 24059 h 689140"/>
                  <a:gd name="connsiteX19" fmla="*/ 24304 w 575566"/>
                  <a:gd name="connsiteY19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53875 w 575566"/>
                  <a:gd name="connsiteY6" fmla="*/ 664272 h 689140"/>
                  <a:gd name="connsiteX7" fmla="*/ 461085 w 575566"/>
                  <a:gd name="connsiteY7" fmla="*/ 657494 h 689140"/>
                  <a:gd name="connsiteX8" fmla="*/ 482519 w 575566"/>
                  <a:gd name="connsiteY8" fmla="*/ 644599 h 689140"/>
                  <a:gd name="connsiteX9" fmla="*/ 479514 w 575566"/>
                  <a:gd name="connsiteY9" fmla="*/ 640167 h 689140"/>
                  <a:gd name="connsiteX10" fmla="*/ 479678 w 575566"/>
                  <a:gd name="connsiteY10" fmla="*/ 640013 h 689140"/>
                  <a:gd name="connsiteX11" fmla="*/ 534102 w 575566"/>
                  <a:gd name="connsiteY11" fmla="*/ 331290 h 689140"/>
                  <a:gd name="connsiteX12" fmla="*/ 301304 w 575566"/>
                  <a:gd name="connsiteY12" fmla="*/ 232322 h 689140"/>
                  <a:gd name="connsiteX13" fmla="*/ 259412 w 575566"/>
                  <a:gd name="connsiteY13" fmla="*/ 67078 h 689140"/>
                  <a:gd name="connsiteX14" fmla="*/ 71153 w 575566"/>
                  <a:gd name="connsiteY14" fmla="*/ 11962 h 689140"/>
                  <a:gd name="connsiteX15" fmla="*/ 64705 w 575566"/>
                  <a:gd name="connsiteY15" fmla="*/ 17037 h 689140"/>
                  <a:gd name="connsiteX16" fmla="*/ 59300 w 575566"/>
                  <a:gd name="connsiteY16" fmla="*/ 20608 h 689140"/>
                  <a:gd name="connsiteX17" fmla="*/ 51852 w 575566"/>
                  <a:gd name="connsiteY17" fmla="*/ 24059 h 689140"/>
                  <a:gd name="connsiteX18" fmla="*/ 24304 w 575566"/>
                  <a:gd name="connsiteY18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53875 w 575566"/>
                  <a:gd name="connsiteY6" fmla="*/ 664272 h 689140"/>
                  <a:gd name="connsiteX7" fmla="*/ 482519 w 575566"/>
                  <a:gd name="connsiteY7" fmla="*/ 644599 h 689140"/>
                  <a:gd name="connsiteX8" fmla="*/ 479514 w 575566"/>
                  <a:gd name="connsiteY8" fmla="*/ 640167 h 689140"/>
                  <a:gd name="connsiteX9" fmla="*/ 479678 w 575566"/>
                  <a:gd name="connsiteY9" fmla="*/ 640013 h 689140"/>
                  <a:gd name="connsiteX10" fmla="*/ 534102 w 575566"/>
                  <a:gd name="connsiteY10" fmla="*/ 331290 h 689140"/>
                  <a:gd name="connsiteX11" fmla="*/ 301304 w 575566"/>
                  <a:gd name="connsiteY11" fmla="*/ 232322 h 689140"/>
                  <a:gd name="connsiteX12" fmla="*/ 259412 w 575566"/>
                  <a:gd name="connsiteY12" fmla="*/ 67078 h 689140"/>
                  <a:gd name="connsiteX13" fmla="*/ 71153 w 575566"/>
                  <a:gd name="connsiteY13" fmla="*/ 11962 h 689140"/>
                  <a:gd name="connsiteX14" fmla="*/ 64705 w 575566"/>
                  <a:gd name="connsiteY14" fmla="*/ 17037 h 689140"/>
                  <a:gd name="connsiteX15" fmla="*/ 59300 w 575566"/>
                  <a:gd name="connsiteY15" fmla="*/ 20608 h 689140"/>
                  <a:gd name="connsiteX16" fmla="*/ 51852 w 575566"/>
                  <a:gd name="connsiteY16" fmla="*/ 24059 h 689140"/>
                  <a:gd name="connsiteX17" fmla="*/ 24304 w 575566"/>
                  <a:gd name="connsiteY17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82519 w 575566"/>
                  <a:gd name="connsiteY6" fmla="*/ 644599 h 689140"/>
                  <a:gd name="connsiteX7" fmla="*/ 479514 w 575566"/>
                  <a:gd name="connsiteY7" fmla="*/ 640167 h 689140"/>
                  <a:gd name="connsiteX8" fmla="*/ 479678 w 575566"/>
                  <a:gd name="connsiteY8" fmla="*/ 640013 h 689140"/>
                  <a:gd name="connsiteX9" fmla="*/ 534102 w 575566"/>
                  <a:gd name="connsiteY9" fmla="*/ 331290 h 689140"/>
                  <a:gd name="connsiteX10" fmla="*/ 301304 w 575566"/>
                  <a:gd name="connsiteY10" fmla="*/ 232322 h 689140"/>
                  <a:gd name="connsiteX11" fmla="*/ 259412 w 575566"/>
                  <a:gd name="connsiteY11" fmla="*/ 67078 h 689140"/>
                  <a:gd name="connsiteX12" fmla="*/ 71153 w 575566"/>
                  <a:gd name="connsiteY12" fmla="*/ 11962 h 689140"/>
                  <a:gd name="connsiteX13" fmla="*/ 64705 w 575566"/>
                  <a:gd name="connsiteY13" fmla="*/ 17037 h 689140"/>
                  <a:gd name="connsiteX14" fmla="*/ 59300 w 575566"/>
                  <a:gd name="connsiteY14" fmla="*/ 20608 h 689140"/>
                  <a:gd name="connsiteX15" fmla="*/ 51852 w 575566"/>
                  <a:gd name="connsiteY15" fmla="*/ 24059 h 689140"/>
                  <a:gd name="connsiteX16" fmla="*/ 24304 w 575566"/>
                  <a:gd name="connsiteY16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28170 w 575566"/>
                  <a:gd name="connsiteY5" fmla="*/ 667744 h 689140"/>
                  <a:gd name="connsiteX6" fmla="*/ 479514 w 575566"/>
                  <a:gd name="connsiteY6" fmla="*/ 640167 h 689140"/>
                  <a:gd name="connsiteX7" fmla="*/ 479678 w 575566"/>
                  <a:gd name="connsiteY7" fmla="*/ 640013 h 689140"/>
                  <a:gd name="connsiteX8" fmla="*/ 534102 w 575566"/>
                  <a:gd name="connsiteY8" fmla="*/ 331290 h 689140"/>
                  <a:gd name="connsiteX9" fmla="*/ 301304 w 575566"/>
                  <a:gd name="connsiteY9" fmla="*/ 232322 h 689140"/>
                  <a:gd name="connsiteX10" fmla="*/ 259412 w 575566"/>
                  <a:gd name="connsiteY10" fmla="*/ 67078 h 689140"/>
                  <a:gd name="connsiteX11" fmla="*/ 71153 w 575566"/>
                  <a:gd name="connsiteY11" fmla="*/ 11962 h 689140"/>
                  <a:gd name="connsiteX12" fmla="*/ 64705 w 575566"/>
                  <a:gd name="connsiteY12" fmla="*/ 17037 h 689140"/>
                  <a:gd name="connsiteX13" fmla="*/ 59300 w 575566"/>
                  <a:gd name="connsiteY13" fmla="*/ 20608 h 689140"/>
                  <a:gd name="connsiteX14" fmla="*/ 51852 w 575566"/>
                  <a:gd name="connsiteY14" fmla="*/ 24059 h 689140"/>
                  <a:gd name="connsiteX15" fmla="*/ 24304 w 575566"/>
                  <a:gd name="connsiteY15" fmla="*/ 53961 h 689140"/>
                  <a:gd name="connsiteX0" fmla="*/ 24304 w 575566"/>
                  <a:gd name="connsiteY0" fmla="*/ 53961 h 689140"/>
                  <a:gd name="connsiteX1" fmla="*/ 16090 w 575566"/>
                  <a:gd name="connsiteY1" fmla="*/ 216146 h 689140"/>
                  <a:gd name="connsiteX2" fmla="*/ 144837 w 575566"/>
                  <a:gd name="connsiteY2" fmla="*/ 327603 h 689140"/>
                  <a:gd name="connsiteX3" fmla="*/ 128147 w 575566"/>
                  <a:gd name="connsiteY3" fmla="*/ 578973 h 689140"/>
                  <a:gd name="connsiteX4" fmla="*/ 388044 w 575566"/>
                  <a:gd name="connsiteY4" fmla="*/ 680239 h 689140"/>
                  <a:gd name="connsiteX5" fmla="*/ 479514 w 575566"/>
                  <a:gd name="connsiteY5" fmla="*/ 640167 h 689140"/>
                  <a:gd name="connsiteX6" fmla="*/ 479678 w 575566"/>
                  <a:gd name="connsiteY6" fmla="*/ 640013 h 689140"/>
                  <a:gd name="connsiteX7" fmla="*/ 534102 w 575566"/>
                  <a:gd name="connsiteY7" fmla="*/ 331290 h 689140"/>
                  <a:gd name="connsiteX8" fmla="*/ 301304 w 575566"/>
                  <a:gd name="connsiteY8" fmla="*/ 232322 h 689140"/>
                  <a:gd name="connsiteX9" fmla="*/ 259412 w 575566"/>
                  <a:gd name="connsiteY9" fmla="*/ 67078 h 689140"/>
                  <a:gd name="connsiteX10" fmla="*/ 71153 w 575566"/>
                  <a:gd name="connsiteY10" fmla="*/ 11962 h 689140"/>
                  <a:gd name="connsiteX11" fmla="*/ 64705 w 575566"/>
                  <a:gd name="connsiteY11" fmla="*/ 17037 h 689140"/>
                  <a:gd name="connsiteX12" fmla="*/ 59300 w 575566"/>
                  <a:gd name="connsiteY12" fmla="*/ 20608 h 689140"/>
                  <a:gd name="connsiteX13" fmla="*/ 51852 w 575566"/>
                  <a:gd name="connsiteY13" fmla="*/ 24059 h 689140"/>
                  <a:gd name="connsiteX14" fmla="*/ 24304 w 575566"/>
                  <a:gd name="connsiteY14" fmla="*/ 53961 h 68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5566" h="689140">
                    <a:moveTo>
                      <a:pt x="24304" y="53961"/>
                    </a:moveTo>
                    <a:cubicBezTo>
                      <a:pt x="-4" y="90460"/>
                      <a:pt x="-11627" y="146188"/>
                      <a:pt x="16090" y="216146"/>
                    </a:cubicBezTo>
                    <a:cubicBezTo>
                      <a:pt x="53046" y="309422"/>
                      <a:pt x="138082" y="260017"/>
                      <a:pt x="144837" y="327603"/>
                    </a:cubicBezTo>
                    <a:cubicBezTo>
                      <a:pt x="151591" y="395187"/>
                      <a:pt x="51456" y="422064"/>
                      <a:pt x="128147" y="578973"/>
                    </a:cubicBezTo>
                    <a:cubicBezTo>
                      <a:pt x="185665" y="696654"/>
                      <a:pt x="301299" y="699396"/>
                      <a:pt x="388044" y="680239"/>
                    </a:cubicBezTo>
                    <a:lnTo>
                      <a:pt x="479514" y="640167"/>
                    </a:lnTo>
                    <a:cubicBezTo>
                      <a:pt x="479569" y="640116"/>
                      <a:pt x="479623" y="640064"/>
                      <a:pt x="479678" y="640013"/>
                    </a:cubicBezTo>
                    <a:cubicBezTo>
                      <a:pt x="543894" y="574944"/>
                      <a:pt x="626919" y="453288"/>
                      <a:pt x="534102" y="331290"/>
                    </a:cubicBezTo>
                    <a:cubicBezTo>
                      <a:pt x="428027" y="191864"/>
                      <a:pt x="358832" y="268952"/>
                      <a:pt x="301304" y="232322"/>
                    </a:cubicBezTo>
                    <a:cubicBezTo>
                      <a:pt x="243777" y="195692"/>
                      <a:pt x="326359" y="142266"/>
                      <a:pt x="259412" y="67078"/>
                    </a:cubicBezTo>
                    <a:cubicBezTo>
                      <a:pt x="192464" y="-8109"/>
                      <a:pt x="116682" y="-9497"/>
                      <a:pt x="71153" y="11962"/>
                    </a:cubicBezTo>
                    <a:lnTo>
                      <a:pt x="64705" y="17037"/>
                    </a:lnTo>
                    <a:lnTo>
                      <a:pt x="59300" y="20608"/>
                    </a:lnTo>
                    <a:lnTo>
                      <a:pt x="51852" y="24059"/>
                    </a:lnTo>
                    <a:cubicBezTo>
                      <a:pt x="41918" y="31767"/>
                      <a:pt x="32406" y="41796"/>
                      <a:pt x="24304" y="53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="" xmlns:a16="http://schemas.microsoft.com/office/drawing/2014/main" id="{331FB7EE-B1D8-4906-825D-0B10A1AF2599}"/>
                  </a:ext>
                </a:extLst>
              </p:cNvPr>
              <p:cNvSpPr/>
              <p:nvPr/>
            </p:nvSpPr>
            <p:spPr>
              <a:xfrm>
                <a:off x="7634704" y="1634574"/>
                <a:ext cx="396000" cy="3960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783359A8-D742-4C88-9976-4495F3C967D1}"/>
                  </a:ext>
                </a:extLst>
              </p:cNvPr>
              <p:cNvSpPr/>
              <p:nvPr/>
            </p:nvSpPr>
            <p:spPr>
              <a:xfrm>
                <a:off x="7733521" y="1619393"/>
                <a:ext cx="200804" cy="11717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="" xmlns:a16="http://schemas.microsoft.com/office/drawing/2014/main" id="{A9B4D4A7-63AB-477C-8F63-D0DD5CD81BFE}"/>
                  </a:ext>
                </a:extLst>
              </p:cNvPr>
              <p:cNvSpPr/>
              <p:nvPr/>
            </p:nvSpPr>
            <p:spPr>
              <a:xfrm>
                <a:off x="7729726" y="1667684"/>
                <a:ext cx="203968" cy="32357"/>
              </a:xfrm>
              <a:custGeom>
                <a:avLst/>
                <a:gdLst>
                  <a:gd name="connsiteX0" fmla="*/ 101984 w 203968"/>
                  <a:gd name="connsiteY0" fmla="*/ 0 h 64714"/>
                  <a:gd name="connsiteX1" fmla="*/ 179055 w 203968"/>
                  <a:gd name="connsiteY1" fmla="*/ 15560 h 64714"/>
                  <a:gd name="connsiteX2" fmla="*/ 203968 w 203968"/>
                  <a:gd name="connsiteY2" fmla="*/ 32357 h 64714"/>
                  <a:gd name="connsiteX3" fmla="*/ 179055 w 203968"/>
                  <a:gd name="connsiteY3" fmla="*/ 49154 h 64714"/>
                  <a:gd name="connsiteX4" fmla="*/ 101984 w 203968"/>
                  <a:gd name="connsiteY4" fmla="*/ 64714 h 64714"/>
                  <a:gd name="connsiteX5" fmla="*/ 24914 w 203968"/>
                  <a:gd name="connsiteY5" fmla="*/ 49154 h 64714"/>
                  <a:gd name="connsiteX6" fmla="*/ 0 w 203968"/>
                  <a:gd name="connsiteY6" fmla="*/ 32357 h 64714"/>
                  <a:gd name="connsiteX7" fmla="*/ 24914 w 203968"/>
                  <a:gd name="connsiteY7" fmla="*/ 15560 h 64714"/>
                  <a:gd name="connsiteX8" fmla="*/ 101984 w 203968"/>
                  <a:gd name="connsiteY8" fmla="*/ 0 h 64714"/>
                  <a:gd name="connsiteX0" fmla="*/ 101984 w 203968"/>
                  <a:gd name="connsiteY0" fmla="*/ 0 h 91440"/>
                  <a:gd name="connsiteX1" fmla="*/ 179055 w 203968"/>
                  <a:gd name="connsiteY1" fmla="*/ 15560 h 91440"/>
                  <a:gd name="connsiteX2" fmla="*/ 203968 w 203968"/>
                  <a:gd name="connsiteY2" fmla="*/ 32357 h 91440"/>
                  <a:gd name="connsiteX3" fmla="*/ 179055 w 203968"/>
                  <a:gd name="connsiteY3" fmla="*/ 49154 h 91440"/>
                  <a:gd name="connsiteX4" fmla="*/ 101984 w 203968"/>
                  <a:gd name="connsiteY4" fmla="*/ 64714 h 91440"/>
                  <a:gd name="connsiteX5" fmla="*/ 24914 w 203968"/>
                  <a:gd name="connsiteY5" fmla="*/ 49154 h 91440"/>
                  <a:gd name="connsiteX6" fmla="*/ 0 w 203968"/>
                  <a:gd name="connsiteY6" fmla="*/ 32357 h 91440"/>
                  <a:gd name="connsiteX7" fmla="*/ 24914 w 203968"/>
                  <a:gd name="connsiteY7" fmla="*/ 15560 h 91440"/>
                  <a:gd name="connsiteX8" fmla="*/ 193424 w 203968"/>
                  <a:gd name="connsiteY8" fmla="*/ 91440 h 91440"/>
                  <a:gd name="connsiteX0" fmla="*/ 101984 w 203968"/>
                  <a:gd name="connsiteY0" fmla="*/ 0 h 64714"/>
                  <a:gd name="connsiteX1" fmla="*/ 179055 w 203968"/>
                  <a:gd name="connsiteY1" fmla="*/ 15560 h 64714"/>
                  <a:gd name="connsiteX2" fmla="*/ 203968 w 203968"/>
                  <a:gd name="connsiteY2" fmla="*/ 32357 h 64714"/>
                  <a:gd name="connsiteX3" fmla="*/ 179055 w 203968"/>
                  <a:gd name="connsiteY3" fmla="*/ 49154 h 64714"/>
                  <a:gd name="connsiteX4" fmla="*/ 101984 w 203968"/>
                  <a:gd name="connsiteY4" fmla="*/ 64714 h 64714"/>
                  <a:gd name="connsiteX5" fmla="*/ 24914 w 203968"/>
                  <a:gd name="connsiteY5" fmla="*/ 49154 h 64714"/>
                  <a:gd name="connsiteX6" fmla="*/ 0 w 203968"/>
                  <a:gd name="connsiteY6" fmla="*/ 32357 h 64714"/>
                  <a:gd name="connsiteX7" fmla="*/ 24914 w 203968"/>
                  <a:gd name="connsiteY7" fmla="*/ 15560 h 64714"/>
                  <a:gd name="connsiteX0" fmla="*/ 179055 w 203968"/>
                  <a:gd name="connsiteY0" fmla="*/ 0 h 49154"/>
                  <a:gd name="connsiteX1" fmla="*/ 203968 w 203968"/>
                  <a:gd name="connsiteY1" fmla="*/ 16797 h 49154"/>
                  <a:gd name="connsiteX2" fmla="*/ 179055 w 203968"/>
                  <a:gd name="connsiteY2" fmla="*/ 33594 h 49154"/>
                  <a:gd name="connsiteX3" fmla="*/ 101984 w 203968"/>
                  <a:gd name="connsiteY3" fmla="*/ 49154 h 49154"/>
                  <a:gd name="connsiteX4" fmla="*/ 24914 w 203968"/>
                  <a:gd name="connsiteY4" fmla="*/ 33594 h 49154"/>
                  <a:gd name="connsiteX5" fmla="*/ 0 w 203968"/>
                  <a:gd name="connsiteY5" fmla="*/ 16797 h 49154"/>
                  <a:gd name="connsiteX6" fmla="*/ 24914 w 203968"/>
                  <a:gd name="connsiteY6" fmla="*/ 0 h 49154"/>
                  <a:gd name="connsiteX0" fmla="*/ 203968 w 203968"/>
                  <a:gd name="connsiteY0" fmla="*/ 16797 h 49154"/>
                  <a:gd name="connsiteX1" fmla="*/ 179055 w 203968"/>
                  <a:gd name="connsiteY1" fmla="*/ 33594 h 49154"/>
                  <a:gd name="connsiteX2" fmla="*/ 101984 w 203968"/>
                  <a:gd name="connsiteY2" fmla="*/ 49154 h 49154"/>
                  <a:gd name="connsiteX3" fmla="*/ 24914 w 203968"/>
                  <a:gd name="connsiteY3" fmla="*/ 33594 h 49154"/>
                  <a:gd name="connsiteX4" fmla="*/ 0 w 203968"/>
                  <a:gd name="connsiteY4" fmla="*/ 16797 h 49154"/>
                  <a:gd name="connsiteX5" fmla="*/ 24914 w 203968"/>
                  <a:gd name="connsiteY5" fmla="*/ 0 h 49154"/>
                  <a:gd name="connsiteX0" fmla="*/ 203968 w 203968"/>
                  <a:gd name="connsiteY0" fmla="*/ 0 h 32357"/>
                  <a:gd name="connsiteX1" fmla="*/ 179055 w 203968"/>
                  <a:gd name="connsiteY1" fmla="*/ 16797 h 32357"/>
                  <a:gd name="connsiteX2" fmla="*/ 101984 w 203968"/>
                  <a:gd name="connsiteY2" fmla="*/ 32357 h 32357"/>
                  <a:gd name="connsiteX3" fmla="*/ 24914 w 203968"/>
                  <a:gd name="connsiteY3" fmla="*/ 16797 h 32357"/>
                  <a:gd name="connsiteX4" fmla="*/ 0 w 203968"/>
                  <a:gd name="connsiteY4" fmla="*/ 0 h 3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968" h="32357">
                    <a:moveTo>
                      <a:pt x="203968" y="0"/>
                    </a:moveTo>
                    <a:lnTo>
                      <a:pt x="179055" y="16797"/>
                    </a:lnTo>
                    <a:cubicBezTo>
                      <a:pt x="155366" y="26817"/>
                      <a:pt x="129322" y="32357"/>
                      <a:pt x="101984" y="32357"/>
                    </a:cubicBezTo>
                    <a:cubicBezTo>
                      <a:pt x="74646" y="32357"/>
                      <a:pt x="48602" y="26817"/>
                      <a:pt x="24914" y="16797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1" name="Image 20" descr="Une image contenant parapluie&#10;&#10;Description générée automatiquement">
            <a:extLst>
              <a:ext uri="{FF2B5EF4-FFF2-40B4-BE49-F238E27FC236}">
                <a16:creationId xmlns="" xmlns:a16="http://schemas.microsoft.com/office/drawing/2014/main" id="{37D4BC7A-2D8C-4AFB-9246-C16E3C21D5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4" y="-82639"/>
            <a:ext cx="1063927" cy="106392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B462520-1F53-49C4-A88C-7C4E65CAD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83" y="4063581"/>
            <a:ext cx="8370826" cy="179019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FR" sz="5400" dirty="0" smtClean="0">
                <a:latin typeface="+mn-lt"/>
              </a:rPr>
              <a:t>Merci</a:t>
            </a:r>
            <a:endParaRPr lang="fr-FR" sz="5400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  <a:tabLst>
                <a:tab pos="1252538" algn="l"/>
              </a:tabLst>
            </a:pPr>
            <a:r>
              <a:rPr lang="fr-FR" b="0" dirty="0">
                <a:latin typeface="+mn-lt"/>
              </a:rPr>
              <a:t>	</a:t>
            </a:r>
            <a:r>
              <a:rPr lang="fr-FR" sz="1050" b="0" dirty="0">
                <a:latin typeface="+mn-lt"/>
              </a:rPr>
              <a:t>	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675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885" y="193470"/>
            <a:ext cx="11718122" cy="1093463"/>
          </a:xfrm>
        </p:spPr>
        <p:txBody>
          <a:bodyPr/>
          <a:lstStyle/>
          <a:p>
            <a:r>
              <a:rPr lang="fr-FR" altLang="fr-FR" sz="4400" dirty="0" smtClean="0">
                <a:solidFill>
                  <a:srgbClr val="26282A"/>
                </a:solidFill>
                <a:latin typeface="Helvetica Neue"/>
              </a:rPr>
              <a:t>Agenda</a:t>
            </a:r>
            <a:endParaRPr lang="fr-FR" sz="4400" dirty="0">
              <a:latin typeface="+mn-lt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8951" y="1219200"/>
            <a:ext cx="11836067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>
                <a:latin typeface="+mn-lt"/>
              </a:rPr>
              <a:t>Présentation de la course</a:t>
            </a:r>
          </a:p>
          <a:p>
            <a:pPr marL="0" indent="0">
              <a:buNone/>
            </a:pPr>
            <a:r>
              <a:rPr lang="fr-FR" sz="3600" dirty="0" smtClean="0">
                <a:latin typeface="+mn-lt"/>
              </a:rPr>
              <a:t>Plan d’accès du village</a:t>
            </a:r>
          </a:p>
          <a:p>
            <a:pPr marL="0" indent="0">
              <a:buNone/>
            </a:pPr>
            <a:r>
              <a:rPr lang="fr-FR" sz="3600" dirty="0" smtClean="0">
                <a:latin typeface="+mn-lt"/>
              </a:rPr>
              <a:t>Déroulement de la journée</a:t>
            </a:r>
          </a:p>
          <a:p>
            <a:pPr marL="0" indent="0">
              <a:buNone/>
            </a:pPr>
            <a:r>
              <a:rPr lang="fr-FR" sz="3600" dirty="0" smtClean="0">
                <a:latin typeface="+mn-lt"/>
              </a:rPr>
              <a:t>Plan du village étape</a:t>
            </a:r>
          </a:p>
          <a:p>
            <a:pPr marL="0" indent="0">
              <a:buNone/>
            </a:pPr>
            <a:r>
              <a:rPr lang="fr-FR" sz="3600" dirty="0" smtClean="0">
                <a:latin typeface="+mn-lt"/>
              </a:rPr>
              <a:t>Participation des écoles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600" dirty="0">
                <a:latin typeface="+mn-lt"/>
              </a:rPr>
              <a:t>	</a:t>
            </a:r>
            <a:r>
              <a:rPr lang="fr-FR" sz="3600" dirty="0" smtClean="0">
                <a:latin typeface="+mn-lt"/>
              </a:rPr>
              <a:t>	</a:t>
            </a:r>
          </a:p>
          <a:p>
            <a:pPr marL="0" indent="0">
              <a:buNone/>
            </a:pPr>
            <a:endParaRPr lang="fr-FR" sz="3600" dirty="0" smtClean="0">
              <a:latin typeface="+mn-lt"/>
            </a:endParaRPr>
          </a:p>
          <a:p>
            <a:pPr>
              <a:buFontTx/>
              <a:buChar char="-"/>
            </a:pPr>
            <a:endParaRPr lang="fr-FR" sz="3600" dirty="0" smtClean="0">
              <a:latin typeface="+mn-lt"/>
            </a:endParaRPr>
          </a:p>
          <a:p>
            <a:pPr>
              <a:buFontTx/>
              <a:buChar char="-"/>
            </a:pPr>
            <a:endParaRPr lang="fr-FR" sz="2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59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885" y="193470"/>
            <a:ext cx="11718122" cy="1093463"/>
          </a:xfrm>
        </p:spPr>
        <p:txBody>
          <a:bodyPr/>
          <a:lstStyle/>
          <a:p>
            <a:r>
              <a:rPr lang="fr-FR" altLang="fr-FR" sz="4400" dirty="0" smtClean="0">
                <a:solidFill>
                  <a:srgbClr val="26282A"/>
                </a:solidFill>
                <a:latin typeface="Helvetica Neue"/>
              </a:rPr>
              <a:t>Présentation de la course</a:t>
            </a:r>
            <a:endParaRPr lang="fr-FR" sz="4400" dirty="0">
              <a:latin typeface="+mn-lt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8951" y="1219200"/>
            <a:ext cx="11836067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>
                <a:latin typeface="+mn-lt"/>
              </a:rPr>
              <a:t>Course </a:t>
            </a:r>
            <a:r>
              <a:rPr lang="fr-FR" sz="3600" dirty="0">
                <a:latin typeface="+mn-lt"/>
              </a:rPr>
              <a:t>cycliste </a:t>
            </a:r>
            <a:r>
              <a:rPr lang="fr-FR" sz="3600" dirty="0" smtClean="0">
                <a:latin typeface="+mn-lt"/>
              </a:rPr>
              <a:t>internationale, inscrite </a:t>
            </a:r>
            <a:r>
              <a:rPr lang="fr-FR" sz="3600" dirty="0">
                <a:latin typeface="+mn-lt"/>
              </a:rPr>
              <a:t>au calendrier de l'UCI Europe </a:t>
            </a:r>
            <a:r>
              <a:rPr lang="fr-FR" sz="3600" dirty="0" smtClean="0">
                <a:latin typeface="+mn-lt"/>
              </a:rPr>
              <a:t>Tour depuis 2005</a:t>
            </a:r>
          </a:p>
          <a:p>
            <a:pPr marL="0" indent="0">
              <a:buNone/>
            </a:pPr>
            <a:r>
              <a:rPr lang="fr-FR" sz="3600" dirty="0">
                <a:latin typeface="+mn-lt"/>
              </a:rPr>
              <a:t>Depuis 1977 Tour du Tarn puis Tour Midi-Pyrénées puis Route du Sud et enfin Route d'Occitanie</a:t>
            </a:r>
            <a:endParaRPr lang="fr-FR" sz="3600" dirty="0" smtClean="0">
              <a:latin typeface="+mn-lt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fr-FR" sz="3600" dirty="0" smtClean="0">
                <a:latin typeface="+mn-lt"/>
              </a:rPr>
              <a:t>Vainqueurs </a:t>
            </a:r>
            <a:r>
              <a:rPr lang="fr-FR" sz="3600" dirty="0">
                <a:latin typeface="+mn-lt"/>
              </a:rPr>
              <a:t>:  Egan </a:t>
            </a:r>
            <a:r>
              <a:rPr lang="fr-FR" sz="3600" dirty="0" err="1" smtClean="0">
                <a:latin typeface="+mn-lt"/>
              </a:rPr>
              <a:t>Bernal</a:t>
            </a:r>
            <a:r>
              <a:rPr lang="fr-FR" sz="3600" dirty="0" smtClean="0">
                <a:latin typeface="+mn-lt"/>
              </a:rPr>
              <a:t> (2020</a:t>
            </a:r>
            <a:r>
              <a:rPr lang="fr-FR" sz="3600" dirty="0">
                <a:latin typeface="+mn-lt"/>
              </a:rPr>
              <a:t>), Alejandro </a:t>
            </a:r>
            <a:r>
              <a:rPr lang="fr-FR" sz="3600" dirty="0" err="1" smtClean="0">
                <a:latin typeface="+mn-lt"/>
              </a:rPr>
              <a:t>Valverde</a:t>
            </a:r>
            <a:r>
              <a:rPr lang="fr-FR" sz="3600" dirty="0" smtClean="0">
                <a:latin typeface="+mn-lt"/>
              </a:rPr>
              <a:t> (2019-2018</a:t>
            </a:r>
            <a:r>
              <a:rPr lang="fr-FR" sz="3600" dirty="0">
                <a:latin typeface="+mn-lt"/>
              </a:rPr>
              <a:t>), </a:t>
            </a:r>
            <a:r>
              <a:rPr lang="fr-FR" sz="3600" dirty="0" err="1">
                <a:latin typeface="+mn-lt"/>
              </a:rPr>
              <a:t>Nairo</a:t>
            </a:r>
            <a:r>
              <a:rPr lang="fr-FR" sz="3600" dirty="0">
                <a:latin typeface="+mn-lt"/>
              </a:rPr>
              <a:t> Quintana (</a:t>
            </a:r>
            <a:r>
              <a:rPr lang="fr-FR" sz="3600" dirty="0" smtClean="0">
                <a:latin typeface="+mn-lt"/>
              </a:rPr>
              <a:t>2012-2016), </a:t>
            </a:r>
            <a:r>
              <a:rPr lang="fr-FR" sz="3600" dirty="0">
                <a:latin typeface="+mn-lt"/>
              </a:rPr>
              <a:t>Alberto </a:t>
            </a:r>
            <a:r>
              <a:rPr lang="fr-FR" sz="3600" dirty="0" smtClean="0">
                <a:latin typeface="+mn-lt"/>
              </a:rPr>
              <a:t>Contador (2015</a:t>
            </a:r>
            <a:r>
              <a:rPr lang="fr-FR" sz="3600" dirty="0">
                <a:latin typeface="+mn-lt"/>
              </a:rPr>
              <a:t>), Thomas </a:t>
            </a:r>
            <a:r>
              <a:rPr lang="fr-FR" sz="3600" dirty="0" err="1" smtClean="0">
                <a:latin typeface="+mn-lt"/>
              </a:rPr>
              <a:t>Voeckler</a:t>
            </a:r>
            <a:r>
              <a:rPr lang="fr-FR" sz="3600" dirty="0">
                <a:latin typeface="+mn-lt"/>
              </a:rPr>
              <a:t> (</a:t>
            </a:r>
            <a:r>
              <a:rPr lang="fr-FR" sz="3600" dirty="0" smtClean="0">
                <a:latin typeface="+mn-lt"/>
              </a:rPr>
              <a:t>2006-2013), </a:t>
            </a:r>
            <a:r>
              <a:rPr lang="fr-FR" sz="3600" dirty="0">
                <a:latin typeface="+mn-lt"/>
              </a:rPr>
              <a:t>Laurent </a:t>
            </a:r>
            <a:r>
              <a:rPr lang="fr-FR" sz="3600" dirty="0" smtClean="0">
                <a:latin typeface="+mn-lt"/>
              </a:rPr>
              <a:t>Jalabert (1996)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600" dirty="0" smtClean="0">
                <a:latin typeface="+mn-lt"/>
              </a:rPr>
              <a:t>Equipes pro 2025 : TOTAL </a:t>
            </a:r>
            <a:r>
              <a:rPr lang="fr-FR" sz="3600" dirty="0" err="1" smtClean="0">
                <a:latin typeface="+mn-lt"/>
              </a:rPr>
              <a:t>energie</a:t>
            </a:r>
            <a:r>
              <a:rPr lang="fr-FR" sz="3600" dirty="0" smtClean="0">
                <a:latin typeface="+mn-lt"/>
              </a:rPr>
              <a:t>, Groupama, </a:t>
            </a:r>
            <a:r>
              <a:rPr lang="fr-FR" sz="3600" dirty="0" err="1" smtClean="0">
                <a:latin typeface="+mn-lt"/>
              </a:rPr>
              <a:t>Cofidis</a:t>
            </a:r>
            <a:r>
              <a:rPr lang="fr-FR" sz="3600" dirty="0" smtClean="0">
                <a:latin typeface="+mn-lt"/>
              </a:rPr>
              <a:t>, Décathlon AG2R La mondiale, </a:t>
            </a:r>
            <a:r>
              <a:rPr lang="fr-FR" sz="3600" dirty="0" err="1" smtClean="0">
                <a:latin typeface="+mn-lt"/>
              </a:rPr>
              <a:t>Euskaltel</a:t>
            </a:r>
            <a:r>
              <a:rPr lang="fr-FR" sz="3600" dirty="0" smtClean="0">
                <a:latin typeface="+mn-lt"/>
              </a:rPr>
              <a:t> </a:t>
            </a:r>
            <a:r>
              <a:rPr lang="fr-FR" sz="3600" dirty="0" err="1" smtClean="0">
                <a:latin typeface="+mn-lt"/>
              </a:rPr>
              <a:t>Euskadi</a:t>
            </a:r>
            <a:r>
              <a:rPr lang="fr-FR" sz="3600" dirty="0" smtClean="0">
                <a:latin typeface="+mn-lt"/>
              </a:rPr>
              <a:t>, </a:t>
            </a:r>
            <a:r>
              <a:rPr lang="fr-FR" sz="3600" dirty="0" err="1" smtClean="0">
                <a:latin typeface="+mn-lt"/>
              </a:rPr>
              <a:t>Polti</a:t>
            </a:r>
            <a:r>
              <a:rPr lang="fr-FR" sz="3600" dirty="0" smtClean="0">
                <a:latin typeface="+mn-lt"/>
              </a:rPr>
              <a:t> …</a:t>
            </a:r>
            <a:r>
              <a:rPr lang="fr-FR" sz="3600" dirty="0">
                <a:latin typeface="+mn-lt"/>
              </a:rPr>
              <a:t>	</a:t>
            </a:r>
            <a:r>
              <a:rPr lang="fr-FR" sz="3600" dirty="0" smtClean="0">
                <a:latin typeface="+mn-lt"/>
              </a:rPr>
              <a:t>	</a:t>
            </a:r>
          </a:p>
          <a:p>
            <a:pPr marL="0" indent="0">
              <a:buNone/>
            </a:pPr>
            <a:endParaRPr lang="fr-FR" sz="3600" dirty="0" smtClean="0">
              <a:latin typeface="+mn-lt"/>
            </a:endParaRPr>
          </a:p>
          <a:p>
            <a:pPr>
              <a:buFontTx/>
              <a:buChar char="-"/>
            </a:pPr>
            <a:endParaRPr lang="fr-FR" sz="3600" dirty="0" smtClean="0">
              <a:latin typeface="+mn-lt"/>
            </a:endParaRPr>
          </a:p>
          <a:p>
            <a:pPr>
              <a:buFontTx/>
              <a:buChar char="-"/>
            </a:pPr>
            <a:endParaRPr lang="fr-FR" sz="2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187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885" y="193470"/>
            <a:ext cx="11718122" cy="1093463"/>
          </a:xfrm>
        </p:spPr>
        <p:txBody>
          <a:bodyPr/>
          <a:lstStyle/>
          <a:p>
            <a:r>
              <a:rPr lang="fr-FR" altLang="fr-FR" sz="4400" dirty="0" smtClean="0">
                <a:solidFill>
                  <a:srgbClr val="26282A"/>
                </a:solidFill>
                <a:latin typeface="Helvetica Neue"/>
              </a:rPr>
              <a:t>Parcours 2025</a:t>
            </a:r>
            <a:endParaRPr lang="fr-FR" sz="44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 b="6768"/>
          <a:stretch/>
        </p:blipFill>
        <p:spPr bwMode="auto">
          <a:xfrm>
            <a:off x="949971" y="1084657"/>
            <a:ext cx="10810955" cy="561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7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885" y="193470"/>
            <a:ext cx="11718122" cy="1093463"/>
          </a:xfrm>
        </p:spPr>
        <p:txBody>
          <a:bodyPr/>
          <a:lstStyle/>
          <a:p>
            <a:r>
              <a:rPr lang="fr-FR" altLang="fr-FR" sz="4400" dirty="0" smtClean="0">
                <a:solidFill>
                  <a:srgbClr val="26282A"/>
                </a:solidFill>
                <a:latin typeface="Helvetica Neue"/>
              </a:rPr>
              <a:t>Plan des accès</a:t>
            </a:r>
            <a:endParaRPr lang="fr-FR" sz="4400" dirty="0">
              <a:latin typeface="+mn-lt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8686800" y="1625600"/>
            <a:ext cx="812800" cy="0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686800" y="1778000"/>
            <a:ext cx="812800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686800" y="2908300"/>
            <a:ext cx="812800" cy="0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8737600" y="4005495"/>
            <a:ext cx="812800" cy="0"/>
          </a:xfrm>
          <a:prstGeom prst="line">
            <a:avLst/>
          </a:prstGeom>
          <a:ln w="1016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737600" y="4881795"/>
            <a:ext cx="812800" cy="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8737600" y="4983395"/>
            <a:ext cx="812800" cy="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8737600" y="5084995"/>
            <a:ext cx="812800" cy="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8737600" y="5186595"/>
            <a:ext cx="812800" cy="0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8763000" y="5808895"/>
            <a:ext cx="812800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550400" y="1170441"/>
            <a:ext cx="234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Interdiction de stationner à partir du jeudi 19 juin 22h</a:t>
            </a:r>
            <a:endParaRPr lang="fr-FR" sz="2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9550400" y="2400468"/>
            <a:ext cx="264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Interdiction de circuler a partir du vendredi 20 Juin 7h30</a:t>
            </a:r>
            <a:endParaRPr lang="fr-FR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9601200" y="3497663"/>
            <a:ext cx="2349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Interdiction de circuler a partir du vendredi 20 Juin 9h</a:t>
            </a:r>
            <a:endParaRPr lang="fr-FR" sz="2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9563100" y="4786485"/>
            <a:ext cx="234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Parking</a:t>
            </a:r>
            <a:endParaRPr lang="fr-FR" sz="2000" dirty="0"/>
          </a:p>
        </p:txBody>
      </p:sp>
      <p:sp>
        <p:nvSpPr>
          <p:cNvPr id="26" name="ZoneTexte 25"/>
          <p:cNvSpPr txBox="1"/>
          <p:nvPr/>
        </p:nvSpPr>
        <p:spPr>
          <a:xfrm>
            <a:off x="9601200" y="5608840"/>
            <a:ext cx="234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Accès piéton depuis Parking</a:t>
            </a:r>
            <a:endParaRPr lang="fr-FR" sz="2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70000"/>
            <a:ext cx="8416673" cy="55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96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885" y="193470"/>
            <a:ext cx="11718122" cy="1093463"/>
          </a:xfrm>
        </p:spPr>
        <p:txBody>
          <a:bodyPr/>
          <a:lstStyle/>
          <a:p>
            <a:r>
              <a:rPr lang="fr-FR" altLang="fr-FR" sz="4400" dirty="0" smtClean="0">
                <a:solidFill>
                  <a:srgbClr val="26282A"/>
                </a:solidFill>
                <a:latin typeface="Helvetica Neue"/>
              </a:rPr>
              <a:t>Déroulement</a:t>
            </a:r>
            <a:endParaRPr lang="fr-FR" sz="4400" dirty="0">
              <a:latin typeface="+mn-lt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8951" y="1219200"/>
            <a:ext cx="11836067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600" dirty="0" smtClean="0">
                <a:latin typeface="+mn-lt"/>
              </a:rPr>
              <a:t> </a:t>
            </a:r>
            <a:r>
              <a:rPr lang="fr-FR" sz="3600" b="1" u="sng" dirty="0" smtClean="0">
                <a:latin typeface="+mn-lt"/>
              </a:rPr>
              <a:t>Jeudi 19 Juin</a:t>
            </a:r>
          </a:p>
          <a:p>
            <a:pPr marL="0" indent="0">
              <a:buNone/>
            </a:pPr>
            <a:r>
              <a:rPr lang="fr-FR" sz="3600" dirty="0" smtClean="0">
                <a:latin typeface="+mn-lt"/>
              </a:rPr>
              <a:t>18h : Inauguration du </a:t>
            </a:r>
            <a:r>
              <a:rPr lang="fr-FR" sz="3600" dirty="0" err="1" smtClean="0">
                <a:latin typeface="+mn-lt"/>
              </a:rPr>
              <a:t>CityStade</a:t>
            </a:r>
            <a:r>
              <a:rPr lang="fr-FR" sz="3600" dirty="0" smtClean="0">
                <a:latin typeface="+mn-lt"/>
              </a:rPr>
              <a:t> « Dominique Rocheteau » </a:t>
            </a:r>
          </a:p>
          <a:p>
            <a:pPr marL="0" indent="0">
              <a:buNone/>
            </a:pPr>
            <a:r>
              <a:rPr lang="fr-FR" sz="3600" dirty="0" smtClean="0">
                <a:latin typeface="+mn-lt"/>
              </a:rPr>
              <a:t>A partir de 22h : Interdiction de stationner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600" dirty="0">
                <a:latin typeface="+mn-lt"/>
              </a:rPr>
              <a:t>	</a:t>
            </a:r>
            <a:r>
              <a:rPr lang="fr-FR" sz="3600" dirty="0" smtClean="0">
                <a:latin typeface="+mn-lt"/>
              </a:rPr>
              <a:t>	- Avenue </a:t>
            </a:r>
            <a:r>
              <a:rPr lang="fr-FR" sz="3600" dirty="0">
                <a:latin typeface="+mn-lt"/>
              </a:rPr>
              <a:t>V</a:t>
            </a:r>
            <a:r>
              <a:rPr lang="fr-FR" sz="3600" dirty="0" smtClean="0">
                <a:latin typeface="+mn-lt"/>
              </a:rPr>
              <a:t>ictor </a:t>
            </a:r>
            <a:r>
              <a:rPr lang="fr-FR" sz="3600" dirty="0" err="1" smtClean="0">
                <a:latin typeface="+mn-lt"/>
              </a:rPr>
              <a:t>Capoul</a:t>
            </a:r>
            <a:endParaRPr lang="fr-FR" sz="3600" dirty="0" smtClean="0">
              <a:latin typeface="+mn-lt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fr-FR" sz="3600" dirty="0">
                <a:latin typeface="+mn-lt"/>
              </a:rPr>
              <a:t>	</a:t>
            </a:r>
            <a:r>
              <a:rPr lang="fr-FR" sz="3600" dirty="0" smtClean="0">
                <a:latin typeface="+mn-lt"/>
              </a:rPr>
              <a:t>	- Place de l’Europe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600" dirty="0">
                <a:latin typeface="+mn-lt"/>
              </a:rPr>
              <a:t>		</a:t>
            </a:r>
            <a:r>
              <a:rPr lang="fr-FR" sz="3600" dirty="0" smtClean="0">
                <a:latin typeface="+mn-lt"/>
              </a:rPr>
              <a:t>- Ruelle des Festivités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600" dirty="0">
                <a:latin typeface="+mn-lt"/>
              </a:rPr>
              <a:t>		</a:t>
            </a:r>
            <a:r>
              <a:rPr lang="fr-FR" sz="3600" dirty="0" smtClean="0">
                <a:latin typeface="+mn-lt"/>
              </a:rPr>
              <a:t>- Allée d’Occitanie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600" dirty="0">
                <a:latin typeface="+mn-lt"/>
              </a:rPr>
              <a:t>	</a:t>
            </a:r>
            <a:r>
              <a:rPr lang="fr-FR" sz="3600" dirty="0" smtClean="0">
                <a:latin typeface="+mn-lt"/>
              </a:rPr>
              <a:t>	- Chemin du midi (les 60 premiers mètres)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600" dirty="0">
                <a:latin typeface="+mn-lt"/>
              </a:rPr>
              <a:t>		- Avenue de </a:t>
            </a:r>
            <a:r>
              <a:rPr lang="fr-FR" sz="3600" dirty="0" smtClean="0">
                <a:latin typeface="+mn-lt"/>
              </a:rPr>
              <a:t>Gascogne (</a:t>
            </a:r>
            <a:r>
              <a:rPr lang="fr-FR" sz="3600" dirty="0">
                <a:latin typeface="+mn-lt"/>
              </a:rPr>
              <a:t>les </a:t>
            </a:r>
            <a:r>
              <a:rPr lang="fr-FR" sz="3600" dirty="0" smtClean="0">
                <a:latin typeface="+mn-lt"/>
              </a:rPr>
              <a:t>90 </a:t>
            </a:r>
            <a:r>
              <a:rPr lang="fr-FR" sz="3600" dirty="0">
                <a:latin typeface="+mn-lt"/>
              </a:rPr>
              <a:t>premiers </a:t>
            </a:r>
            <a:r>
              <a:rPr lang="fr-FR" sz="3600" dirty="0" smtClean="0">
                <a:latin typeface="+mn-lt"/>
              </a:rPr>
              <a:t>mètres)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600" dirty="0">
                <a:latin typeface="+mn-lt"/>
              </a:rPr>
              <a:t>	</a:t>
            </a:r>
            <a:r>
              <a:rPr lang="fr-FR" sz="3600" dirty="0" smtClean="0">
                <a:latin typeface="+mn-lt"/>
              </a:rPr>
              <a:t>	- Traverse des Pyrénées</a:t>
            </a:r>
            <a:endParaRPr lang="fr-FR" sz="3600" dirty="0">
              <a:latin typeface="+mn-lt"/>
            </a:endParaRPr>
          </a:p>
          <a:p>
            <a:pPr marL="0" indent="0">
              <a:lnSpc>
                <a:spcPts val="3000"/>
              </a:lnSpc>
              <a:buNone/>
            </a:pPr>
            <a:endParaRPr lang="fr-FR" sz="3600" dirty="0" smtClean="0">
              <a:latin typeface="+mn-lt"/>
            </a:endParaRPr>
          </a:p>
          <a:p>
            <a:pPr marL="0" indent="0">
              <a:buNone/>
            </a:pPr>
            <a:endParaRPr lang="fr-FR" sz="3600" dirty="0" smtClean="0">
              <a:latin typeface="+mn-lt"/>
            </a:endParaRPr>
          </a:p>
          <a:p>
            <a:pPr>
              <a:buFontTx/>
              <a:buChar char="-"/>
            </a:pPr>
            <a:endParaRPr lang="fr-FR" sz="3600" dirty="0" smtClean="0">
              <a:latin typeface="+mn-lt"/>
            </a:endParaRPr>
          </a:p>
          <a:p>
            <a:pPr>
              <a:buFontTx/>
              <a:buChar char="-"/>
            </a:pPr>
            <a:endParaRPr lang="fr-FR" sz="2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367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885" y="193470"/>
            <a:ext cx="11718122" cy="916873"/>
          </a:xfrm>
        </p:spPr>
        <p:txBody>
          <a:bodyPr/>
          <a:lstStyle/>
          <a:p>
            <a:r>
              <a:rPr lang="fr-FR" altLang="fr-FR" sz="4400" dirty="0" smtClean="0">
                <a:solidFill>
                  <a:srgbClr val="26282A"/>
                </a:solidFill>
                <a:latin typeface="Helvetica Neue"/>
              </a:rPr>
              <a:t>Déroulement</a:t>
            </a:r>
            <a:endParaRPr lang="fr-FR" sz="4400" dirty="0">
              <a:latin typeface="+mn-lt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8951" y="1219200"/>
            <a:ext cx="11836067" cy="5638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3600" dirty="0" smtClean="0">
                <a:latin typeface="+mn-lt"/>
              </a:rPr>
              <a:t> </a:t>
            </a:r>
            <a:r>
              <a:rPr lang="fr-FR" sz="4000" b="1" u="sng" dirty="0" smtClean="0">
                <a:latin typeface="+mn-lt"/>
              </a:rPr>
              <a:t>Vendredi 20 Juin</a:t>
            </a:r>
          </a:p>
          <a:p>
            <a:pPr marL="0" indent="0"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7h30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Fermeture de : Allée d’Occitanie /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Avenue Victor </a:t>
            </a:r>
            <a:r>
              <a:rPr lang="fr-FR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Capoul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(sauf de l’église au bureau de tabac) /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Ruelle des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Festivités /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Place de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l’Europe sauf pour les exposants du village étape</a:t>
            </a:r>
          </a:p>
          <a:p>
            <a:pPr marL="0" indent="0">
              <a:buNone/>
            </a:pP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 -&gt; 9h : Installation du village étape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9h :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Fermeture de :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Avenue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Victor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Capoul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(de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l’église au bureau de tabac) / Chemin du midi (les 60 premiers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mètres,) / Avenue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de Gascogne (les 90 premiers mètres)</a:t>
            </a:r>
          </a:p>
          <a:p>
            <a:pPr marL="0" indent="0">
              <a:buNone/>
            </a:pP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Ouverture du village étape</a:t>
            </a:r>
          </a:p>
          <a:p>
            <a:pPr marL="0" indent="0"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9h45 : Tour du village de la caravane de la course avec les écoles</a:t>
            </a:r>
          </a:p>
          <a:p>
            <a:pPr marL="0" indent="0"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11h25 : départ de la course -&gt; retransmission en directe au village étape</a:t>
            </a:r>
          </a:p>
          <a:p>
            <a:pPr marL="0" indent="0"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16h : fermeture du village étape et ouverture du marché hebdomadaire </a:t>
            </a:r>
            <a:endParaRPr lang="fr-F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21h : concert sur la place de l'Europe : Yvan CUJIOUS et Louis WINSBERG  / Une voix, six cordes, de Claude à NOUGARO</a:t>
            </a:r>
          </a:p>
          <a:p>
            <a:pPr marL="0" indent="0">
              <a:buNone/>
            </a:pPr>
            <a:endParaRPr lang="fr-FR" sz="3600" dirty="0" smtClean="0">
              <a:latin typeface="+mn-lt"/>
            </a:endParaRPr>
          </a:p>
          <a:p>
            <a:pPr>
              <a:buFontTx/>
              <a:buChar char="-"/>
            </a:pPr>
            <a:endParaRPr lang="fr-FR" sz="3600" dirty="0" smtClean="0">
              <a:latin typeface="+mn-lt"/>
            </a:endParaRPr>
          </a:p>
          <a:p>
            <a:pPr>
              <a:buFontTx/>
              <a:buChar char="-"/>
            </a:pPr>
            <a:endParaRPr lang="fr-FR" sz="2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945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885" y="193470"/>
            <a:ext cx="11718122" cy="1093463"/>
          </a:xfrm>
        </p:spPr>
        <p:txBody>
          <a:bodyPr/>
          <a:lstStyle/>
          <a:p>
            <a:r>
              <a:rPr lang="fr-FR" altLang="fr-FR" sz="4400" dirty="0" smtClean="0">
                <a:solidFill>
                  <a:srgbClr val="26282A"/>
                </a:solidFill>
                <a:latin typeface="Helvetica Neue"/>
              </a:rPr>
              <a:t>Plan du village étape</a:t>
            </a:r>
            <a:endParaRPr lang="fr-FR" sz="44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8" y="1120346"/>
            <a:ext cx="10257619" cy="573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5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5885" y="193470"/>
            <a:ext cx="11718122" cy="1093463"/>
          </a:xfrm>
        </p:spPr>
        <p:txBody>
          <a:bodyPr/>
          <a:lstStyle/>
          <a:p>
            <a:r>
              <a:rPr lang="fr-FR" altLang="fr-FR" sz="4400" dirty="0" smtClean="0">
                <a:solidFill>
                  <a:srgbClr val="26282A"/>
                </a:solidFill>
                <a:latin typeface="Helvetica Neue"/>
              </a:rPr>
              <a:t>Plan du village étape</a:t>
            </a:r>
            <a:endParaRPr lang="fr-FR" sz="44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4" y="1020762"/>
            <a:ext cx="9172576" cy="575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3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VTI">
  <a:themeElements>
    <a:clrScheme name="Personnalisé 5">
      <a:dk1>
        <a:srgbClr val="000000"/>
      </a:dk1>
      <a:lt1>
        <a:srgbClr val="FFFFFF"/>
      </a:lt1>
      <a:dk2>
        <a:srgbClr val="000000"/>
      </a:dk2>
      <a:lt2>
        <a:srgbClr val="FAFAFA"/>
      </a:lt2>
      <a:accent1>
        <a:srgbClr val="C1000A"/>
      </a:accent1>
      <a:accent2>
        <a:srgbClr val="FFD800"/>
      </a:accent2>
      <a:accent3>
        <a:srgbClr val="12ABDB"/>
      </a:accent3>
      <a:accent4>
        <a:srgbClr val="99C63D"/>
      </a:accent4>
      <a:accent5>
        <a:srgbClr val="9F8351"/>
      </a:accent5>
      <a:accent6>
        <a:srgbClr val="131313"/>
      </a:accent6>
      <a:hlink>
        <a:srgbClr val="131313"/>
      </a:hlink>
      <a:folHlink>
        <a:srgbClr val="131313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86939</TotalTime>
  <Words>410</Words>
  <Application>Microsoft Office PowerPoint</Application>
  <PresentationFormat>Personnalisé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RetrospectVTI</vt:lpstr>
      <vt:lpstr>Présentation PowerPoint</vt:lpstr>
      <vt:lpstr>Agenda</vt:lpstr>
      <vt:lpstr>Présentation de la course</vt:lpstr>
      <vt:lpstr>Parcours 2025</vt:lpstr>
      <vt:lpstr>Plan des accès</vt:lpstr>
      <vt:lpstr>Déroulement</vt:lpstr>
      <vt:lpstr>Déroulement</vt:lpstr>
      <vt:lpstr>Plan du village étape</vt:lpstr>
      <vt:lpstr>Plan du village étape</vt:lpstr>
      <vt:lpstr>Participation des écoles, propositions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Pujaudran 2020</dc:title>
  <dc:creator>BONTE, Jérémie</dc:creator>
  <cp:lastModifiedBy>EliteBook</cp:lastModifiedBy>
  <cp:revision>517</cp:revision>
  <cp:lastPrinted>2021-09-09T14:44:50Z</cp:lastPrinted>
  <dcterms:created xsi:type="dcterms:W3CDTF">2019-12-30T21:10:03Z</dcterms:created>
  <dcterms:modified xsi:type="dcterms:W3CDTF">2025-06-10T16:01:53Z</dcterms:modified>
</cp:coreProperties>
</file>