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8C6079-E414-018C-DFCB-76F2A6E81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7C9B75-BE0C-9C8E-12A9-7FADA6532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3EC38C-F8CE-02F0-7398-272131912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87D6FD-96DA-AE3D-B0D8-95BD794A4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5A5433-A518-0EB8-DC22-DC632757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012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F3660B-07F0-86F4-EEB4-E20392C13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FEE7A2E-F536-2B8E-BD83-2A73A8D71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BA671E-0269-3989-3E12-BC8DCC8D9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546594-B080-C29A-5C87-CC2FEB27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3C0E05-1369-ABDB-45B8-6BDA58B85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755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AE9F641-B1B0-D100-4458-5C6CCC26E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133DB0E-2358-0149-DB29-A21F51255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A0DFC5-5925-EBA7-ECB9-F2FC1C85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DE94E2-2E57-2AA9-9BA3-04688DD8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3B9362-7C23-FF50-CBD8-1BA10F7FD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4404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82A698-9A2F-1DA2-AAFE-01E24CF52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72BF3F-7026-42B6-BDA4-1F56B0142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AA12CD-1270-B164-DCF4-2D26AC36D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6A2ED6-C5AA-2B3F-7884-91B8EAFB5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707D5B-2FC8-EDAC-31C7-4E796877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99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D5D89-37E3-8470-9A94-C708FCC2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64EC-FEDD-39D6-DA41-E2AFA95C0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A529AF-AD7F-B1B9-432A-633D2DEDA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D2ECA6-A3DA-E07D-B6F0-D657929DE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B387C9-FF39-D679-E907-18D5FDE9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782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386597-EFC2-8961-FD2A-67517038A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9485C2-FCDC-8573-BE4A-66187DF62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8007FE-8BA0-2689-7DBD-8034CDEA9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33A35B-13E8-FF70-EC65-7C776CAAA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DD4115-69F1-0816-B4C4-1B557792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D24555-B4EC-CB0D-2159-EE7265E68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977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60C626-F067-DE9F-2C0C-3C7756122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B550F2-1ED8-2614-F45B-F55617B4D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636C985-76A3-7CCD-4995-D98426F33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DCCC20B-CA28-930B-8108-0035784365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BA8B1D9-4C96-BEE2-A1EA-46BF61805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3C25635-38AE-416B-AB81-9317BDE5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42D26C8-F36B-30F5-C1DF-CB462ED7B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6D39114-5828-CB36-7C10-A56936D22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809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3131AF-6D49-01EE-4560-603BC1E46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BC2B5FE-8D89-397D-8B50-E28DBAD65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C328340-B274-9DA1-C9D5-56DE94FCC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AE854EA-B8C5-469A-D545-E129AC6EE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91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57F3D95-6A02-0824-EB84-E022F35FA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573E942-A771-AC13-4858-DEB0CDF9C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07F1AEF-99E5-D993-2EAA-BBCE3C861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24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1D890-133E-02BE-8F56-EFAA1023E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849903-CFD3-3554-5D53-D8BFB3772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B4A410-ED99-6DCE-E515-A40CA14BF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AC5D5A-3152-01EE-5C62-3AAD1A33F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2498D0-BC6A-81C4-B2DA-C91B37D1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F612E5-0B2E-8C31-5DA6-85E41660C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584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F9D550-34DF-48AB-E4FD-9A5644BCC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992913C-6E39-7E63-2EC9-B2AF4A6C52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F66E8-040A-C094-A90F-23C641C3B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2C2147-2B60-63E6-3ABB-623AE52D1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0E305E-232D-C911-1E12-CD23ACA3F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003CB6-0AD7-3727-7825-6F27C30A7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79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B9FFE3-2B72-CEA1-8D09-A49B0F67A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FA0450-9EB1-71BF-8351-699BA7CAE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8A7063-DC3D-5A21-DCD2-3BDB5B2529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2AA1D-3FB2-4E1E-B546-F547DAA23D23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0158AB-4EE5-F40E-A93E-E3946CC40E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9B2C9D-8C4B-AEF8-10A9-EB04B520F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3EF32-2D31-4558-9FD5-CE536480D8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40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15CBC4B-F794-F615-D332-C09707824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0714" y="0"/>
            <a:ext cx="4250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457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D0772BA8-CD49-7E9F-27B1-28EC798BD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1643" y="0"/>
            <a:ext cx="4408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718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1171543-D936-84FB-7088-F3A347E49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9237" y="0"/>
            <a:ext cx="42335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406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0FFB274-8335-FAEC-3B79-8CEF9509A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572" y="0"/>
            <a:ext cx="42668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434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A90F1619-D10E-C9D0-5DD1-36C8E4F3C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00012"/>
            <a:ext cx="7467600" cy="665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331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RONDEAU</dc:creator>
  <cp:lastModifiedBy>Isabelle RONDEAU</cp:lastModifiedBy>
  <cp:revision>1</cp:revision>
  <dcterms:created xsi:type="dcterms:W3CDTF">2023-05-26T10:17:30Z</dcterms:created>
  <dcterms:modified xsi:type="dcterms:W3CDTF">2024-06-06T13:20:02Z</dcterms:modified>
</cp:coreProperties>
</file>