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0" r:id="rId15"/>
    <p:sldId id="272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E804C5-E3D5-52D9-8874-70586D7CD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889D4DD-C85F-0861-0675-1DF00EC50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96B470-0998-BAD8-4A66-DE9EA27FF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BA8344-287E-C3AC-337C-060E5904D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943608-8B8B-1488-1AE7-84FDA873D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7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E8ED94-B6C5-03DA-2BFF-9AC9DBB73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DF73F96-89ED-2284-D33C-CC3265F2C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218D26-B7E5-DF94-8577-34114732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4EA694-B242-7A4A-0EC6-82BEA0793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7AB24E-B478-CFA2-51E3-3779E0ACF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90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6C8A1F-992E-1E53-D9D2-48B56BDF43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DDA97D-7B62-CA76-72CE-08348F1F5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740B3E-3DE4-8F81-C8DA-7E127300E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8DE735-93DF-7333-629F-F3A600406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B5D60F-8ED6-CA52-94C3-A915693EE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42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38AB5C-0D6D-C78A-CB25-E699B2E7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420110-2E9A-B37D-B384-9C967B0FB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1ADE0C-19A9-7826-AB61-6DFE2403B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32D851-1B91-DF27-2E31-7165371E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D7248B-2CAB-E728-0EFB-B5738A72F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81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492B4C-84E2-D9E7-E5EF-0BC2D6F9F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8EB6B4-F7F2-B9F8-0C39-7C0166AD1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B1DCED-42EB-A92C-1FF9-E37DA9050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91B999-2C42-588F-91FA-947F63CAE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9DC58C-6B4C-45E4-7DDC-C83098F4A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585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92507E-41B4-4702-2D3A-26A6952B1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52B459-F655-20E7-3476-871A09C73F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7722C56-DF76-6CFC-3330-34FAB019F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1E102F-435E-490D-3014-C6A6CC88D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404BCA-B1F8-6478-450B-2C5BB69C6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50A3D6-E04E-D805-D54E-71DDF678A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11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C3E38F-34A0-5FF8-90D2-3BF58A01B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182848-BD81-1FE1-D47E-BDC084C48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19C59C0-A025-49CB-DBDC-BDA348DB3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F11C62F-3AEB-292B-3748-7BD362863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059D5A8-8275-E32F-EBB4-0C00366B4F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8807ABC-34AF-6BE4-14DA-22144AC4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6FB9FC1-A128-FA9C-8BDF-5106CBCE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D4885E1-8081-3FCA-E084-A73D60263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9038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6C6D79-FC3F-047F-64FB-FB2F3F137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D080CC6-6B89-E44F-7856-999ED0D17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210C21-1EFE-61AB-0EA5-6E353F07D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BB2009-8CF3-14D7-954D-80DF18CAB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32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06DDC27-EF7D-3818-F443-471CD5088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764159C-A1C4-E769-7034-96D412D74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67B40DE-354B-3856-7BC4-25CDC14A3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92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2E90A6-EC53-53DB-5ADB-2ED013851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E15EF2-1ACE-1D37-6546-237A24D35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5CF12D6-3914-CEDD-918D-0B60ACEBA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717C71-EB55-60B1-6B4D-04FB50613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9910D8-CE25-551E-62D7-6C1817BDF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1B5BAB-C896-BC1A-2D74-7B27CE63A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1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FAB76B-CEA9-3B65-7F16-2414E471B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F814FC0-CCD5-E17D-8ECA-6016AF5B84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88AD2A-2ABF-F3DC-C781-8EBAE21CB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6A9633-9021-4097-2E39-076DF427B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A8E863-1C96-7D6E-67F7-20CDF23DF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8EA1E9-28B1-8704-1E12-B4756A2EB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066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B1A2D4-9088-9646-9B1A-FE38F205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45D678-689F-8D13-515C-52F7B0DE2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0CB18F-F53F-7327-1D1F-35BF9D799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9EE1B-6900-4BFD-9AC9-5C3D4C20DE4A}" type="datetimeFigureOut">
              <a:rPr lang="fr-FR" smtClean="0"/>
              <a:t>06/06/2024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ACF6CB-3828-4B2B-C441-80DD7C1EDE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3632C2-94D5-B36C-1C49-58C0437026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F466A-AE2C-4049-8885-EABA77354A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994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49E4FF-11A6-02AE-A2E8-35FF149803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5343" y="2295331"/>
            <a:ext cx="10078816" cy="3435318"/>
          </a:xfrm>
        </p:spPr>
        <p:txBody>
          <a:bodyPr>
            <a:normAutofit/>
          </a:bodyPr>
          <a:lstStyle/>
          <a:p>
            <a:pPr algn="l"/>
            <a:r>
              <a:rPr lang="fr-FR" dirty="0"/>
              <a:t>1/ Gestion du foyer</a:t>
            </a:r>
            <a:br>
              <a:rPr lang="fr-FR" dirty="0"/>
            </a:br>
            <a:r>
              <a:rPr lang="fr-FR" dirty="0"/>
              <a:t>2/ Mes inscriptions en 7 étapes</a:t>
            </a:r>
            <a:br>
              <a:rPr lang="fr-FR" dirty="0"/>
            </a:b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705C676-3B6F-E7D2-37D9-8DA8051D0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8981" y="345233"/>
            <a:ext cx="7021003" cy="234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147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36D8D-5612-7C18-23CD-7B82FF624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Menu – Espace famille</a:t>
            </a:r>
            <a:br>
              <a:rPr lang="fr-FR" dirty="0"/>
            </a:br>
            <a:r>
              <a:rPr lang="fr-FR" sz="2800" dirty="0"/>
              <a:t>Etape 5 : Foyer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B972190-AD24-6C11-F9E1-724ADA3E4F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37" y="1879484"/>
            <a:ext cx="11972925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940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27BE66-E7CA-7092-AB5F-0006810E4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Menu – Espace famille</a:t>
            </a:r>
            <a:br>
              <a:rPr lang="fr-FR" dirty="0"/>
            </a:br>
            <a:r>
              <a:rPr lang="fr-FR" sz="2800" dirty="0"/>
              <a:t>Etape 6 : documents 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4BAE11C-99BD-383A-1017-072F49C62326}"/>
              </a:ext>
            </a:extLst>
          </p:cNvPr>
          <p:cNvSpPr txBox="1"/>
          <p:nvPr/>
        </p:nvSpPr>
        <p:spPr>
          <a:xfrm>
            <a:off x="67112" y="6185098"/>
            <a:ext cx="119375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Les champs avec </a:t>
            </a:r>
            <a:r>
              <a:rPr lang="fr-FR" sz="1400" dirty="0">
                <a:solidFill>
                  <a:srgbClr val="FF0000"/>
                </a:solidFill>
              </a:rPr>
              <a:t>*</a:t>
            </a:r>
            <a:r>
              <a:rPr lang="fr-FR" sz="1400" dirty="0"/>
              <a:t> sont obligatoires – ne pas oublier de cliquer sur Suivant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1E7F5DE-FA79-E0B4-7884-7B9BE0983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5" y="1109662"/>
            <a:ext cx="11982450" cy="46386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E7864A0-28D1-60F8-AC99-CBE506F02CBF}"/>
              </a:ext>
            </a:extLst>
          </p:cNvPr>
          <p:cNvSpPr/>
          <p:nvPr/>
        </p:nvSpPr>
        <p:spPr>
          <a:xfrm>
            <a:off x="11232859" y="1350628"/>
            <a:ext cx="854366" cy="1426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174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1B1F35-5113-8E3F-16E0-C47C308DD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Menu – Espace famille</a:t>
            </a:r>
            <a:br>
              <a:rPr lang="fr-FR" dirty="0"/>
            </a:br>
            <a:r>
              <a:rPr lang="fr-FR" sz="2800" dirty="0"/>
              <a:t>Etape 7 : confirmation 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3E06045-EBE1-2078-BF5F-F324B7BEB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31600"/>
            <a:ext cx="12192000" cy="451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919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709772-7D10-09AD-5BBA-80709ACBE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Mail reçu suite demande inscription cantine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EED8DEB-ECF0-4AEB-3143-26E13812D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5145" y="1317072"/>
            <a:ext cx="5697893" cy="554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40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1B1F35-5113-8E3F-16E0-C47C308DD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Onglet – Mes réservations</a:t>
            </a:r>
            <a:br>
              <a:rPr lang="fr-FR" dirty="0"/>
            </a:b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E33B9C7-82C0-DD41-8EF0-9147C1358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5" y="1027906"/>
            <a:ext cx="11982450" cy="4638675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3BD97850-99CC-42BF-9AA1-E58B12F9B9FF}"/>
              </a:ext>
            </a:extLst>
          </p:cNvPr>
          <p:cNvSpPr txBox="1"/>
          <p:nvPr/>
        </p:nvSpPr>
        <p:spPr>
          <a:xfrm>
            <a:off x="1308682" y="3641773"/>
            <a:ext cx="82044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3 solutions pour réserver : </a:t>
            </a:r>
          </a:p>
          <a:p>
            <a:r>
              <a:rPr lang="fr-FR" dirty="0"/>
              <a:t>En cliquant sous le jour choisi = unitaire</a:t>
            </a:r>
          </a:p>
          <a:p>
            <a:r>
              <a:rPr lang="fr-FR" dirty="0"/>
              <a:t>En cliquant sur le produit = semaine</a:t>
            </a:r>
          </a:p>
          <a:p>
            <a:r>
              <a:rPr lang="fr-FR" dirty="0"/>
              <a:t>En cliquant 		             = de date à date</a:t>
            </a:r>
          </a:p>
        </p:txBody>
      </p:sp>
      <p:cxnSp>
        <p:nvCxnSpPr>
          <p:cNvPr id="13" name="Connecteur : en angle 12">
            <a:extLst>
              <a:ext uri="{FF2B5EF4-FFF2-40B4-BE49-F238E27FC236}">
                <a16:creationId xmlns:a16="http://schemas.microsoft.com/office/drawing/2014/main" id="{B312E688-9C4B-0C95-C6DB-0221627A733E}"/>
              </a:ext>
            </a:extLst>
          </p:cNvPr>
          <p:cNvCxnSpPr>
            <a:cxnSpLocks/>
          </p:cNvCxnSpPr>
          <p:nvPr/>
        </p:nvCxnSpPr>
        <p:spPr>
          <a:xfrm flipV="1">
            <a:off x="5142451" y="3506599"/>
            <a:ext cx="1325460" cy="578840"/>
          </a:xfrm>
          <a:prstGeom prst="bentConnector3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 : en angle 16">
            <a:extLst>
              <a:ext uri="{FF2B5EF4-FFF2-40B4-BE49-F238E27FC236}">
                <a16:creationId xmlns:a16="http://schemas.microsoft.com/office/drawing/2014/main" id="{B68B9C6F-F9BA-E1EB-EFF4-83FAEE0FF3E7}"/>
              </a:ext>
            </a:extLst>
          </p:cNvPr>
          <p:cNvCxnSpPr>
            <a:cxnSpLocks/>
          </p:cNvCxnSpPr>
          <p:nvPr/>
        </p:nvCxnSpPr>
        <p:spPr>
          <a:xfrm rot="16200000" flipV="1">
            <a:off x="447425" y="3459748"/>
            <a:ext cx="967509" cy="906013"/>
          </a:xfrm>
          <a:prstGeom prst="bentConnector3">
            <a:avLst>
              <a:gd name="adj1" fmla="val 577"/>
            </a:avLst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>
            <a:extLst>
              <a:ext uri="{FF2B5EF4-FFF2-40B4-BE49-F238E27FC236}">
                <a16:creationId xmlns:a16="http://schemas.microsoft.com/office/drawing/2014/main" id="{4E087DCA-5396-73B3-051C-6DA43DCCA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75" y="4959537"/>
            <a:ext cx="3902803" cy="1533338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BA63198E-AFF2-3881-E4C3-B1F59E4A77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5708" y="4518135"/>
            <a:ext cx="2200275" cy="31590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9201E228-1083-4120-7E13-F061075082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1620" y="5000416"/>
            <a:ext cx="3902804" cy="1659355"/>
          </a:xfrm>
          <a:prstGeom prst="rect">
            <a:avLst/>
          </a:prstGeom>
        </p:spPr>
      </p:pic>
      <p:cxnSp>
        <p:nvCxnSpPr>
          <p:cNvPr id="33" name="Connecteur : en angle 32">
            <a:extLst>
              <a:ext uri="{FF2B5EF4-FFF2-40B4-BE49-F238E27FC236}">
                <a16:creationId xmlns:a16="http://schemas.microsoft.com/office/drawing/2014/main" id="{784907F7-68E5-7966-5EB9-D542448DECE9}"/>
              </a:ext>
            </a:extLst>
          </p:cNvPr>
          <p:cNvCxnSpPr/>
          <p:nvPr/>
        </p:nvCxnSpPr>
        <p:spPr>
          <a:xfrm rot="5400000">
            <a:off x="671252" y="5009707"/>
            <a:ext cx="1374828" cy="763401"/>
          </a:xfrm>
          <a:prstGeom prst="bentConnector3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6BC1DCFE-0BC0-7ABD-D473-8DCA450B8D68}"/>
              </a:ext>
            </a:extLst>
          </p:cNvPr>
          <p:cNvCxnSpPr/>
          <p:nvPr/>
        </p:nvCxnSpPr>
        <p:spPr>
          <a:xfrm>
            <a:off x="3884103" y="5947794"/>
            <a:ext cx="39751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46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4BA229-4E96-1DC5-37BD-B8540EB90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Mail de confirmation reçu pour la réservation et/ou annulation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0B03D92-A4EF-14AB-05EE-7D4754CE8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0154" y="1703970"/>
            <a:ext cx="5528345" cy="508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62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5FF18-3B13-86A2-E9E0-2D7B645F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Onglet – Gestion du foyer</a:t>
            </a:r>
            <a:br>
              <a:rPr lang="fr-FR" dirty="0"/>
            </a:br>
            <a:r>
              <a:rPr lang="fr-FR" sz="2800" dirty="0"/>
              <a:t>Gestion des Responsables – modification/création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BD08001-6175-8715-7627-010C31111CD8}"/>
              </a:ext>
            </a:extLst>
          </p:cNvPr>
          <p:cNvSpPr txBox="1"/>
          <p:nvPr/>
        </p:nvSpPr>
        <p:spPr>
          <a:xfrm>
            <a:off x="83890" y="5746459"/>
            <a:ext cx="119375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Les champs avec </a:t>
            </a:r>
            <a:r>
              <a:rPr lang="fr-FR" sz="1400" dirty="0">
                <a:solidFill>
                  <a:srgbClr val="FF0000"/>
                </a:solidFill>
              </a:rPr>
              <a:t>*</a:t>
            </a:r>
            <a:r>
              <a:rPr lang="fr-FR" sz="1400" dirty="0"/>
              <a:t> sont obligatoires – ne pas oublier de Valider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1EACB42-08C7-279B-B57F-186672C6C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1514475"/>
            <a:ext cx="12172950" cy="382905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A4C5068-DA87-32F6-2CCD-C1CAF94AC43A}"/>
              </a:ext>
            </a:extLst>
          </p:cNvPr>
          <p:cNvSpPr/>
          <p:nvPr/>
        </p:nvSpPr>
        <p:spPr>
          <a:xfrm>
            <a:off x="11148969" y="2038525"/>
            <a:ext cx="872455" cy="134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124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3365C1-1979-58FB-B224-496CDA3B7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Onglet – Gestion du foyer</a:t>
            </a:r>
            <a:br>
              <a:rPr lang="fr-FR" dirty="0"/>
            </a:br>
            <a:r>
              <a:rPr lang="fr-FR" sz="2800" dirty="0"/>
              <a:t>Création des Enfants/modification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226572A-392E-EFFE-CFF6-A0C6B86DA05E}"/>
              </a:ext>
            </a:extLst>
          </p:cNvPr>
          <p:cNvSpPr txBox="1"/>
          <p:nvPr/>
        </p:nvSpPr>
        <p:spPr>
          <a:xfrm>
            <a:off x="67112" y="6185098"/>
            <a:ext cx="119375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Les champs avec </a:t>
            </a:r>
            <a:r>
              <a:rPr lang="fr-FR" sz="1400" dirty="0">
                <a:solidFill>
                  <a:srgbClr val="FF0000"/>
                </a:solidFill>
              </a:rPr>
              <a:t>*</a:t>
            </a:r>
            <a:r>
              <a:rPr lang="fr-FR" sz="1400" dirty="0"/>
              <a:t> sont obligatoires – ne pas oublier de Valider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973F52A-2B8C-DA39-DE3A-D616A7A37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" y="1947862"/>
            <a:ext cx="12115800" cy="29622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C1545A-FC44-1181-2923-7820F9C5A097}"/>
              </a:ext>
            </a:extLst>
          </p:cNvPr>
          <p:cNvSpPr/>
          <p:nvPr/>
        </p:nvSpPr>
        <p:spPr>
          <a:xfrm>
            <a:off x="11182525" y="2449585"/>
            <a:ext cx="822121" cy="1426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704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1EA4BC-786C-362D-30D2-FAD3D9592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Onglet – Gestion du foyer</a:t>
            </a:r>
            <a:br>
              <a:rPr lang="fr-FR" dirty="0"/>
            </a:br>
            <a:r>
              <a:rPr lang="fr-FR" sz="2800" dirty="0"/>
              <a:t>Compléments – Personnes autorisées pour chercher l’enfant et cas d’urgence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CF2ADFB-6950-6F2C-B52F-E8A3C9B12210}"/>
              </a:ext>
            </a:extLst>
          </p:cNvPr>
          <p:cNvSpPr txBox="1"/>
          <p:nvPr/>
        </p:nvSpPr>
        <p:spPr>
          <a:xfrm>
            <a:off x="0" y="5771626"/>
            <a:ext cx="119375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Compléments = Autorisations des personnes autorisées à récupérer les enfants ou à contacter en cas d’urgence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F859B72-32BA-8BEF-7C27-337A2C819B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" y="1800225"/>
            <a:ext cx="12068175" cy="325755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FDF08BE-E05C-8D98-EDAF-7591A5F34BAF}"/>
              </a:ext>
            </a:extLst>
          </p:cNvPr>
          <p:cNvSpPr/>
          <p:nvPr/>
        </p:nvSpPr>
        <p:spPr>
          <a:xfrm>
            <a:off x="11224470" y="2323750"/>
            <a:ext cx="830510" cy="201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3058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D2E125-9BCA-6C1D-702B-2D95521D7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Onglet – Espace famille</a:t>
            </a:r>
            <a:br>
              <a:rPr lang="fr-FR" dirty="0"/>
            </a:br>
            <a:r>
              <a:rPr lang="fr-FR" sz="2800" dirty="0"/>
              <a:t>Mes Inscriptions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DCA4A90-E58F-AD92-2677-CC174EC3D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" y="2386012"/>
            <a:ext cx="12153900" cy="20859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BB87777-4A85-74F2-B1E9-9CFF77F6D93D}"/>
              </a:ext>
            </a:extLst>
          </p:cNvPr>
          <p:cNvSpPr/>
          <p:nvPr/>
        </p:nvSpPr>
        <p:spPr>
          <a:xfrm>
            <a:off x="11353800" y="2827090"/>
            <a:ext cx="819150" cy="159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7949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418156-72EE-60B3-14FE-A885E061F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Menu – Espace famille</a:t>
            </a:r>
            <a:br>
              <a:rPr lang="fr-FR" dirty="0"/>
            </a:br>
            <a:r>
              <a:rPr lang="fr-FR" sz="2800" dirty="0" err="1"/>
              <a:t>etape</a:t>
            </a:r>
            <a:r>
              <a:rPr lang="fr-FR" sz="2800" dirty="0"/>
              <a:t> 1 : Ajout inscription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CE71169-C254-9EFE-2B39-3EA06CA4CB48}"/>
              </a:ext>
            </a:extLst>
          </p:cNvPr>
          <p:cNvSpPr txBox="1"/>
          <p:nvPr/>
        </p:nvSpPr>
        <p:spPr>
          <a:xfrm>
            <a:off x="0" y="6492875"/>
            <a:ext cx="119375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L’ajout d’une inscription est indépendante des enfants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85F6D8C-DD4A-83CA-62B7-693FC38F1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51295"/>
            <a:ext cx="10151378" cy="504157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59C7A8-AE22-DA1A-99F6-B6B5B0B40641}"/>
              </a:ext>
            </a:extLst>
          </p:cNvPr>
          <p:cNvSpPr/>
          <p:nvPr/>
        </p:nvSpPr>
        <p:spPr>
          <a:xfrm>
            <a:off x="10024844" y="1690688"/>
            <a:ext cx="696286" cy="793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468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36D8D-5612-7C18-23CD-7B82FF624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Menu – Espace famille</a:t>
            </a:r>
            <a:br>
              <a:rPr lang="fr-FR" dirty="0"/>
            </a:br>
            <a:r>
              <a:rPr lang="fr-FR" sz="2800" dirty="0"/>
              <a:t>Etape 2 : Responsables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022352F-8658-73D8-CB4C-84BE0D4B0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93908"/>
            <a:ext cx="10515600" cy="526409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3A11E1B-014A-6A7C-AF2E-EB92F3C717D8}"/>
              </a:ext>
            </a:extLst>
          </p:cNvPr>
          <p:cNvSpPr/>
          <p:nvPr/>
        </p:nvSpPr>
        <p:spPr>
          <a:xfrm>
            <a:off x="10544961" y="1761688"/>
            <a:ext cx="713065" cy="587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345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36D8D-5612-7C18-23CD-7B82FF624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Menu – Espace famille</a:t>
            </a:r>
            <a:br>
              <a:rPr lang="fr-FR" dirty="0"/>
            </a:br>
            <a:r>
              <a:rPr lang="fr-FR" sz="2800" dirty="0"/>
              <a:t>Etape 3 : Enfants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83C6BF4-01A5-B0A7-C186-C7B8518B1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629" y="1484851"/>
            <a:ext cx="11074621" cy="537314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9E9F18F-2206-B0AB-5718-61ADA633DE38}"/>
              </a:ext>
            </a:extLst>
          </p:cNvPr>
          <p:cNvSpPr/>
          <p:nvPr/>
        </p:nvSpPr>
        <p:spPr>
          <a:xfrm>
            <a:off x="10570128" y="1667828"/>
            <a:ext cx="783672" cy="457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821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36D8D-5612-7C18-23CD-7B82FF624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Menu – Espace famille</a:t>
            </a:r>
            <a:br>
              <a:rPr lang="fr-FR" dirty="0"/>
            </a:br>
            <a:r>
              <a:rPr lang="fr-FR" sz="2800" dirty="0"/>
              <a:t>Etape 4 : Inscriptions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E47AA23-77F5-F58E-492A-8F83150AD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477" y="1530220"/>
            <a:ext cx="10942222" cy="5088694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34FC4D44-C935-8FDE-BA20-DC3E9B9073A2}"/>
              </a:ext>
            </a:extLst>
          </p:cNvPr>
          <p:cNvSpPr/>
          <p:nvPr/>
        </p:nvSpPr>
        <p:spPr>
          <a:xfrm>
            <a:off x="6392410" y="138673"/>
            <a:ext cx="5637401" cy="2101188"/>
          </a:xfrm>
          <a:prstGeom prst="ellipse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solidFill>
                  <a:schemeClr val="tx1"/>
                </a:solidFill>
              </a:rPr>
              <a:t>Je réserve ponctuellement </a:t>
            </a:r>
            <a:r>
              <a:rPr lang="fr-FR" sz="1400" dirty="0">
                <a:solidFill>
                  <a:schemeClr val="tx1"/>
                </a:solidFill>
                <a:sym typeface="Wingdings" panose="05000000000000000000" pitchFamily="2" charset="2"/>
              </a:rPr>
              <a:t> dès validation du dossier d’inscription</a:t>
            </a:r>
            <a:r>
              <a:rPr lang="fr-FR" sz="1400" dirty="0">
                <a:solidFill>
                  <a:srgbClr val="FF0000"/>
                </a:solidFill>
                <a:sym typeface="Wingdings" panose="05000000000000000000" pitchFamily="2" charset="2"/>
              </a:rPr>
              <a:t>, il faudra aller dans </a:t>
            </a:r>
            <a:r>
              <a:rPr lang="fr-FR" sz="1400" i="1" dirty="0">
                <a:solidFill>
                  <a:srgbClr val="FF0000"/>
                </a:solidFill>
                <a:sym typeface="Wingdings" panose="05000000000000000000" pitchFamily="2" charset="2"/>
              </a:rPr>
              <a:t>Mes réservations </a:t>
            </a:r>
            <a:r>
              <a:rPr lang="fr-FR" sz="1400" dirty="0">
                <a:solidFill>
                  <a:srgbClr val="FF0000"/>
                </a:solidFill>
                <a:sym typeface="Wingdings" panose="05000000000000000000" pitchFamily="2" charset="2"/>
              </a:rPr>
              <a:t>pour choisir les jours</a:t>
            </a:r>
          </a:p>
          <a:p>
            <a:r>
              <a:rPr lang="fr-FR" sz="1400" b="1" dirty="0">
                <a:solidFill>
                  <a:schemeClr val="tx1"/>
                </a:solidFill>
                <a:sym typeface="Wingdings" panose="05000000000000000000" pitchFamily="2" charset="2"/>
              </a:rPr>
              <a:t>Je réserve les jours de la semaine </a:t>
            </a:r>
            <a:r>
              <a:rPr lang="fr-FR" sz="1400" dirty="0">
                <a:solidFill>
                  <a:schemeClr val="tx1"/>
                </a:solidFill>
                <a:sym typeface="Wingdings" panose="05000000000000000000" pitchFamily="2" charset="2"/>
              </a:rPr>
              <a:t> dès validation du dossier d’inscription, les jours de la semaine cochés seront </a:t>
            </a:r>
            <a:r>
              <a:rPr lang="fr-FR" sz="1400" dirty="0">
                <a:solidFill>
                  <a:srgbClr val="FF0000"/>
                </a:solidFill>
                <a:sym typeface="Wingdings" panose="05000000000000000000" pitchFamily="2" charset="2"/>
              </a:rPr>
              <a:t>automatiquement réservés toute l’année scolaire</a:t>
            </a:r>
            <a:endParaRPr lang="fr-FR" sz="1400" dirty="0">
              <a:solidFill>
                <a:srgbClr val="FF0000"/>
              </a:solidFill>
            </a:endParaRP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3E9FD954-8A18-3ADD-7C2F-E1EB5CE098FE}"/>
              </a:ext>
            </a:extLst>
          </p:cNvPr>
          <p:cNvCxnSpPr>
            <a:cxnSpLocks/>
          </p:cNvCxnSpPr>
          <p:nvPr/>
        </p:nvCxnSpPr>
        <p:spPr>
          <a:xfrm flipH="1">
            <a:off x="2818701" y="1530220"/>
            <a:ext cx="3684736" cy="216497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3581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13958</TotalTime>
  <Words>284</Words>
  <Application>Microsoft Office PowerPoint</Application>
  <PresentationFormat>Grand écran</PresentationFormat>
  <Paragraphs>26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Thème Office</vt:lpstr>
      <vt:lpstr>1/ Gestion du foyer 2/ Mes inscriptions en 7 étapes </vt:lpstr>
      <vt:lpstr>Onglet – Gestion du foyer Gestion des Responsables – modification/création</vt:lpstr>
      <vt:lpstr>Onglet – Gestion du foyer Création des Enfants/modification</vt:lpstr>
      <vt:lpstr>Onglet – Gestion du foyer Compléments – Personnes autorisées pour chercher l’enfant et cas d’urgence</vt:lpstr>
      <vt:lpstr>Onglet – Espace famille Mes Inscriptions</vt:lpstr>
      <vt:lpstr>Menu – Espace famille etape 1 : Ajout inscription</vt:lpstr>
      <vt:lpstr>Menu – Espace famille Etape 2 : Responsables</vt:lpstr>
      <vt:lpstr>Menu – Espace famille Etape 3 : Enfants</vt:lpstr>
      <vt:lpstr>Menu – Espace famille Etape 4 : Inscriptions</vt:lpstr>
      <vt:lpstr>Menu – Espace famille Etape 5 : Foyer</vt:lpstr>
      <vt:lpstr>Menu – Espace famille Etape 6 : documents </vt:lpstr>
      <vt:lpstr>Menu – Espace famille Etape 7 : confirmation </vt:lpstr>
      <vt:lpstr>Mail reçu suite demande inscription cantine</vt:lpstr>
      <vt:lpstr>Onglet – Mes réservations </vt:lpstr>
      <vt:lpstr>Mail de confirmation reçu pour la réservation et/ou annulation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espace famille</dc:title>
  <dc:creator>Isabelle RONDEAU</dc:creator>
  <cp:lastModifiedBy>Isabelle RONDEAU</cp:lastModifiedBy>
  <cp:revision>8</cp:revision>
  <dcterms:created xsi:type="dcterms:W3CDTF">2023-04-20T12:49:20Z</dcterms:created>
  <dcterms:modified xsi:type="dcterms:W3CDTF">2024-06-06T13:19:08Z</dcterms:modified>
</cp:coreProperties>
</file>