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ducteur Travaux 5" initials="CT5" lastIdx="1" clrIdx="0">
    <p:extLst>
      <p:ext uri="{19B8F6BF-5375-455C-9EA6-DF929625EA0E}">
        <p15:presenceInfo xmlns:p15="http://schemas.microsoft.com/office/powerpoint/2012/main" userId="Conducteur Travaux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27T08:25:16.33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8AA7B-6A6D-4475-BEC3-4D5F3A72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0F5CB7-F333-4BDD-9DAF-6E9030F77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088386-0B6B-4B86-A64C-2C39255D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9F438B-25FF-4421-9F1A-E7420B9D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7717B0-9D10-4CFE-BD58-4BC01E2E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2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3D601-73F3-4E6D-8FCA-8E40A634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7B9952-19C7-4D81-83D8-B740FD940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328415-034A-4A4B-A063-85FC43E4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50DF70-364F-4C09-A63E-30915039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4FFA2-E560-4AF9-87A6-CC19BAC2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3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A63A84-F2C0-48ED-8A61-4913B7F17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167B27-12FF-4F85-9C6F-4C577777C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80D91B-8CFC-465E-9E87-35166100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89970-9FF0-4CD1-A464-8F627A1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A2EB3E-C715-4D60-8E1C-AFE3EE0F7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27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5BCCB7-B76F-4A3E-953A-5515279A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08A8DC-B170-41A9-82FF-157F795C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37991A-4ED7-4D90-9DC3-87970FBD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2C29B2-CC4C-4F9C-A40E-447266A1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DD9C41-57A0-4A9C-9C2C-ABF7666F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4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ACBDA-A696-4433-A19F-9FB436E1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CFE7E3-22C1-4D9F-B8FB-EA742DBA0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499AC7-1DBC-4117-8314-CF5D36BA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6E35A-FC3F-4BCE-BCD6-C8BC04B9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0E6C61-E926-4D09-8419-2D7F1389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40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81849-D79C-4F91-AEFD-A3C9F56E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BB3CF0-ADFF-4ACB-9DCB-8658D9C07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4B2D48-9237-4BBD-A23F-7DC67E634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D8F7BF-EF47-4FF0-89C4-32CC7696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64C6D-611C-4971-9C15-E772A976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570B88-B512-46B9-9D7C-1B2447C4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0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5B6BC-DE4B-4FA5-AAD6-BC587F7A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9E3F4D-2DEE-4554-B414-09A538343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930C28-2A0B-4581-A58F-C133DFBC7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A85684-82BB-454B-8591-A9654D489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B5E43C-FBE2-4A49-B6EE-D424613ED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EAB4FA5-08B2-4C95-9082-01AEC6F0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086B9A-0AD0-46EE-84FA-31F41D1F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6AFA23-105A-439F-BBB8-54A7138A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041F0-571B-48B1-891C-9640F806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64F247-E185-4493-8440-814228D2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74F8CC-0F4B-4E71-9750-F745BA43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5D7EC7-B521-428D-B102-410AB8FF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28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31F642-2574-4EBA-9446-27651580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EB933E-8749-4731-8120-24E07462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6A46D6-EF5D-4774-90D7-3F8469C2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7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DA1F4-0C37-409D-92AD-457696681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FCA1-727A-42A1-A68E-88D1E3EF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A1DBD6-7E51-4B39-8B5D-243E06703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3A5B20-5231-44EA-8C69-826F267F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98630D-DB37-4F24-B8DC-E01CF656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F97446-947A-4E0D-A9C3-1126C6D53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03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D3A48-5466-4318-B6E7-2DF0534A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E47C1C7-EA6C-4498-9BED-7F6A00EED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046B22-38AC-4E60-BA46-A94901AF7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BC54C8-BAB0-4F5F-B0B0-9B15420A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20E6CC-CCDE-4B34-9134-E61EB563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FC620D-9038-4289-95E0-FABDF85B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5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858E17-4D24-47AF-B0D0-E5C13CBD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69CE2-E2CE-4C08-9C6A-33017822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1D5B59-AE3A-4C97-92CF-BF043BA19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7E70-76F3-45F0-8FB7-95EA3C9BD7BC}" type="datetimeFigureOut">
              <a:rPr lang="fr-FR" smtClean="0"/>
              <a:t>27/08/2025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CFAE44-7431-4719-B81C-8A6F4B9348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1CABD9-484D-4F9E-82D5-62F7F3069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B0D08-1A14-442D-8944-57B48FFC7B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9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37C4EB-5624-4E08-B7DA-5167512A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480" y="452935"/>
            <a:ext cx="6705032" cy="49957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DEF972D-B52C-4CAF-A3DF-54F29BC8E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C2868A-1488-4DBA-8B94-20C3E97AE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2B16D6-9563-4200-A52E-2A44163B829A}"/>
              </a:ext>
            </a:extLst>
          </p:cNvPr>
          <p:cNvSpPr txBox="1"/>
          <p:nvPr/>
        </p:nvSpPr>
        <p:spPr>
          <a:xfrm>
            <a:off x="2684477" y="5964572"/>
            <a:ext cx="298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Itinéraire de déviation</a:t>
            </a:r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63BE865-A6A1-40B8-B529-45099146F49F}"/>
              </a:ext>
            </a:extLst>
          </p:cNvPr>
          <p:cNvSpPr/>
          <p:nvPr/>
        </p:nvSpPr>
        <p:spPr>
          <a:xfrm>
            <a:off x="4035104" y="3087111"/>
            <a:ext cx="469784" cy="520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DB36DF-91F6-4958-AF6D-2C1B7D8B5003}"/>
              </a:ext>
            </a:extLst>
          </p:cNvPr>
          <p:cNvSpPr txBox="1"/>
          <p:nvPr/>
        </p:nvSpPr>
        <p:spPr>
          <a:xfrm>
            <a:off x="6096000" y="5964572"/>
            <a:ext cx="286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Zone de travaux</a:t>
            </a:r>
          </a:p>
        </p:txBody>
      </p:sp>
    </p:spTree>
    <p:extLst>
      <p:ext uri="{BB962C8B-B14F-4D97-AF65-F5344CB8AC3E}">
        <p14:creationId xmlns:p14="http://schemas.microsoft.com/office/powerpoint/2010/main" val="1080875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Conducteur Travaux 5</dc:creator>
  <cp:lastModifiedBy>Conducteur Travaux 5</cp:lastModifiedBy>
  <cp:revision>1</cp:revision>
  <dcterms:created xsi:type="dcterms:W3CDTF">2025-08-27T06:22:08Z</dcterms:created>
  <dcterms:modified xsi:type="dcterms:W3CDTF">2025-08-27T06:33:32Z</dcterms:modified>
</cp:coreProperties>
</file>