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8000" cy="9144000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76" y="-90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A9E7-A4FF-4FF1-A1FA-0CAD4FF5B39E}" type="datetimeFigureOut">
              <a:rPr lang="fr-FR" smtClean="0"/>
              <a:t>20/09/2019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36317-DB7C-4861-B352-C84CCCA484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4250" t="14993" r="25194" b="38808"/>
          <a:stretch>
            <a:fillRect/>
          </a:stretch>
        </p:blipFill>
        <p:spPr bwMode="auto">
          <a:xfrm>
            <a:off x="1602284" y="612279"/>
            <a:ext cx="7978705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 l="34250" t="40192" r="25194" b="48608"/>
          <a:stretch>
            <a:fillRect/>
          </a:stretch>
        </p:blipFill>
        <p:spPr bwMode="auto">
          <a:xfrm>
            <a:off x="1602284" y="5724847"/>
            <a:ext cx="7992887" cy="12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Camus</dc:creator>
  <cp:lastModifiedBy>Camus</cp:lastModifiedBy>
  <cp:revision>2</cp:revision>
  <dcterms:created xsi:type="dcterms:W3CDTF">2019-09-20T17:19:13Z</dcterms:created>
  <dcterms:modified xsi:type="dcterms:W3CDTF">2019-09-20T17:29:58Z</dcterms:modified>
</cp:coreProperties>
</file>