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4F333D-83D0-3BB4-F231-8885202CA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AE3AE5-480B-1DC4-CA66-440B5C27B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BB6849-DFA7-7F0A-11AA-80B31915B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684A09-FD00-CDE7-5D75-23D47372C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5C733D-D809-89D8-6D9E-D4DF698B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42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FD887-0C57-8BD2-E19C-63E409D64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A36293-CB97-DB27-5C7B-18C93BC0D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CFBEF9-4144-D617-9AC7-01A800D95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0C633C-8D95-7662-A66F-7C315D700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7AA92A-3262-6B07-909D-57AEC7E8F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13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831B44F-8F16-19EE-EC54-FE990D78B9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F0CD977-C8CA-19EE-DA7C-7A5ED6634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4CEE6B-2146-4705-7FC1-C0E238184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802236-7A03-E879-3356-582D7FD1B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D87678-BB02-AEA9-B390-445D2AF12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86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B785A9-C787-01AC-FD85-F2108B1B3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BB6B6D-B484-BA98-B6B2-05F99BC3E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BADB27-F74C-2582-43A1-7C575399A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685A76-7232-12AA-537D-21A621453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26EA18-40FF-C16A-FBE9-EE2D32445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37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8A741F-E82C-BDC6-0A9D-33EC14F74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56CFBF-DF63-EDDB-5F51-B05384AA5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287237-F53A-34D3-148F-D3609CAE7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0CCB6F-7A63-6D83-3A83-7D070E640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933ACC-498E-7FBE-E1D6-859B245D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0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2E624E-2453-4A32-5518-CB5F082E7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48C548-457B-3287-94E2-EE5952191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04DFFCA-7063-CDCF-C18E-6E0EA9C0CA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A9FC9F-1249-19F5-CC79-02D7DA4BE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7CC12E-D619-331C-3385-18FE7D846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C5154D-0575-3430-67D6-2DDB10305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88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6AE5DA-8BBF-84DD-ADD1-45F2610D7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7FE632-7945-9819-C14E-9B1DB7A59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7A99893-6826-1311-9798-7C30DFBA8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C12BBED-D17D-F45E-1A1E-ED54EEC75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9696C92-D92B-DB65-56F9-7ED5737C65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3F389B1-2B6A-1EE6-2C77-FCE962691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07217D9-5107-5E4D-D088-F54CF8B1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6FDA4D6-E736-2565-83AF-DFC280F5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93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B9F38B-DC4D-8C62-8D88-143E3B275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7796FC-52A4-57EC-F2DB-34A1F0944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CB9E235-3A67-B4BB-4A41-21DFA2D4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C5EF92-E428-C1E7-6B1E-7AA3FC8CD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0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85CB2D-CA3D-FB50-542B-A6904D3D8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4BE6E93-E77E-3622-7262-8ABA2041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F7398D-009A-B391-9F6F-A96A5A16E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44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B94ADA-778E-67B4-0A0D-635339B9F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C22C8C-1C63-D1D5-F354-7DFFF091C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F386345-8AF2-E45E-7785-1E595CC59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B86D45-5D09-90AA-5B09-C8D4C99A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66B168-8136-558F-7C51-69D7A3828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AA7B6E-235A-6617-87F7-94274A98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709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D55896-2AC4-7032-7D42-2818A250F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F644134-9F11-7DF7-D7E7-FD180EC35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4DC223-F0B2-BAFA-C195-0DC6B9EFE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E1819A-DA14-0259-3B8C-308E0F254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02907E-D9D4-AF87-7781-77BC4068D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765239-3484-C49E-7F7C-ECCA4C088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58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EB31C71-4EEB-51C9-9838-11B713767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B8142B4-7D39-9D2C-1214-41311CAB6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6BA7B4-53E6-0BC0-A8E8-79FD0FD787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5DA40E-6E3D-4F48-B992-0ADCA8E1590C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64746-66FE-BAE4-3F68-C0D95D3E5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067E94-B4E0-29C5-37C7-AB1FC04B8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BE64DD-E284-421F-8747-B70E9547E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20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5" name="Rectangle 1054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56" name="Rectangle 1055">
            <a:extLst>
              <a:ext uri="{FF2B5EF4-FFF2-40B4-BE49-F238E27FC236}">
                <a16:creationId xmlns:a16="http://schemas.microsoft.com/office/drawing/2014/main" id="{5428AC11-BFDF-42EF-80FF-717BBF909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8628" y="1408629"/>
            <a:ext cx="6858000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7" name="Rectangle 1056">
            <a:extLst>
              <a:ext uri="{FF2B5EF4-FFF2-40B4-BE49-F238E27FC236}">
                <a16:creationId xmlns:a16="http://schemas.microsoft.com/office/drawing/2014/main" id="{2CC56AF6-38E4-490B-8E2B-1A1037B4E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832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4" name="Rectangle 1053">
            <a:extLst>
              <a:ext uri="{FF2B5EF4-FFF2-40B4-BE49-F238E27FC236}">
                <a16:creationId xmlns:a16="http://schemas.microsoft.com/office/drawing/2014/main" id="{2339A6F5-AD6A-4D80-8AD9-6290D13AC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513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61000"/>
                </a:srgbClr>
              </a:gs>
              <a:gs pos="95000">
                <a:schemeClr val="accent5">
                  <a:alpha val="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76F9DD1-C3DA-43B3-CA2D-52BE49F5EA48}"/>
              </a:ext>
            </a:extLst>
          </p:cNvPr>
          <p:cNvSpPr txBox="1"/>
          <p:nvPr/>
        </p:nvSpPr>
        <p:spPr>
          <a:xfrm>
            <a:off x="578887" y="1640251"/>
            <a:ext cx="2878688" cy="23465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ASSEMBLÉE GÉNÉRALE DES AMIS DE COUME 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903C436B-9017-9C1F-92D7-5062B20B3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" r="4301" b="-3"/>
          <a:stretch>
            <a:fillRect/>
          </a:stretch>
        </p:blipFill>
        <p:spPr bwMode="auto">
          <a:xfrm>
            <a:off x="4775217" y="1080937"/>
            <a:ext cx="3147413" cy="4695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5950DF7A-447C-67F4-B56E-92CBCAB09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3" r="2463" b="-3"/>
          <a:stretch>
            <a:fillRect/>
          </a:stretch>
        </p:blipFill>
        <p:spPr bwMode="auto">
          <a:xfrm>
            <a:off x="8266414" y="1085126"/>
            <a:ext cx="3141973" cy="46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97127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Cadastre</dc:creator>
  <cp:lastModifiedBy>Cadastre</cp:lastModifiedBy>
  <cp:revision>2</cp:revision>
  <dcterms:created xsi:type="dcterms:W3CDTF">2026-04-02T12:55:49Z</dcterms:created>
  <dcterms:modified xsi:type="dcterms:W3CDTF">2026-04-02T13:11:04Z</dcterms:modified>
</cp:coreProperties>
</file>