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defTabSz="91440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1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2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83720" indent="-32652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19320" indent="-30492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37360" indent="-36576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94560" indent="-36576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3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4000" strike="noStrike" u="none" cap="all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888888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4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90560" indent="-33336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34440" indent="-32004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7280" indent="-3556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84480" indent="-355680" defTabSz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2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5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b">
            <a:noAutofit/>
          </a:bodyPr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2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b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6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4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ldNum" idx="7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ldNum" idx="8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fr-FR" sz="20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du titre</a:t>
            </a:r>
            <a:endParaRPr b="0" lang="fr-FR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1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83720" indent="-32652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2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19320" indent="-30492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3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37360" indent="-36576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 4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94560" indent="-365760" defTabSz="9144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Texte niveau 5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Cliquez pour éditer le format du plan de texte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Troisième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Quatrième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Cinquième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Septième niveau de plan</a:t>
            </a:r>
            <a:endParaRPr b="0" lang="fr-FR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sldNum" idx="9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>
              <a:buNone/>
            </a:pPr>
            <a:endParaRPr b="0" lang="fr-F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8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4"/>
          <p:cNvSpPr/>
          <p:nvPr/>
        </p:nvSpPr>
        <p:spPr>
          <a:xfrm>
            <a:off x="627120" y="4093560"/>
            <a:ext cx="6305040" cy="62517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IDENTITÉ DE L’ENFANT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NOM :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PRÉNOM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DATE DE NAISSANCE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GENRE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1001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INFORMATIONS DIVERSES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EST-CE UN PREMIER DÉPART EN COLONIE DE VACANCES ?                                                       OUI     NON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VOTRE ENFANT PARTICIPE-T-IL AU SÉJOUR AVEC FRERE, SOEUR, COUSIN.E OU AMI.E ?    OUI     NON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COMMENT AVEZ-VOUS CONNU NOTRE SÉJOUR LINGUISTIQUE ?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SITE WEB         PRESSE PAPIER         RÉSEAUX SOCIAUX         ÉTABLISSEMENT SCOLAIRE         AUTRE: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1001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IDENTITÉ DU / DE LA RESPONSABLE LÉGAL(E)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NOM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PRÉNOM :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ADRESSE POSTALE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CODE POSTAL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VILLE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TELEPHONE 1 :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TELEPHONE 2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ADRESSE EMAIL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1001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DATE ET SIGNATURE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Freeform 5"/>
          <p:cNvSpPr/>
          <p:nvPr/>
        </p:nvSpPr>
        <p:spPr>
          <a:xfrm>
            <a:off x="527400" y="2132280"/>
            <a:ext cx="6404760" cy="1961280"/>
          </a:xfrm>
          <a:prstGeom prst="rect">
            <a:avLst/>
          </a:prstGeom>
          <a:blipFill rotWithShape="0">
            <a:blip r:embed="rId1"/>
            <a:srcRect/>
            <a:stretch/>
          </a:blipFill>
          <a:ln cap="sq" w="28575">
            <a:solidFill>
              <a:srgbClr val="10385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33" name="TextBox 6"/>
          <p:cNvSpPr/>
          <p:nvPr/>
        </p:nvSpPr>
        <p:spPr>
          <a:xfrm>
            <a:off x="627120" y="2226600"/>
            <a:ext cx="5639400" cy="16009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Liste des pièces à joindre à ce dossier :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6440" indent="-113040" defTabSz="914400">
              <a:lnSpc>
                <a:spcPts val="21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Fiche sanitaire de liaison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complétée 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et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 signée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6440" indent="-113040" defTabSz="914400">
              <a:lnSpc>
                <a:spcPts val="21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Avis d’imposition 2025 sur revenus 2024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6440" indent="-113040" defTabSz="914400">
              <a:lnSpc>
                <a:spcPts val="21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Justificatif domicile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6440" indent="-113040" defTabSz="914400">
              <a:lnSpc>
                <a:spcPts val="21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 Photo d’identité récente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TextBox 7"/>
          <p:cNvSpPr/>
          <p:nvPr/>
        </p:nvSpPr>
        <p:spPr>
          <a:xfrm>
            <a:off x="360000" y="540000"/>
            <a:ext cx="7196400" cy="3294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2701"/>
              </a:lnSpc>
              <a:tabLst>
                <a:tab algn="l" pos="0"/>
              </a:tabLst>
            </a:pPr>
            <a:r>
              <a:rPr b="1" lang="fr-FR" sz="1900" spc="252" strike="noStrike" u="none">
                <a:solidFill>
                  <a:srgbClr val="103852"/>
                </a:solidFill>
                <a:effectLst/>
                <a:uFillTx/>
                <a:latin typeface="Bodoni FLF Bold"/>
                <a:ea typeface="Bodoni FLF Bold"/>
              </a:rPr>
              <a:t>DOSSIER D’INSCRIPTION</a:t>
            </a: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TextBox 9"/>
          <p:cNvSpPr/>
          <p:nvPr/>
        </p:nvSpPr>
        <p:spPr>
          <a:xfrm>
            <a:off x="720360" y="9667080"/>
            <a:ext cx="6305040" cy="727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 defTabSz="914400">
              <a:lnSpc>
                <a:spcPts val="15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Chloé Michel E.I. / 8 rue Abbé Aynard / 14170 Saint Pierre en Auge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06 50 40 31 91 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chloemichel@mailo.com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enjoy-sejourslinguistiques.com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TextBox 10"/>
          <p:cNvSpPr/>
          <p:nvPr/>
        </p:nvSpPr>
        <p:spPr>
          <a:xfrm>
            <a:off x="540000" y="1440000"/>
            <a:ext cx="6398280" cy="2203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fr-FR" sz="1300" strike="noStrike" u="none">
                <a:solidFill>
                  <a:srgbClr val="103852"/>
                </a:solidFill>
                <a:effectLst/>
                <a:uFillTx/>
                <a:latin typeface="Bauer Bodoni"/>
                <a:ea typeface="Bauer Bodoni"/>
              </a:rPr>
              <a:t>Séjour immersif &amp; Detox numérique / Enfants de 11 à 17 ans / du 16 au 21 août 2026</a:t>
            </a:r>
            <a:endParaRPr b="0" lang="fr-FR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2"/>
          <p:cNvSpPr/>
          <p:nvPr/>
        </p:nvSpPr>
        <p:spPr>
          <a:xfrm>
            <a:off x="627120" y="2895120"/>
            <a:ext cx="6305040" cy="1308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Valeurs de l’entreprise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Co-construction des séjours avec les jeunes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Sensibilisation aux valeurs universelles de paix, de solidarité, d'inclusion et d'ouverture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Partage des connaissances entre plusieurs générations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Respect de l'environnement et des autres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TextBox 3"/>
          <p:cNvSpPr/>
          <p:nvPr/>
        </p:nvSpPr>
        <p:spPr>
          <a:xfrm>
            <a:off x="124200" y="1948680"/>
            <a:ext cx="7196400" cy="3294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2701"/>
              </a:lnSpc>
              <a:tabLst>
                <a:tab algn="l" pos="0"/>
              </a:tabLst>
            </a:pPr>
            <a:r>
              <a:rPr b="1" lang="fr-FR" sz="1900" spc="252" strike="noStrike" u="none">
                <a:solidFill>
                  <a:srgbClr val="103852"/>
                </a:solidFill>
                <a:effectLst/>
                <a:uFillTx/>
                <a:latin typeface="Bodoni FLF Bold"/>
                <a:ea typeface="Bodoni FLF Bold"/>
              </a:rPr>
              <a:t>DOSSIER D’INSCRIPTION</a:t>
            </a: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TextBox 7"/>
          <p:cNvSpPr/>
          <p:nvPr/>
        </p:nvSpPr>
        <p:spPr>
          <a:xfrm>
            <a:off x="627120" y="9631440"/>
            <a:ext cx="6305040" cy="727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 defTabSz="914400">
              <a:lnSpc>
                <a:spcPts val="15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Chloé Michel E.I. / 8 rue Abbé Aynard / 14170 Saint Pierre en Auge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06 50 40 31 91 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chloemichel@mailo.com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enjoy-sejourslinguistiques.com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TextBox 8"/>
          <p:cNvSpPr/>
          <p:nvPr/>
        </p:nvSpPr>
        <p:spPr>
          <a:xfrm>
            <a:off x="627120" y="4360320"/>
            <a:ext cx="6305040" cy="55915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Important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Ce séjour vise à encourager l’apprentissage de l’anglais en proposant une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 immersion totale dans la langue anglaise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: cela signifie qu’aucune autre langue ne peut être parlée par les participants. Tous les outils sont donnés par l’équipe pédagogique pour que chacun parvienne rapidement à cet objectif exigent.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Ce séjour est aussi une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detox numérique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. Cela signifie qu’aucun objet connecté ou téléphone portable personnel n’est autorisé pendant le séjour.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Les jeunes peuvent vous contacter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, et inversement, vous pouvez appeler le téléphone disponible sur site, à tout moment et à la fréquence souhaitée (dans la limite du raisonnable et de la disponibilité du directeur du séjour).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L’utilisation ou la présence d’un téléphone ou objet connecté personnel est un motif d’exclusion du séjour. L’utilisation d’une autre langue que l’anglais est également un motif d’exclusion du séjour.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Après l’inscription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, le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projet pédagogique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vous sera communiqué, ainsi que la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liste du matériel à emporter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, les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adresse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et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horaire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exacts de rendez-vous, et le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numéro de téléphone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du directeur.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Le projet pédagogique est le document officiel encadrant les actions de l’équipe pédagogique pendant toute la durée du séjour de votre enfant. Il est mis à jour à chaque séjour afin de s’adapter aux besoins de chaque  enfant et des membres de l’équipe.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1001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1001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DATE ET SIGNATURE :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TextBox 9"/>
          <p:cNvSpPr/>
          <p:nvPr/>
        </p:nvSpPr>
        <p:spPr>
          <a:xfrm>
            <a:off x="583560" y="2509200"/>
            <a:ext cx="6392520" cy="2203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fr-FR" sz="1300" strike="noStrike" u="none">
                <a:solidFill>
                  <a:srgbClr val="103852"/>
                </a:solidFill>
                <a:effectLst/>
                <a:uFillTx/>
                <a:latin typeface="Bauer Bodoni"/>
                <a:ea typeface="Bauer Bodoni"/>
              </a:rPr>
              <a:t>Séjour immersif &amp; Detox numérique / Enfants de 11 à 17 ans / du 16 au 21 août 2026</a:t>
            </a:r>
            <a:endParaRPr b="0" lang="fr-FR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2"/>
          <p:cNvSpPr/>
          <p:nvPr/>
        </p:nvSpPr>
        <p:spPr>
          <a:xfrm>
            <a:off x="720360" y="2885400"/>
            <a:ext cx="6305040" cy="6874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2500"/>
              </a:lnSpc>
              <a:tabLst>
                <a:tab algn="l" pos="0"/>
              </a:tabLst>
            </a:pPr>
            <a:r>
              <a:rPr b="1" lang="fr-FR" sz="1200" strike="noStrike" u="sng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Autorisations :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500"/>
              </a:lnSpc>
              <a:tabLst>
                <a:tab algn="l" pos="0"/>
              </a:tabLst>
            </a:pPr>
            <a:r>
              <a:rPr b="0" lang="fr-FR" sz="12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Droit à l’image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500"/>
              </a:lnSpc>
              <a:tabLst>
                <a:tab algn="l" pos="0"/>
              </a:tabLst>
            </a:pPr>
            <a:r>
              <a:rPr b="0" lang="fr-FR" sz="12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Transport en cas de nécessité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500"/>
              </a:lnSpc>
              <a:tabLst>
                <a:tab algn="l" pos="0"/>
              </a:tabLst>
            </a:pPr>
            <a:r>
              <a:rPr b="0" lang="fr-FR" sz="1200" strike="noStrike" u="sng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Soins médicaux en cas de nécessité</a:t>
            </a:r>
            <a:endParaRPr b="0" lang="fr-F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Je, soussigné(e)                                                                  responsable légal.e de l’enfant                                          né(e) le                                          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autorise / n’autorise pas (rayer la mention inutile)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les prises de vues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 : photos, vidéos, destinées à être publiées sur des supports de communication (journaux papier ou télévisés, réseaux sociaux, site web de l’entreprise Chloé Michel E.I. ...) ;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autorise / n’autorise pas (rayer la mention inutile)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le transport 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en voiture de mon enfant en cas de nécessité ou d’urgence (médecin, hôpital) ;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autorise / n’autorise pas (rayer la mention inutile) </a:t>
            </a: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la réalisation de soins </a:t>
            </a: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médicaux par un professionnel de santé en cas de nécessité ou d’urgence ;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pendant la durée du Séjour immersif &amp; Detox numérique organisé par l’entreprise Chloé Michel E.I du 16 au 21 août 2026.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0" lang="fr-FR" sz="1000" strike="noStrike" u="none">
                <a:solidFill>
                  <a:srgbClr val="000000"/>
                </a:solidFill>
                <a:effectLst/>
                <a:uFillTx/>
                <a:latin typeface="DIN Next"/>
                <a:ea typeface="DIN Next"/>
              </a:rPr>
              <a:t>Date 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endParaRPr b="0" lang="fr-F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100"/>
              </a:lnSpc>
              <a:tabLst>
                <a:tab algn="l" pos="0"/>
              </a:tabLst>
            </a:pPr>
            <a:r>
              <a:rPr b="1" lang="fr-FR" sz="1000" strike="noStrike" u="none">
                <a:solidFill>
                  <a:srgbClr val="000000"/>
                </a:solidFill>
                <a:effectLst/>
                <a:uFillTx/>
                <a:latin typeface="DIN Next Bold"/>
                <a:ea typeface="DIN Next Bold"/>
              </a:rPr>
              <a:t>Signature du / de la responsable légal.e</a:t>
            </a:r>
            <a:endParaRPr b="0" lang="fr-F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TextBox 3"/>
          <p:cNvSpPr/>
          <p:nvPr/>
        </p:nvSpPr>
        <p:spPr>
          <a:xfrm>
            <a:off x="124200" y="1948680"/>
            <a:ext cx="7196400" cy="3294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914400">
              <a:lnSpc>
                <a:spcPts val="2701"/>
              </a:lnSpc>
              <a:tabLst>
                <a:tab algn="l" pos="0"/>
              </a:tabLst>
            </a:pPr>
            <a:r>
              <a:rPr b="1" lang="fr-FR" sz="1900" spc="252" strike="noStrike" u="none">
                <a:solidFill>
                  <a:srgbClr val="103852"/>
                </a:solidFill>
                <a:effectLst/>
                <a:uFillTx/>
                <a:latin typeface="Bodoni FLF Bold"/>
                <a:ea typeface="Bodoni FLF Bold"/>
              </a:rPr>
              <a:t>DOSSIER D’INSCRIPTION</a:t>
            </a:r>
            <a:endParaRPr b="0" lang="fr-FR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TextBox 7"/>
          <p:cNvSpPr/>
          <p:nvPr/>
        </p:nvSpPr>
        <p:spPr>
          <a:xfrm>
            <a:off x="627120" y="9631440"/>
            <a:ext cx="6305040" cy="727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 defTabSz="914400">
              <a:lnSpc>
                <a:spcPts val="15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Chloé Michel E.I. / 8 rue Abbé Aynard / 14170 Saint Pierre en Auge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06 50 40 31 91 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chloemichel@mailo.com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799"/>
              </a:lnSpc>
              <a:tabLst>
                <a:tab algn="l" pos="0"/>
              </a:tabLst>
            </a:pPr>
            <a:r>
              <a:rPr b="0" lang="fr-FR" sz="800" spc="17" strike="noStrike" u="none">
                <a:solidFill>
                  <a:srgbClr val="103852"/>
                </a:solidFill>
                <a:effectLst/>
                <a:uFillTx/>
                <a:latin typeface="DIN Next"/>
                <a:ea typeface="DIN Next"/>
              </a:rPr>
              <a:t>enjoy-sejourslinguistiques.com</a:t>
            </a:r>
            <a:endParaRPr b="0" lang="fr-FR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TextBox 8"/>
          <p:cNvSpPr/>
          <p:nvPr/>
        </p:nvSpPr>
        <p:spPr>
          <a:xfrm>
            <a:off x="583560" y="2509200"/>
            <a:ext cx="6392520" cy="2203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defTabSz="914400">
              <a:lnSpc>
                <a:spcPts val="1800"/>
              </a:lnSpc>
              <a:tabLst>
                <a:tab algn="l" pos="0"/>
              </a:tabLst>
            </a:pPr>
            <a:r>
              <a:rPr b="0" lang="fr-FR" sz="1300" strike="noStrike" u="none">
                <a:solidFill>
                  <a:srgbClr val="103852"/>
                </a:solidFill>
                <a:effectLst/>
                <a:uFillTx/>
                <a:latin typeface="Bauer Bodoni"/>
                <a:ea typeface="Bauer Bodoni"/>
              </a:rPr>
              <a:t>Séjour immersif &amp; Detox numérique / Enfants de 11 à 17 ans / du 16 au 21 août 2026</a:t>
            </a:r>
            <a:endParaRPr b="0" lang="fr-FR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 pitchFamily="0" charset="1"/>
        <a:ea typeface="Helvetica" pitchFamily="0" charset="1"/>
        <a:cs typeface="Helvetica" pitchFamily="0" charset="1"/>
      </a:majorFont>
      <a:minorFont>
        <a:latin typeface="Calibri" pitchFamily="0" charset="1"/>
        <a:ea typeface="Calibri" pitchFamily="0" charset="1"/>
        <a:cs typeface="Calibri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LibreOffice/25.8.1.1$Windows_X86_64 LibreOffice_project/54047653041915e595ad4e45cccea684809c77b5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fr-FR</dc:language>
  <cp:lastModifiedBy/>
  <dcterms:modified xsi:type="dcterms:W3CDTF">2026-06-09T10:24:50Z</dcterms:modified>
  <cp:revision>1</cp:revision>
  <dc:subject/>
  <dc:title/>
</cp:coreProperties>
</file>