
<file path=[Content_Types].xml><?xml version="1.0" encoding="utf-8"?>
<Types xmlns="http://schemas.openxmlformats.org/package/2006/content-types">
  <Default Extension="fntdata" ContentType="application/x-fontdata"/>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0" r:id="rId1"/>
  </p:sldMasterIdLst>
  <p:notesMasterIdLst>
    <p:notesMasterId r:id="rId20"/>
  </p:notesMasterIdLst>
  <p:sldIdLst>
    <p:sldId id="256" r:id="rId2"/>
    <p:sldId id="257" r:id="rId3"/>
    <p:sldId id="258" r:id="rId4"/>
    <p:sldId id="347" r:id="rId5"/>
    <p:sldId id="348" r:id="rId6"/>
    <p:sldId id="350" r:id="rId7"/>
    <p:sldId id="351" r:id="rId8"/>
    <p:sldId id="260" r:id="rId9"/>
    <p:sldId id="353" r:id="rId10"/>
    <p:sldId id="356" r:id="rId11"/>
    <p:sldId id="355" r:id="rId12"/>
    <p:sldId id="354" r:id="rId13"/>
    <p:sldId id="358" r:id="rId14"/>
    <p:sldId id="359" r:id="rId15"/>
    <p:sldId id="302" r:id="rId16"/>
    <p:sldId id="360" r:id="rId17"/>
    <p:sldId id="269" r:id="rId18"/>
    <p:sldId id="270" r:id="rId19"/>
  </p:sldIdLst>
  <p:sldSz cx="9144000" cy="5143500" type="screen16x9"/>
  <p:notesSz cx="6797675" cy="9926638"/>
  <p:embeddedFontLst>
    <p:embeddedFont>
      <p:font typeface="Fira Sans Extra Condensed Medium" panose="020B0604020202020204" charset="0"/>
      <p:regular r:id="rId21"/>
      <p:bold r:id="rId22"/>
      <p:italic r:id="rId23"/>
      <p:boldItalic r:id="rId24"/>
    </p:embeddedFont>
    <p:embeddedFont>
      <p:font typeface="Gaegu" pitchFamily="2" charset="0"/>
      <p:regular r:id="rId25"/>
      <p:bold r:id="rId26"/>
    </p:embeddedFont>
    <p:embeddedFont>
      <p:font typeface="Questrial" panose="020F0502020204030204" pitchFamily="2" charset="0"/>
      <p:regular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93">
          <p15:clr>
            <a:srgbClr val="9AA0A6"/>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7E4901D-DE35-423D-A7BA-24C8472696A0}">
  <a:tblStyle styleId="{B7E4901D-DE35-423D-A7BA-24C8472696A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46" d="100"/>
          <a:sy n="146" d="100"/>
        </p:scale>
        <p:origin x="630" y="114"/>
      </p:cViewPr>
      <p:guideLst>
        <p:guide orient="horz" pos="593"/>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39618985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3" name="Google Shape;913;p: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7953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b662e0629a_0_1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b662e0629a_0_1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0069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Google Shape;961;gbadf322efb_0_20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2" name="Google Shape;962;gbadf322efb_0_204: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0867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Google Shape;961;gbadf322efb_0_20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2" name="Google Shape;962;gbadf322efb_0_204: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0240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b662e0629a_0_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6" name="Google Shape;1006;gb662e0629a_0_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46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b662e0629a_0_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6" name="Google Shape;1006;gb662e0629a_0_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5581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b662e0629a_0_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6" name="Google Shape;1006;gb662e0629a_0_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8724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b662e0629a_0_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6" name="Google Shape;1006;gb662e0629a_0_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6622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b662e0629a_0_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6" name="Google Shape;1006;gb662e0629a_0_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2881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0"/>
        <p:cNvGrpSpPr/>
        <p:nvPr/>
      </p:nvGrpSpPr>
      <p:grpSpPr>
        <a:xfrm>
          <a:off x="0" y="0"/>
          <a:ext cx="0" cy="0"/>
          <a:chOff x="0" y="0"/>
          <a:chExt cx="0" cy="0"/>
        </a:xfrm>
      </p:grpSpPr>
      <p:sp>
        <p:nvSpPr>
          <p:cNvPr id="3541" name="Google Shape;3541;g124180201be_0_15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2" name="Google Shape;3542;g124180201be_0_154: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2315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124fae517e5_0_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124fae517e5_0_1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5839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gb5b685808e_0_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8" name="Google Shape;1338;gb5b685808e_0_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85534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824475" y="922450"/>
            <a:ext cx="5495100" cy="2355600"/>
          </a:xfrm>
          <a:prstGeom prst="rect">
            <a:avLst/>
          </a:prstGeom>
        </p:spPr>
        <p:txBody>
          <a:bodyPr spcFirstLastPara="1" wrap="square" lIns="91425" tIns="91425" rIns="91425" bIns="91425" anchor="ctr" anchorCtr="0">
            <a:normAutofit/>
          </a:bodyPr>
          <a:lstStyle>
            <a:lvl1pPr lvl="0" algn="ctr">
              <a:lnSpc>
                <a:spcPct val="60000"/>
              </a:lnSpc>
              <a:spcBef>
                <a:spcPts val="0"/>
              </a:spcBef>
              <a:spcAft>
                <a:spcPts val="0"/>
              </a:spcAft>
              <a:buClr>
                <a:schemeClr val="lt1"/>
              </a:buClr>
              <a:buSzPts val="5200"/>
              <a:buFont typeface="Permanent Marker"/>
              <a:buNone/>
              <a:defRPr sz="6300">
                <a:solidFill>
                  <a:schemeClr val="dk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1730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Sarala"/>
              <a:buNone/>
              <a:defRPr sz="1600">
                <a:solidFill>
                  <a:schemeClr val="dk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p:nvPr/>
        </p:nvSpPr>
        <p:spPr>
          <a:xfrm>
            <a:off x="-73625" y="3049157"/>
            <a:ext cx="1994237" cy="2094277"/>
          </a:xfrm>
          <a:custGeom>
            <a:avLst/>
            <a:gdLst/>
            <a:ahLst/>
            <a:cxnLst/>
            <a:rect l="l" t="t" r="r" b="b"/>
            <a:pathLst>
              <a:path w="76827" h="80681" extrusionOk="0">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flipH="1">
            <a:off x="7879660" y="0"/>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7149652" y="3265650"/>
            <a:ext cx="1994293" cy="1877798"/>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49697" y="-77400"/>
            <a:ext cx="1679697" cy="3343055"/>
          </a:xfrm>
          <a:custGeom>
            <a:avLst/>
            <a:gdLst/>
            <a:ahLst/>
            <a:cxnLst/>
            <a:rect l="l" t="t" r="r" b="b"/>
            <a:pathLst>
              <a:path w="45953" h="91459" extrusionOk="0">
                <a:moveTo>
                  <a:pt x="45455" y="0"/>
                </a:moveTo>
                <a:lnTo>
                  <a:pt x="4158" y="2010"/>
                </a:lnTo>
                <a:cubicBezTo>
                  <a:pt x="2408" y="6505"/>
                  <a:pt x="1" y="11140"/>
                  <a:pt x="498" y="15934"/>
                </a:cubicBezTo>
                <a:cubicBezTo>
                  <a:pt x="3581" y="45614"/>
                  <a:pt x="39209" y="21942"/>
                  <a:pt x="34196" y="50170"/>
                </a:cubicBezTo>
                <a:cubicBezTo>
                  <a:pt x="32525" y="59500"/>
                  <a:pt x="25046" y="67596"/>
                  <a:pt x="25841" y="77025"/>
                </a:cubicBezTo>
                <a:cubicBezTo>
                  <a:pt x="26506" y="84932"/>
                  <a:pt x="35320" y="91459"/>
                  <a:pt x="43397" y="91459"/>
                </a:cubicBezTo>
                <a:cubicBezTo>
                  <a:pt x="44261" y="91459"/>
                  <a:pt x="45116" y="91384"/>
                  <a:pt x="45953" y="91228"/>
                </a:cubicBezTo>
                <a:lnTo>
                  <a:pt x="45455" y="13090"/>
                </a:lnTo>
                <a:lnTo>
                  <a:pt x="4545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5400000">
            <a:off x="5024955" y="282817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5400000">
            <a:off x="2100580" y="-974146"/>
            <a:ext cx="1119149" cy="295245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7436397" y="371024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573200" y="1881710"/>
            <a:ext cx="164686" cy="14521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7201950" y="349672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79125" y="2050208"/>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2330075" y="110444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3"/>
          <p:cNvSpPr txBox="1">
            <a:spLocks noGrp="1"/>
          </p:cNvSpPr>
          <p:nvPr>
            <p:ph type="ctrTitle"/>
          </p:nvPr>
        </p:nvSpPr>
        <p:spPr>
          <a:xfrm>
            <a:off x="4692225" y="2512325"/>
            <a:ext cx="36516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3200"/>
              <a:buNone/>
              <a:defRPr sz="5300"/>
            </a:lvl1pPr>
            <a:lvl2pPr lvl="1" algn="ctr" rtl="0">
              <a:spcBef>
                <a:spcPts val="0"/>
              </a:spcBef>
              <a:spcAft>
                <a:spcPts val="0"/>
              </a:spcAft>
              <a:buClr>
                <a:srgbClr val="233C4F"/>
              </a:buClr>
              <a:buSzPts val="1800"/>
              <a:buNone/>
              <a:defRPr sz="1800">
                <a:solidFill>
                  <a:srgbClr val="233C4F"/>
                </a:solidFill>
              </a:defRPr>
            </a:lvl2pPr>
            <a:lvl3pPr lvl="2" algn="ctr" rtl="0">
              <a:spcBef>
                <a:spcPts val="0"/>
              </a:spcBef>
              <a:spcAft>
                <a:spcPts val="0"/>
              </a:spcAft>
              <a:buClr>
                <a:srgbClr val="233C4F"/>
              </a:buClr>
              <a:buSzPts val="1800"/>
              <a:buNone/>
              <a:defRPr sz="1800">
                <a:solidFill>
                  <a:srgbClr val="233C4F"/>
                </a:solidFill>
              </a:defRPr>
            </a:lvl3pPr>
            <a:lvl4pPr lvl="3" algn="ctr" rtl="0">
              <a:spcBef>
                <a:spcPts val="0"/>
              </a:spcBef>
              <a:spcAft>
                <a:spcPts val="0"/>
              </a:spcAft>
              <a:buClr>
                <a:srgbClr val="233C4F"/>
              </a:buClr>
              <a:buSzPts val="1800"/>
              <a:buNone/>
              <a:defRPr sz="1800">
                <a:solidFill>
                  <a:srgbClr val="233C4F"/>
                </a:solidFill>
              </a:defRPr>
            </a:lvl4pPr>
            <a:lvl5pPr lvl="4" algn="ctr" rtl="0">
              <a:spcBef>
                <a:spcPts val="0"/>
              </a:spcBef>
              <a:spcAft>
                <a:spcPts val="0"/>
              </a:spcAft>
              <a:buClr>
                <a:srgbClr val="233C4F"/>
              </a:buClr>
              <a:buSzPts val="1800"/>
              <a:buNone/>
              <a:defRPr sz="1800">
                <a:solidFill>
                  <a:srgbClr val="233C4F"/>
                </a:solidFill>
              </a:defRPr>
            </a:lvl5pPr>
            <a:lvl6pPr lvl="5" algn="ctr" rtl="0">
              <a:spcBef>
                <a:spcPts val="0"/>
              </a:spcBef>
              <a:spcAft>
                <a:spcPts val="0"/>
              </a:spcAft>
              <a:buClr>
                <a:srgbClr val="233C4F"/>
              </a:buClr>
              <a:buSzPts val="1800"/>
              <a:buNone/>
              <a:defRPr sz="1800">
                <a:solidFill>
                  <a:srgbClr val="233C4F"/>
                </a:solidFill>
              </a:defRPr>
            </a:lvl6pPr>
            <a:lvl7pPr lvl="6" algn="ctr" rtl="0">
              <a:spcBef>
                <a:spcPts val="0"/>
              </a:spcBef>
              <a:spcAft>
                <a:spcPts val="0"/>
              </a:spcAft>
              <a:buClr>
                <a:srgbClr val="233C4F"/>
              </a:buClr>
              <a:buSzPts val="1800"/>
              <a:buNone/>
              <a:defRPr sz="1800">
                <a:solidFill>
                  <a:srgbClr val="233C4F"/>
                </a:solidFill>
              </a:defRPr>
            </a:lvl7pPr>
            <a:lvl8pPr lvl="7" algn="ctr" rtl="0">
              <a:spcBef>
                <a:spcPts val="0"/>
              </a:spcBef>
              <a:spcAft>
                <a:spcPts val="0"/>
              </a:spcAft>
              <a:buClr>
                <a:srgbClr val="233C4F"/>
              </a:buClr>
              <a:buSzPts val="1800"/>
              <a:buNone/>
              <a:defRPr sz="1800">
                <a:solidFill>
                  <a:srgbClr val="233C4F"/>
                </a:solidFill>
              </a:defRPr>
            </a:lvl8pPr>
            <a:lvl9pPr lvl="8" algn="ctr" rtl="0">
              <a:spcBef>
                <a:spcPts val="0"/>
              </a:spcBef>
              <a:spcAft>
                <a:spcPts val="0"/>
              </a:spcAft>
              <a:buClr>
                <a:srgbClr val="233C4F"/>
              </a:buClr>
              <a:buSzPts val="1800"/>
              <a:buNone/>
              <a:defRPr sz="1800">
                <a:solidFill>
                  <a:srgbClr val="233C4F"/>
                </a:solidFill>
              </a:defRPr>
            </a:lvl9pPr>
          </a:lstStyle>
          <a:p>
            <a:endParaRPr/>
          </a:p>
        </p:txBody>
      </p:sp>
      <p:sp>
        <p:nvSpPr>
          <p:cNvPr id="25" name="Google Shape;25;p3"/>
          <p:cNvSpPr txBox="1">
            <a:spLocks noGrp="1"/>
          </p:cNvSpPr>
          <p:nvPr>
            <p:ph type="subTitle" idx="1"/>
          </p:nvPr>
        </p:nvSpPr>
        <p:spPr>
          <a:xfrm>
            <a:off x="4692325" y="3056925"/>
            <a:ext cx="2633100" cy="577800"/>
          </a:xfrm>
          <a:prstGeom prst="rect">
            <a:avLst/>
          </a:prstGeom>
        </p:spPr>
        <p:txBody>
          <a:bodyPr spcFirstLastPara="1" wrap="square" lIns="91425" tIns="91425" rIns="91425" bIns="91425" anchor="t" anchorCtr="0">
            <a:normAutofit/>
          </a:bodyPr>
          <a:lstStyle>
            <a:lvl1pPr lvl="0" rtl="0">
              <a:lnSpc>
                <a:spcPct val="80000"/>
              </a:lnSpc>
              <a:spcBef>
                <a:spcPts val="0"/>
              </a:spcBef>
              <a:spcAft>
                <a:spcPts val="0"/>
              </a:spcAft>
              <a:buSzPts val="1300"/>
              <a:buNone/>
              <a:defRPr b="0"/>
            </a:lvl1pPr>
            <a:lvl2pPr lvl="1" algn="ctr" rtl="0">
              <a:lnSpc>
                <a:spcPct val="100000"/>
              </a:lnSpc>
              <a:spcBef>
                <a:spcPts val="0"/>
              </a:spcBef>
              <a:spcAft>
                <a:spcPts val="0"/>
              </a:spcAft>
              <a:buClr>
                <a:srgbClr val="541C1D"/>
              </a:buClr>
              <a:buSzPts val="1600"/>
              <a:buNone/>
              <a:defRPr>
                <a:solidFill>
                  <a:srgbClr val="541C1D"/>
                </a:solidFill>
              </a:defRPr>
            </a:lvl2pPr>
            <a:lvl3pPr lvl="2" algn="ctr" rtl="0">
              <a:lnSpc>
                <a:spcPct val="100000"/>
              </a:lnSpc>
              <a:spcBef>
                <a:spcPts val="0"/>
              </a:spcBef>
              <a:spcAft>
                <a:spcPts val="0"/>
              </a:spcAft>
              <a:buClr>
                <a:srgbClr val="541C1D"/>
              </a:buClr>
              <a:buSzPts val="1600"/>
              <a:buNone/>
              <a:defRPr>
                <a:solidFill>
                  <a:srgbClr val="541C1D"/>
                </a:solidFill>
              </a:defRPr>
            </a:lvl3pPr>
            <a:lvl4pPr lvl="3" algn="ctr" rtl="0">
              <a:lnSpc>
                <a:spcPct val="100000"/>
              </a:lnSpc>
              <a:spcBef>
                <a:spcPts val="0"/>
              </a:spcBef>
              <a:spcAft>
                <a:spcPts val="0"/>
              </a:spcAft>
              <a:buClr>
                <a:srgbClr val="541C1D"/>
              </a:buClr>
              <a:buSzPts val="1600"/>
              <a:buNone/>
              <a:defRPr>
                <a:solidFill>
                  <a:srgbClr val="541C1D"/>
                </a:solidFill>
              </a:defRPr>
            </a:lvl4pPr>
            <a:lvl5pPr lvl="4" algn="ctr" rtl="0">
              <a:lnSpc>
                <a:spcPct val="100000"/>
              </a:lnSpc>
              <a:spcBef>
                <a:spcPts val="0"/>
              </a:spcBef>
              <a:spcAft>
                <a:spcPts val="0"/>
              </a:spcAft>
              <a:buClr>
                <a:srgbClr val="541C1D"/>
              </a:buClr>
              <a:buSzPts val="1600"/>
              <a:buNone/>
              <a:defRPr>
                <a:solidFill>
                  <a:srgbClr val="541C1D"/>
                </a:solidFill>
              </a:defRPr>
            </a:lvl5pPr>
            <a:lvl6pPr lvl="5" algn="ctr" rtl="0">
              <a:lnSpc>
                <a:spcPct val="100000"/>
              </a:lnSpc>
              <a:spcBef>
                <a:spcPts val="0"/>
              </a:spcBef>
              <a:spcAft>
                <a:spcPts val="0"/>
              </a:spcAft>
              <a:buClr>
                <a:srgbClr val="541C1D"/>
              </a:buClr>
              <a:buSzPts val="1600"/>
              <a:buNone/>
              <a:defRPr>
                <a:solidFill>
                  <a:srgbClr val="541C1D"/>
                </a:solidFill>
              </a:defRPr>
            </a:lvl6pPr>
            <a:lvl7pPr lvl="6" algn="ctr" rtl="0">
              <a:lnSpc>
                <a:spcPct val="100000"/>
              </a:lnSpc>
              <a:spcBef>
                <a:spcPts val="0"/>
              </a:spcBef>
              <a:spcAft>
                <a:spcPts val="0"/>
              </a:spcAft>
              <a:buClr>
                <a:srgbClr val="541C1D"/>
              </a:buClr>
              <a:buSzPts val="1600"/>
              <a:buNone/>
              <a:defRPr>
                <a:solidFill>
                  <a:srgbClr val="541C1D"/>
                </a:solidFill>
              </a:defRPr>
            </a:lvl7pPr>
            <a:lvl8pPr lvl="7" algn="ctr" rtl="0">
              <a:lnSpc>
                <a:spcPct val="100000"/>
              </a:lnSpc>
              <a:spcBef>
                <a:spcPts val="0"/>
              </a:spcBef>
              <a:spcAft>
                <a:spcPts val="0"/>
              </a:spcAft>
              <a:buClr>
                <a:srgbClr val="541C1D"/>
              </a:buClr>
              <a:buSzPts val="1600"/>
              <a:buNone/>
              <a:defRPr>
                <a:solidFill>
                  <a:srgbClr val="541C1D"/>
                </a:solidFill>
              </a:defRPr>
            </a:lvl8pPr>
            <a:lvl9pPr lvl="8" algn="ctr" rtl="0">
              <a:lnSpc>
                <a:spcPct val="100000"/>
              </a:lnSpc>
              <a:spcBef>
                <a:spcPts val="0"/>
              </a:spcBef>
              <a:spcAft>
                <a:spcPts val="0"/>
              </a:spcAft>
              <a:buClr>
                <a:srgbClr val="541C1D"/>
              </a:buClr>
              <a:buSzPts val="1600"/>
              <a:buNone/>
              <a:defRPr>
                <a:solidFill>
                  <a:srgbClr val="541C1D"/>
                </a:solidFill>
              </a:defRPr>
            </a:lvl9pPr>
          </a:lstStyle>
          <a:p>
            <a:endParaRPr/>
          </a:p>
        </p:txBody>
      </p:sp>
      <p:sp>
        <p:nvSpPr>
          <p:cNvPr id="26" name="Google Shape;26;p3"/>
          <p:cNvSpPr txBox="1">
            <a:spLocks noGrp="1"/>
          </p:cNvSpPr>
          <p:nvPr>
            <p:ph type="title" idx="2" hasCustomPrompt="1"/>
          </p:nvPr>
        </p:nvSpPr>
        <p:spPr>
          <a:xfrm>
            <a:off x="4692150" y="1852600"/>
            <a:ext cx="3651600" cy="577800"/>
          </a:xfrm>
          <a:prstGeom prst="rect">
            <a:avLst/>
          </a:prstGeom>
          <a:noFill/>
        </p:spPr>
        <p:txBody>
          <a:bodyPr spcFirstLastPara="1" wrap="square" lIns="91425" tIns="91425" rIns="91425" bIns="91425" anchor="ctr" anchorCtr="0">
            <a:normAutofit/>
          </a:bodyPr>
          <a:lstStyle>
            <a:lvl1pPr lvl="0" rtl="0">
              <a:spcBef>
                <a:spcPts val="0"/>
              </a:spcBef>
              <a:spcAft>
                <a:spcPts val="0"/>
              </a:spcAft>
              <a:buSzPts val="5500"/>
              <a:buNone/>
              <a:defRPr sz="4800"/>
            </a:lvl1pPr>
            <a:lvl2pPr lvl="1"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7" name="Google Shape;27;p3"/>
          <p:cNvSpPr/>
          <p:nvPr/>
        </p:nvSpPr>
        <p:spPr>
          <a:xfrm rot="344346">
            <a:off x="480452" y="655498"/>
            <a:ext cx="10168802" cy="2133352"/>
          </a:xfrm>
          <a:custGeom>
            <a:avLst/>
            <a:gdLst/>
            <a:ahLst/>
            <a:cxnLst/>
            <a:rect l="l" t="t" r="r" b="b"/>
            <a:pathLst>
              <a:path w="406747" h="85333" extrusionOk="0">
                <a:moveTo>
                  <a:pt x="26611" y="43450"/>
                </a:moveTo>
                <a:cubicBezTo>
                  <a:pt x="22593" y="44990"/>
                  <a:pt x="-8550" y="50482"/>
                  <a:pt x="2500" y="52692"/>
                </a:cubicBezTo>
                <a:cubicBezTo>
                  <a:pt x="13551" y="54902"/>
                  <a:pt x="40073" y="63542"/>
                  <a:pt x="92914" y="56711"/>
                </a:cubicBezTo>
                <a:cubicBezTo>
                  <a:pt x="145756" y="49880"/>
                  <a:pt x="284857" y="6950"/>
                  <a:pt x="319549" y="11705"/>
                </a:cubicBezTo>
                <a:cubicBezTo>
                  <a:pt x="354241" y="16460"/>
                  <a:pt x="308432" y="86714"/>
                  <a:pt x="301065" y="85241"/>
                </a:cubicBezTo>
                <a:cubicBezTo>
                  <a:pt x="293698" y="83768"/>
                  <a:pt x="257733" y="13916"/>
                  <a:pt x="275347" y="2865"/>
                </a:cubicBezTo>
                <a:cubicBezTo>
                  <a:pt x="292961" y="-8185"/>
                  <a:pt x="384847" y="16259"/>
                  <a:pt x="406747" y="18938"/>
                </a:cubicBezTo>
              </a:path>
            </a:pathLst>
          </a:custGeom>
          <a:noFill/>
          <a:ln w="19050" cap="flat" cmpd="sng">
            <a:solidFill>
              <a:schemeClr val="dk2"/>
            </a:solidFill>
            <a:prstDash val="dash"/>
            <a:round/>
            <a:headEnd type="none" w="med" len="med"/>
            <a:tailEnd type="none" w="med" len="med"/>
          </a:ln>
        </p:spPr>
      </p:sp>
      <p:sp>
        <p:nvSpPr>
          <p:cNvPr id="28" name="Google Shape;28;p3"/>
          <p:cNvSpPr/>
          <p:nvPr/>
        </p:nvSpPr>
        <p:spPr>
          <a:xfrm>
            <a:off x="7618038" y="423577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a:off x="7618047" y="38553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 name="Google Shape;30;p3"/>
          <p:cNvGrpSpPr/>
          <p:nvPr/>
        </p:nvGrpSpPr>
        <p:grpSpPr>
          <a:xfrm rot="1056892">
            <a:off x="5597918" y="551188"/>
            <a:ext cx="1509128" cy="960744"/>
            <a:chOff x="3908800" y="4074100"/>
            <a:chExt cx="1374325" cy="874925"/>
          </a:xfrm>
        </p:grpSpPr>
        <p:sp>
          <p:nvSpPr>
            <p:cNvPr id="31" name="Google Shape;31;p3"/>
            <p:cNvSpPr/>
            <p:nvPr/>
          </p:nvSpPr>
          <p:spPr>
            <a:xfrm>
              <a:off x="3908800" y="4074100"/>
              <a:ext cx="1374325" cy="874925"/>
            </a:xfrm>
            <a:custGeom>
              <a:avLst/>
              <a:gdLst/>
              <a:ahLst/>
              <a:cxnLst/>
              <a:rect l="l" t="t" r="r" b="b"/>
              <a:pathLst>
                <a:path w="54973" h="34997" extrusionOk="0">
                  <a:moveTo>
                    <a:pt x="48538" y="1"/>
                  </a:moveTo>
                  <a:cubicBezTo>
                    <a:pt x="46825" y="1"/>
                    <a:pt x="34" y="22856"/>
                    <a:pt x="34" y="23187"/>
                  </a:cubicBezTo>
                  <a:cubicBezTo>
                    <a:pt x="0" y="23855"/>
                    <a:pt x="4637" y="34896"/>
                    <a:pt x="5538" y="34996"/>
                  </a:cubicBezTo>
                  <a:cubicBezTo>
                    <a:pt x="5544" y="34997"/>
                    <a:pt x="5551" y="34997"/>
                    <a:pt x="5559" y="34997"/>
                  </a:cubicBezTo>
                  <a:cubicBezTo>
                    <a:pt x="7676" y="34997"/>
                    <a:pt x="53208" y="12608"/>
                    <a:pt x="54072" y="11212"/>
                  </a:cubicBezTo>
                  <a:cubicBezTo>
                    <a:pt x="54973" y="9845"/>
                    <a:pt x="49636" y="338"/>
                    <a:pt x="48568" y="4"/>
                  </a:cubicBezTo>
                  <a:cubicBezTo>
                    <a:pt x="48561" y="2"/>
                    <a:pt x="48551" y="1"/>
                    <a:pt x="48538" y="1"/>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3980525" y="4608950"/>
              <a:ext cx="56725" cy="119900"/>
            </a:xfrm>
            <a:custGeom>
              <a:avLst/>
              <a:gdLst/>
              <a:ahLst/>
              <a:cxnLst/>
              <a:rect l="l" t="t" r="r" b="b"/>
              <a:pathLst>
                <a:path w="2269" h="4796" extrusionOk="0">
                  <a:moveTo>
                    <a:pt x="259" y="1"/>
                  </a:moveTo>
                  <a:cubicBezTo>
                    <a:pt x="225" y="1"/>
                    <a:pt x="193" y="19"/>
                    <a:pt x="167" y="59"/>
                  </a:cubicBezTo>
                  <a:cubicBezTo>
                    <a:pt x="67" y="126"/>
                    <a:pt x="0" y="192"/>
                    <a:pt x="67" y="326"/>
                  </a:cubicBezTo>
                  <a:cubicBezTo>
                    <a:pt x="367" y="1093"/>
                    <a:pt x="701" y="1793"/>
                    <a:pt x="1067" y="2561"/>
                  </a:cubicBezTo>
                  <a:cubicBezTo>
                    <a:pt x="1401" y="3295"/>
                    <a:pt x="1735" y="4062"/>
                    <a:pt x="2102" y="4762"/>
                  </a:cubicBezTo>
                  <a:cubicBezTo>
                    <a:pt x="2135" y="4796"/>
                    <a:pt x="2168" y="4796"/>
                    <a:pt x="2235" y="4796"/>
                  </a:cubicBezTo>
                  <a:cubicBezTo>
                    <a:pt x="2268" y="4762"/>
                    <a:pt x="2268" y="4729"/>
                    <a:pt x="2268" y="4662"/>
                  </a:cubicBezTo>
                  <a:cubicBezTo>
                    <a:pt x="2001" y="3895"/>
                    <a:pt x="1735" y="3128"/>
                    <a:pt x="1401" y="2394"/>
                  </a:cubicBezTo>
                  <a:cubicBezTo>
                    <a:pt x="1067" y="1627"/>
                    <a:pt x="767" y="893"/>
                    <a:pt x="434" y="126"/>
                  </a:cubicBezTo>
                  <a:cubicBezTo>
                    <a:pt x="373" y="45"/>
                    <a:pt x="312" y="1"/>
                    <a:pt x="25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a:off x="4022200" y="4590925"/>
              <a:ext cx="37550" cy="78725"/>
            </a:xfrm>
            <a:custGeom>
              <a:avLst/>
              <a:gdLst/>
              <a:ahLst/>
              <a:cxnLst/>
              <a:rect l="l" t="t" r="r" b="b"/>
              <a:pathLst>
                <a:path w="1502" h="3149" extrusionOk="0">
                  <a:moveTo>
                    <a:pt x="242" y="1"/>
                  </a:moveTo>
                  <a:cubicBezTo>
                    <a:pt x="217" y="1"/>
                    <a:pt x="191" y="5"/>
                    <a:pt x="168" y="13"/>
                  </a:cubicBezTo>
                  <a:cubicBezTo>
                    <a:pt x="34" y="79"/>
                    <a:pt x="1" y="179"/>
                    <a:pt x="34" y="313"/>
                  </a:cubicBezTo>
                  <a:cubicBezTo>
                    <a:pt x="268" y="813"/>
                    <a:pt x="468" y="1247"/>
                    <a:pt x="668" y="1714"/>
                  </a:cubicBezTo>
                  <a:cubicBezTo>
                    <a:pt x="868" y="2181"/>
                    <a:pt x="1102" y="2648"/>
                    <a:pt x="1335" y="3082"/>
                  </a:cubicBezTo>
                  <a:cubicBezTo>
                    <a:pt x="1369" y="3148"/>
                    <a:pt x="1435" y="3148"/>
                    <a:pt x="1469" y="3148"/>
                  </a:cubicBezTo>
                  <a:cubicBezTo>
                    <a:pt x="1502" y="3082"/>
                    <a:pt x="1502" y="3048"/>
                    <a:pt x="1502" y="3015"/>
                  </a:cubicBezTo>
                  <a:cubicBezTo>
                    <a:pt x="1369" y="2514"/>
                    <a:pt x="1202" y="2014"/>
                    <a:pt x="1002" y="1547"/>
                  </a:cubicBezTo>
                  <a:cubicBezTo>
                    <a:pt x="801" y="1113"/>
                    <a:pt x="635" y="613"/>
                    <a:pt x="435" y="146"/>
                  </a:cubicBezTo>
                  <a:cubicBezTo>
                    <a:pt x="409" y="44"/>
                    <a:pt x="325" y="1"/>
                    <a:pt x="242"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4068075" y="4567050"/>
              <a:ext cx="37550" cy="78400"/>
            </a:xfrm>
            <a:custGeom>
              <a:avLst/>
              <a:gdLst/>
              <a:ahLst/>
              <a:cxnLst/>
              <a:rect l="l" t="t" r="r" b="b"/>
              <a:pathLst>
                <a:path w="1502" h="3136" extrusionOk="0">
                  <a:moveTo>
                    <a:pt x="167" y="0"/>
                  </a:moveTo>
                  <a:cubicBezTo>
                    <a:pt x="34" y="100"/>
                    <a:pt x="1" y="167"/>
                    <a:pt x="34" y="301"/>
                  </a:cubicBezTo>
                  <a:cubicBezTo>
                    <a:pt x="267" y="801"/>
                    <a:pt x="468" y="1268"/>
                    <a:pt x="668" y="1735"/>
                  </a:cubicBezTo>
                  <a:cubicBezTo>
                    <a:pt x="868" y="2169"/>
                    <a:pt x="1101" y="2636"/>
                    <a:pt x="1335" y="3103"/>
                  </a:cubicBezTo>
                  <a:cubicBezTo>
                    <a:pt x="1368" y="3136"/>
                    <a:pt x="1435" y="3136"/>
                    <a:pt x="1468" y="3136"/>
                  </a:cubicBezTo>
                  <a:cubicBezTo>
                    <a:pt x="1502" y="3103"/>
                    <a:pt x="1502" y="3069"/>
                    <a:pt x="1502" y="3002"/>
                  </a:cubicBezTo>
                  <a:cubicBezTo>
                    <a:pt x="1368" y="2502"/>
                    <a:pt x="1235" y="2002"/>
                    <a:pt x="1001" y="1568"/>
                  </a:cubicBezTo>
                  <a:cubicBezTo>
                    <a:pt x="801" y="1101"/>
                    <a:pt x="634" y="601"/>
                    <a:pt x="434" y="134"/>
                  </a:cubicBezTo>
                  <a:cubicBezTo>
                    <a:pt x="401" y="67"/>
                    <a:pt x="267" y="0"/>
                    <a:pt x="1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4114775" y="4543025"/>
              <a:ext cx="38375" cy="78250"/>
            </a:xfrm>
            <a:custGeom>
              <a:avLst/>
              <a:gdLst/>
              <a:ahLst/>
              <a:cxnLst/>
              <a:rect l="l" t="t" r="r" b="b"/>
              <a:pathLst>
                <a:path w="1535" h="3130" extrusionOk="0">
                  <a:moveTo>
                    <a:pt x="256" y="0"/>
                  </a:moveTo>
                  <a:cubicBezTo>
                    <a:pt x="226" y="0"/>
                    <a:pt x="195" y="9"/>
                    <a:pt x="167" y="27"/>
                  </a:cubicBezTo>
                  <a:cubicBezTo>
                    <a:pt x="67" y="94"/>
                    <a:pt x="1" y="194"/>
                    <a:pt x="67" y="294"/>
                  </a:cubicBezTo>
                  <a:cubicBezTo>
                    <a:pt x="267" y="795"/>
                    <a:pt x="468" y="1262"/>
                    <a:pt x="668" y="1729"/>
                  </a:cubicBezTo>
                  <a:cubicBezTo>
                    <a:pt x="901" y="2196"/>
                    <a:pt x="1101" y="2629"/>
                    <a:pt x="1335" y="3096"/>
                  </a:cubicBezTo>
                  <a:cubicBezTo>
                    <a:pt x="1402" y="3130"/>
                    <a:pt x="1435" y="3130"/>
                    <a:pt x="1468" y="3130"/>
                  </a:cubicBezTo>
                  <a:cubicBezTo>
                    <a:pt x="1535" y="3096"/>
                    <a:pt x="1535" y="3063"/>
                    <a:pt x="1535" y="3029"/>
                  </a:cubicBezTo>
                  <a:cubicBezTo>
                    <a:pt x="1402" y="2529"/>
                    <a:pt x="1235" y="2029"/>
                    <a:pt x="1035" y="1562"/>
                  </a:cubicBezTo>
                  <a:cubicBezTo>
                    <a:pt x="801" y="1095"/>
                    <a:pt x="634" y="594"/>
                    <a:pt x="434" y="127"/>
                  </a:cubicBezTo>
                  <a:cubicBezTo>
                    <a:pt x="410" y="55"/>
                    <a:pt x="334" y="0"/>
                    <a:pt x="256"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4158150" y="4524525"/>
              <a:ext cx="37550" cy="78400"/>
            </a:xfrm>
            <a:custGeom>
              <a:avLst/>
              <a:gdLst/>
              <a:ahLst/>
              <a:cxnLst/>
              <a:rect l="l" t="t" r="r" b="b"/>
              <a:pathLst>
                <a:path w="1502" h="3136" extrusionOk="0">
                  <a:moveTo>
                    <a:pt x="167" y="0"/>
                  </a:moveTo>
                  <a:cubicBezTo>
                    <a:pt x="33" y="100"/>
                    <a:pt x="0" y="167"/>
                    <a:pt x="33" y="300"/>
                  </a:cubicBezTo>
                  <a:cubicBezTo>
                    <a:pt x="234" y="801"/>
                    <a:pt x="434" y="1234"/>
                    <a:pt x="667" y="1701"/>
                  </a:cubicBezTo>
                  <a:cubicBezTo>
                    <a:pt x="867" y="2168"/>
                    <a:pt x="1068" y="2635"/>
                    <a:pt x="1334" y="3102"/>
                  </a:cubicBezTo>
                  <a:cubicBezTo>
                    <a:pt x="1368" y="3136"/>
                    <a:pt x="1401" y="3136"/>
                    <a:pt x="1434" y="3136"/>
                  </a:cubicBezTo>
                  <a:cubicBezTo>
                    <a:pt x="1501" y="3102"/>
                    <a:pt x="1501" y="3036"/>
                    <a:pt x="1501" y="3002"/>
                  </a:cubicBezTo>
                  <a:cubicBezTo>
                    <a:pt x="1368" y="2502"/>
                    <a:pt x="1201" y="2002"/>
                    <a:pt x="1001" y="1535"/>
                  </a:cubicBezTo>
                  <a:cubicBezTo>
                    <a:pt x="767" y="1101"/>
                    <a:pt x="634" y="601"/>
                    <a:pt x="400" y="134"/>
                  </a:cubicBezTo>
                  <a:cubicBezTo>
                    <a:pt x="367" y="33"/>
                    <a:pt x="234" y="0"/>
                    <a:pt x="1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4195675" y="4503675"/>
              <a:ext cx="55900" cy="120100"/>
            </a:xfrm>
            <a:custGeom>
              <a:avLst/>
              <a:gdLst/>
              <a:ahLst/>
              <a:cxnLst/>
              <a:rect l="l" t="t" r="r" b="b"/>
              <a:pathLst>
                <a:path w="2236" h="4804" extrusionOk="0">
                  <a:moveTo>
                    <a:pt x="250" y="0"/>
                  </a:moveTo>
                  <a:cubicBezTo>
                    <a:pt x="219" y="0"/>
                    <a:pt x="189" y="11"/>
                    <a:pt x="167" y="33"/>
                  </a:cubicBezTo>
                  <a:cubicBezTo>
                    <a:pt x="34" y="134"/>
                    <a:pt x="0" y="200"/>
                    <a:pt x="34" y="334"/>
                  </a:cubicBezTo>
                  <a:cubicBezTo>
                    <a:pt x="367" y="1068"/>
                    <a:pt x="701" y="1801"/>
                    <a:pt x="1034" y="2535"/>
                  </a:cubicBezTo>
                  <a:cubicBezTo>
                    <a:pt x="1368" y="3303"/>
                    <a:pt x="1701" y="4036"/>
                    <a:pt x="2068" y="4770"/>
                  </a:cubicBezTo>
                  <a:cubicBezTo>
                    <a:pt x="2135" y="4804"/>
                    <a:pt x="2168" y="4804"/>
                    <a:pt x="2202" y="4804"/>
                  </a:cubicBezTo>
                  <a:cubicBezTo>
                    <a:pt x="2235" y="4770"/>
                    <a:pt x="2235" y="4704"/>
                    <a:pt x="2235" y="4670"/>
                  </a:cubicBezTo>
                  <a:cubicBezTo>
                    <a:pt x="2002" y="3870"/>
                    <a:pt x="1701" y="3136"/>
                    <a:pt x="1368" y="2369"/>
                  </a:cubicBezTo>
                  <a:cubicBezTo>
                    <a:pt x="1034" y="1635"/>
                    <a:pt x="734" y="867"/>
                    <a:pt x="400" y="134"/>
                  </a:cubicBezTo>
                  <a:cubicBezTo>
                    <a:pt x="378" y="45"/>
                    <a:pt x="312" y="0"/>
                    <a:pt x="25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237375" y="4485925"/>
              <a:ext cx="37550" cy="78650"/>
            </a:xfrm>
            <a:custGeom>
              <a:avLst/>
              <a:gdLst/>
              <a:ahLst/>
              <a:cxnLst/>
              <a:rect l="l" t="t" r="r" b="b"/>
              <a:pathLst>
                <a:path w="1502" h="3146" extrusionOk="0">
                  <a:moveTo>
                    <a:pt x="208" y="1"/>
                  </a:moveTo>
                  <a:cubicBezTo>
                    <a:pt x="193" y="1"/>
                    <a:pt x="179" y="4"/>
                    <a:pt x="167" y="10"/>
                  </a:cubicBezTo>
                  <a:cubicBezTo>
                    <a:pt x="33" y="76"/>
                    <a:pt x="0" y="176"/>
                    <a:pt x="33" y="310"/>
                  </a:cubicBezTo>
                  <a:cubicBezTo>
                    <a:pt x="234" y="810"/>
                    <a:pt x="434" y="1244"/>
                    <a:pt x="667" y="1711"/>
                  </a:cubicBezTo>
                  <a:cubicBezTo>
                    <a:pt x="867" y="2178"/>
                    <a:pt x="1067" y="2612"/>
                    <a:pt x="1334" y="3079"/>
                  </a:cubicBezTo>
                  <a:cubicBezTo>
                    <a:pt x="1368" y="3145"/>
                    <a:pt x="1401" y="3145"/>
                    <a:pt x="1434" y="3145"/>
                  </a:cubicBezTo>
                  <a:cubicBezTo>
                    <a:pt x="1501" y="3079"/>
                    <a:pt x="1501" y="3045"/>
                    <a:pt x="1501" y="3012"/>
                  </a:cubicBezTo>
                  <a:cubicBezTo>
                    <a:pt x="1368" y="2511"/>
                    <a:pt x="1201" y="2011"/>
                    <a:pt x="1001" y="1544"/>
                  </a:cubicBezTo>
                  <a:cubicBezTo>
                    <a:pt x="801" y="1077"/>
                    <a:pt x="634" y="577"/>
                    <a:pt x="400" y="143"/>
                  </a:cubicBezTo>
                  <a:cubicBezTo>
                    <a:pt x="373" y="61"/>
                    <a:pt x="278" y="1"/>
                    <a:pt x="20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4284075" y="4462500"/>
              <a:ext cx="37550" cy="78725"/>
            </a:xfrm>
            <a:custGeom>
              <a:avLst/>
              <a:gdLst/>
              <a:ahLst/>
              <a:cxnLst/>
              <a:rect l="l" t="t" r="r" b="b"/>
              <a:pathLst>
                <a:path w="1502" h="3149" extrusionOk="0">
                  <a:moveTo>
                    <a:pt x="219" y="1"/>
                  </a:moveTo>
                  <a:cubicBezTo>
                    <a:pt x="200" y="1"/>
                    <a:pt x="183" y="5"/>
                    <a:pt x="167" y="13"/>
                  </a:cubicBezTo>
                  <a:cubicBezTo>
                    <a:pt x="33" y="113"/>
                    <a:pt x="0" y="179"/>
                    <a:pt x="33" y="313"/>
                  </a:cubicBezTo>
                  <a:cubicBezTo>
                    <a:pt x="234" y="813"/>
                    <a:pt x="467" y="1280"/>
                    <a:pt x="667" y="1747"/>
                  </a:cubicBezTo>
                  <a:cubicBezTo>
                    <a:pt x="867" y="2181"/>
                    <a:pt x="1067" y="2648"/>
                    <a:pt x="1334" y="3115"/>
                  </a:cubicBezTo>
                  <a:cubicBezTo>
                    <a:pt x="1368" y="3148"/>
                    <a:pt x="1401" y="3148"/>
                    <a:pt x="1468" y="3148"/>
                  </a:cubicBezTo>
                  <a:cubicBezTo>
                    <a:pt x="1501" y="3115"/>
                    <a:pt x="1501" y="3082"/>
                    <a:pt x="1501" y="3015"/>
                  </a:cubicBezTo>
                  <a:cubicBezTo>
                    <a:pt x="1368" y="2514"/>
                    <a:pt x="1201" y="2014"/>
                    <a:pt x="1001" y="1580"/>
                  </a:cubicBezTo>
                  <a:cubicBezTo>
                    <a:pt x="801" y="1113"/>
                    <a:pt x="634" y="613"/>
                    <a:pt x="434" y="146"/>
                  </a:cubicBezTo>
                  <a:cubicBezTo>
                    <a:pt x="357" y="44"/>
                    <a:pt x="281" y="1"/>
                    <a:pt x="21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a:off x="4329925" y="4437625"/>
              <a:ext cx="37550" cy="78575"/>
            </a:xfrm>
            <a:custGeom>
              <a:avLst/>
              <a:gdLst/>
              <a:ahLst/>
              <a:cxnLst/>
              <a:rect l="l" t="t" r="r" b="b"/>
              <a:pathLst>
                <a:path w="1502" h="3143" extrusionOk="0">
                  <a:moveTo>
                    <a:pt x="208" y="0"/>
                  </a:moveTo>
                  <a:cubicBezTo>
                    <a:pt x="195" y="0"/>
                    <a:pt x="181" y="2"/>
                    <a:pt x="167" y="7"/>
                  </a:cubicBezTo>
                  <a:cubicBezTo>
                    <a:pt x="34" y="107"/>
                    <a:pt x="1" y="174"/>
                    <a:pt x="34" y="307"/>
                  </a:cubicBezTo>
                  <a:cubicBezTo>
                    <a:pt x="234" y="807"/>
                    <a:pt x="468" y="1274"/>
                    <a:pt x="668" y="1708"/>
                  </a:cubicBezTo>
                  <a:cubicBezTo>
                    <a:pt x="868" y="2175"/>
                    <a:pt x="1068" y="2642"/>
                    <a:pt x="1335" y="3109"/>
                  </a:cubicBezTo>
                  <a:cubicBezTo>
                    <a:pt x="1368" y="3143"/>
                    <a:pt x="1402" y="3143"/>
                    <a:pt x="1468" y="3143"/>
                  </a:cubicBezTo>
                  <a:cubicBezTo>
                    <a:pt x="1502" y="3109"/>
                    <a:pt x="1502" y="3076"/>
                    <a:pt x="1502" y="3009"/>
                  </a:cubicBezTo>
                  <a:cubicBezTo>
                    <a:pt x="1368" y="2509"/>
                    <a:pt x="1202" y="2008"/>
                    <a:pt x="1001" y="1575"/>
                  </a:cubicBezTo>
                  <a:cubicBezTo>
                    <a:pt x="801" y="1108"/>
                    <a:pt x="634" y="607"/>
                    <a:pt x="434" y="140"/>
                  </a:cubicBezTo>
                  <a:cubicBezTo>
                    <a:pt x="377" y="83"/>
                    <a:pt x="294" y="0"/>
                    <a:pt x="208"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4372450" y="4419975"/>
              <a:ext cx="37550" cy="78700"/>
            </a:xfrm>
            <a:custGeom>
              <a:avLst/>
              <a:gdLst/>
              <a:ahLst/>
              <a:cxnLst/>
              <a:rect l="l" t="t" r="r" b="b"/>
              <a:pathLst>
                <a:path w="1502" h="3148" extrusionOk="0">
                  <a:moveTo>
                    <a:pt x="242" y="0"/>
                  </a:moveTo>
                  <a:cubicBezTo>
                    <a:pt x="217" y="0"/>
                    <a:pt x="191" y="5"/>
                    <a:pt x="168" y="12"/>
                  </a:cubicBezTo>
                  <a:cubicBezTo>
                    <a:pt x="34" y="112"/>
                    <a:pt x="1" y="179"/>
                    <a:pt x="34" y="313"/>
                  </a:cubicBezTo>
                  <a:cubicBezTo>
                    <a:pt x="268" y="813"/>
                    <a:pt x="468" y="1247"/>
                    <a:pt x="668" y="1714"/>
                  </a:cubicBezTo>
                  <a:cubicBezTo>
                    <a:pt x="868" y="2181"/>
                    <a:pt x="1102" y="2648"/>
                    <a:pt x="1335" y="3115"/>
                  </a:cubicBezTo>
                  <a:cubicBezTo>
                    <a:pt x="1369" y="3148"/>
                    <a:pt x="1435" y="3148"/>
                    <a:pt x="1469" y="3148"/>
                  </a:cubicBezTo>
                  <a:cubicBezTo>
                    <a:pt x="1502" y="3115"/>
                    <a:pt x="1502" y="3048"/>
                    <a:pt x="1502" y="3015"/>
                  </a:cubicBezTo>
                  <a:cubicBezTo>
                    <a:pt x="1369" y="2514"/>
                    <a:pt x="1235" y="2014"/>
                    <a:pt x="1002" y="1547"/>
                  </a:cubicBezTo>
                  <a:cubicBezTo>
                    <a:pt x="801" y="1113"/>
                    <a:pt x="635" y="613"/>
                    <a:pt x="435" y="146"/>
                  </a:cubicBezTo>
                  <a:cubicBezTo>
                    <a:pt x="409" y="44"/>
                    <a:pt x="325"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4421650" y="4394425"/>
              <a:ext cx="56750" cy="120100"/>
            </a:xfrm>
            <a:custGeom>
              <a:avLst/>
              <a:gdLst/>
              <a:ahLst/>
              <a:cxnLst/>
              <a:rect l="l" t="t" r="r" b="b"/>
              <a:pathLst>
                <a:path w="2270" h="4804" extrusionOk="0">
                  <a:moveTo>
                    <a:pt x="267" y="0"/>
                  </a:moveTo>
                  <a:cubicBezTo>
                    <a:pt x="234" y="0"/>
                    <a:pt x="201" y="11"/>
                    <a:pt x="168" y="34"/>
                  </a:cubicBezTo>
                  <a:cubicBezTo>
                    <a:pt x="34" y="100"/>
                    <a:pt x="1" y="200"/>
                    <a:pt x="34" y="334"/>
                  </a:cubicBezTo>
                  <a:cubicBezTo>
                    <a:pt x="368" y="1068"/>
                    <a:pt x="701" y="1768"/>
                    <a:pt x="1035" y="2535"/>
                  </a:cubicBezTo>
                  <a:cubicBezTo>
                    <a:pt x="1369" y="3303"/>
                    <a:pt x="1702" y="4037"/>
                    <a:pt x="2102" y="4737"/>
                  </a:cubicBezTo>
                  <a:cubicBezTo>
                    <a:pt x="2136" y="4804"/>
                    <a:pt x="2169" y="4804"/>
                    <a:pt x="2203" y="4804"/>
                  </a:cubicBezTo>
                  <a:cubicBezTo>
                    <a:pt x="2269" y="4737"/>
                    <a:pt x="2269" y="4704"/>
                    <a:pt x="2269" y="4670"/>
                  </a:cubicBezTo>
                  <a:cubicBezTo>
                    <a:pt x="2002" y="3870"/>
                    <a:pt x="1702" y="3136"/>
                    <a:pt x="1369" y="2369"/>
                  </a:cubicBezTo>
                  <a:cubicBezTo>
                    <a:pt x="1035" y="1635"/>
                    <a:pt x="768" y="868"/>
                    <a:pt x="435" y="134"/>
                  </a:cubicBezTo>
                  <a:cubicBezTo>
                    <a:pt x="390" y="45"/>
                    <a:pt x="331" y="0"/>
                    <a:pt x="2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4464200" y="4376225"/>
              <a:ext cx="37550" cy="78275"/>
            </a:xfrm>
            <a:custGeom>
              <a:avLst/>
              <a:gdLst/>
              <a:ahLst/>
              <a:cxnLst/>
              <a:rect l="l" t="t" r="r" b="b"/>
              <a:pathLst>
                <a:path w="1502" h="3131" extrusionOk="0">
                  <a:moveTo>
                    <a:pt x="244" y="1"/>
                  </a:moveTo>
                  <a:cubicBezTo>
                    <a:pt x="220" y="1"/>
                    <a:pt x="195" y="9"/>
                    <a:pt x="167" y="28"/>
                  </a:cubicBezTo>
                  <a:cubicBezTo>
                    <a:pt x="34" y="95"/>
                    <a:pt x="0" y="195"/>
                    <a:pt x="34" y="295"/>
                  </a:cubicBezTo>
                  <a:cubicBezTo>
                    <a:pt x="267" y="795"/>
                    <a:pt x="467" y="1262"/>
                    <a:pt x="667" y="1729"/>
                  </a:cubicBezTo>
                  <a:cubicBezTo>
                    <a:pt x="867" y="2196"/>
                    <a:pt x="1101" y="2630"/>
                    <a:pt x="1334" y="3097"/>
                  </a:cubicBezTo>
                  <a:cubicBezTo>
                    <a:pt x="1368" y="3130"/>
                    <a:pt x="1435" y="3130"/>
                    <a:pt x="1468" y="3130"/>
                  </a:cubicBezTo>
                  <a:cubicBezTo>
                    <a:pt x="1501" y="3097"/>
                    <a:pt x="1501" y="3063"/>
                    <a:pt x="1501" y="3030"/>
                  </a:cubicBezTo>
                  <a:cubicBezTo>
                    <a:pt x="1368" y="2530"/>
                    <a:pt x="1234" y="2029"/>
                    <a:pt x="1001" y="1562"/>
                  </a:cubicBezTo>
                  <a:cubicBezTo>
                    <a:pt x="801" y="1095"/>
                    <a:pt x="634" y="595"/>
                    <a:pt x="434" y="128"/>
                  </a:cubicBezTo>
                  <a:cubicBezTo>
                    <a:pt x="362" y="56"/>
                    <a:pt x="307" y="1"/>
                    <a:pt x="244"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3"/>
            <p:cNvSpPr/>
            <p:nvPr/>
          </p:nvSpPr>
          <p:spPr>
            <a:xfrm>
              <a:off x="4510050" y="4353250"/>
              <a:ext cx="37550" cy="78725"/>
            </a:xfrm>
            <a:custGeom>
              <a:avLst/>
              <a:gdLst/>
              <a:ahLst/>
              <a:cxnLst/>
              <a:rect l="l" t="t" r="r" b="b"/>
              <a:pathLst>
                <a:path w="1502" h="3149" extrusionOk="0">
                  <a:moveTo>
                    <a:pt x="238" y="1"/>
                  </a:moveTo>
                  <a:cubicBezTo>
                    <a:pt x="215" y="1"/>
                    <a:pt x="191" y="5"/>
                    <a:pt x="168" y="13"/>
                  </a:cubicBezTo>
                  <a:cubicBezTo>
                    <a:pt x="34" y="113"/>
                    <a:pt x="1" y="180"/>
                    <a:pt x="34" y="313"/>
                  </a:cubicBezTo>
                  <a:cubicBezTo>
                    <a:pt x="268" y="813"/>
                    <a:pt x="468" y="1247"/>
                    <a:pt x="668" y="1714"/>
                  </a:cubicBezTo>
                  <a:cubicBezTo>
                    <a:pt x="868" y="2181"/>
                    <a:pt x="1102" y="2648"/>
                    <a:pt x="1335" y="3115"/>
                  </a:cubicBezTo>
                  <a:cubicBezTo>
                    <a:pt x="1368" y="3148"/>
                    <a:pt x="1435" y="3148"/>
                    <a:pt x="1469" y="3148"/>
                  </a:cubicBezTo>
                  <a:cubicBezTo>
                    <a:pt x="1502" y="3115"/>
                    <a:pt x="1502" y="3048"/>
                    <a:pt x="1502" y="3015"/>
                  </a:cubicBezTo>
                  <a:cubicBezTo>
                    <a:pt x="1368" y="2515"/>
                    <a:pt x="1202" y="2014"/>
                    <a:pt x="1002" y="1547"/>
                  </a:cubicBezTo>
                  <a:cubicBezTo>
                    <a:pt x="801" y="1114"/>
                    <a:pt x="635" y="613"/>
                    <a:pt x="434" y="146"/>
                  </a:cubicBezTo>
                  <a:cubicBezTo>
                    <a:pt x="384" y="44"/>
                    <a:pt x="313" y="1"/>
                    <a:pt x="23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4556750" y="4328325"/>
              <a:ext cx="37550" cy="78625"/>
            </a:xfrm>
            <a:custGeom>
              <a:avLst/>
              <a:gdLst/>
              <a:ahLst/>
              <a:cxnLst/>
              <a:rect l="l" t="t" r="r" b="b"/>
              <a:pathLst>
                <a:path w="1502" h="3145" extrusionOk="0">
                  <a:moveTo>
                    <a:pt x="221" y="0"/>
                  </a:moveTo>
                  <a:cubicBezTo>
                    <a:pt x="203" y="0"/>
                    <a:pt x="185" y="3"/>
                    <a:pt x="168" y="9"/>
                  </a:cubicBezTo>
                  <a:cubicBezTo>
                    <a:pt x="68" y="109"/>
                    <a:pt x="1" y="176"/>
                    <a:pt x="68" y="309"/>
                  </a:cubicBezTo>
                  <a:cubicBezTo>
                    <a:pt x="268" y="810"/>
                    <a:pt x="468" y="1243"/>
                    <a:pt x="668" y="1710"/>
                  </a:cubicBezTo>
                  <a:cubicBezTo>
                    <a:pt x="901" y="2177"/>
                    <a:pt x="1102" y="2644"/>
                    <a:pt x="1335" y="3078"/>
                  </a:cubicBezTo>
                  <a:cubicBezTo>
                    <a:pt x="1402" y="3145"/>
                    <a:pt x="1435" y="3145"/>
                    <a:pt x="1469" y="3145"/>
                  </a:cubicBezTo>
                  <a:cubicBezTo>
                    <a:pt x="1502" y="3078"/>
                    <a:pt x="1502" y="3045"/>
                    <a:pt x="1502" y="3011"/>
                  </a:cubicBezTo>
                  <a:cubicBezTo>
                    <a:pt x="1402" y="2511"/>
                    <a:pt x="1235" y="2011"/>
                    <a:pt x="1002" y="1544"/>
                  </a:cubicBezTo>
                  <a:cubicBezTo>
                    <a:pt x="801" y="1110"/>
                    <a:pt x="635" y="610"/>
                    <a:pt x="434" y="143"/>
                  </a:cubicBezTo>
                  <a:cubicBezTo>
                    <a:pt x="380" y="60"/>
                    <a:pt x="302" y="0"/>
                    <a:pt x="221"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4598450" y="4310725"/>
              <a:ext cx="38400" cy="78725"/>
            </a:xfrm>
            <a:custGeom>
              <a:avLst/>
              <a:gdLst/>
              <a:ahLst/>
              <a:cxnLst/>
              <a:rect l="l" t="t" r="r" b="b"/>
              <a:pathLst>
                <a:path w="1536" h="3149" extrusionOk="0">
                  <a:moveTo>
                    <a:pt x="242" y="1"/>
                  </a:moveTo>
                  <a:cubicBezTo>
                    <a:pt x="217" y="1"/>
                    <a:pt x="191" y="5"/>
                    <a:pt x="167" y="13"/>
                  </a:cubicBezTo>
                  <a:cubicBezTo>
                    <a:pt x="67" y="79"/>
                    <a:pt x="1" y="179"/>
                    <a:pt x="67" y="313"/>
                  </a:cubicBezTo>
                  <a:cubicBezTo>
                    <a:pt x="268" y="813"/>
                    <a:pt x="468" y="1247"/>
                    <a:pt x="668" y="1714"/>
                  </a:cubicBezTo>
                  <a:cubicBezTo>
                    <a:pt x="901" y="2181"/>
                    <a:pt x="1101" y="2614"/>
                    <a:pt x="1335" y="3081"/>
                  </a:cubicBezTo>
                  <a:cubicBezTo>
                    <a:pt x="1402" y="3148"/>
                    <a:pt x="1435" y="3148"/>
                    <a:pt x="1468" y="3148"/>
                  </a:cubicBezTo>
                  <a:cubicBezTo>
                    <a:pt x="1535" y="3081"/>
                    <a:pt x="1535" y="3048"/>
                    <a:pt x="1535" y="3015"/>
                  </a:cubicBezTo>
                  <a:cubicBezTo>
                    <a:pt x="1402" y="2514"/>
                    <a:pt x="1235" y="2014"/>
                    <a:pt x="1035" y="1547"/>
                  </a:cubicBezTo>
                  <a:cubicBezTo>
                    <a:pt x="801" y="1080"/>
                    <a:pt x="634" y="580"/>
                    <a:pt x="434" y="146"/>
                  </a:cubicBezTo>
                  <a:cubicBezTo>
                    <a:pt x="409" y="44"/>
                    <a:pt x="325" y="1"/>
                    <a:pt x="242"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a:off x="4651825" y="4284775"/>
              <a:ext cx="56725" cy="119675"/>
            </a:xfrm>
            <a:custGeom>
              <a:avLst/>
              <a:gdLst/>
              <a:ahLst/>
              <a:cxnLst/>
              <a:rect l="l" t="t" r="r" b="b"/>
              <a:pathLst>
                <a:path w="2269" h="4787" extrusionOk="0">
                  <a:moveTo>
                    <a:pt x="279" y="0"/>
                  </a:moveTo>
                  <a:cubicBezTo>
                    <a:pt x="241" y="0"/>
                    <a:pt x="202" y="15"/>
                    <a:pt x="167" y="50"/>
                  </a:cubicBezTo>
                  <a:cubicBezTo>
                    <a:pt x="67" y="117"/>
                    <a:pt x="1" y="217"/>
                    <a:pt x="67" y="317"/>
                  </a:cubicBezTo>
                  <a:cubicBezTo>
                    <a:pt x="401" y="1084"/>
                    <a:pt x="734" y="1784"/>
                    <a:pt x="1068" y="2552"/>
                  </a:cubicBezTo>
                  <a:cubicBezTo>
                    <a:pt x="1402" y="3286"/>
                    <a:pt x="1735" y="4053"/>
                    <a:pt x="2102" y="4753"/>
                  </a:cubicBezTo>
                  <a:cubicBezTo>
                    <a:pt x="2135" y="4787"/>
                    <a:pt x="2169" y="4787"/>
                    <a:pt x="2235" y="4787"/>
                  </a:cubicBezTo>
                  <a:cubicBezTo>
                    <a:pt x="2269" y="4753"/>
                    <a:pt x="2269" y="4720"/>
                    <a:pt x="2269" y="4687"/>
                  </a:cubicBezTo>
                  <a:cubicBezTo>
                    <a:pt x="2002" y="3886"/>
                    <a:pt x="1735" y="3119"/>
                    <a:pt x="1402" y="2385"/>
                  </a:cubicBezTo>
                  <a:cubicBezTo>
                    <a:pt x="1068" y="1618"/>
                    <a:pt x="768" y="884"/>
                    <a:pt x="434" y="117"/>
                  </a:cubicBezTo>
                  <a:cubicBezTo>
                    <a:pt x="412" y="51"/>
                    <a:pt x="348" y="0"/>
                    <a:pt x="279"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4693525" y="4266675"/>
              <a:ext cx="37550" cy="78575"/>
            </a:xfrm>
            <a:custGeom>
              <a:avLst/>
              <a:gdLst/>
              <a:ahLst/>
              <a:cxnLst/>
              <a:rect l="l" t="t" r="r" b="b"/>
              <a:pathLst>
                <a:path w="1502" h="3143" extrusionOk="0">
                  <a:moveTo>
                    <a:pt x="210" y="0"/>
                  </a:moveTo>
                  <a:cubicBezTo>
                    <a:pt x="195" y="0"/>
                    <a:pt x="181" y="2"/>
                    <a:pt x="167" y="7"/>
                  </a:cubicBezTo>
                  <a:cubicBezTo>
                    <a:pt x="34" y="107"/>
                    <a:pt x="0" y="173"/>
                    <a:pt x="34" y="307"/>
                  </a:cubicBezTo>
                  <a:cubicBezTo>
                    <a:pt x="267" y="807"/>
                    <a:pt x="467" y="1274"/>
                    <a:pt x="668" y="1741"/>
                  </a:cubicBezTo>
                  <a:cubicBezTo>
                    <a:pt x="868" y="2175"/>
                    <a:pt x="1101" y="2642"/>
                    <a:pt x="1335" y="3109"/>
                  </a:cubicBezTo>
                  <a:cubicBezTo>
                    <a:pt x="1401" y="3142"/>
                    <a:pt x="1435" y="3142"/>
                    <a:pt x="1468" y="3142"/>
                  </a:cubicBezTo>
                  <a:cubicBezTo>
                    <a:pt x="1501" y="3109"/>
                    <a:pt x="1501" y="3076"/>
                    <a:pt x="1501" y="3009"/>
                  </a:cubicBezTo>
                  <a:cubicBezTo>
                    <a:pt x="1401" y="2508"/>
                    <a:pt x="1235" y="2008"/>
                    <a:pt x="1001" y="1574"/>
                  </a:cubicBezTo>
                  <a:cubicBezTo>
                    <a:pt x="801" y="1107"/>
                    <a:pt x="634" y="607"/>
                    <a:pt x="434" y="140"/>
                  </a:cubicBezTo>
                  <a:cubicBezTo>
                    <a:pt x="405" y="83"/>
                    <a:pt x="302" y="0"/>
                    <a:pt x="21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4740225" y="4244025"/>
              <a:ext cx="38375" cy="78700"/>
            </a:xfrm>
            <a:custGeom>
              <a:avLst/>
              <a:gdLst/>
              <a:ahLst/>
              <a:cxnLst/>
              <a:rect l="l" t="t" r="r" b="b"/>
              <a:pathLst>
                <a:path w="1535" h="3148" extrusionOk="0">
                  <a:moveTo>
                    <a:pt x="242" y="0"/>
                  </a:moveTo>
                  <a:cubicBezTo>
                    <a:pt x="216" y="0"/>
                    <a:pt x="191" y="4"/>
                    <a:pt x="167" y="12"/>
                  </a:cubicBezTo>
                  <a:cubicBezTo>
                    <a:pt x="67" y="79"/>
                    <a:pt x="0" y="179"/>
                    <a:pt x="67" y="312"/>
                  </a:cubicBezTo>
                  <a:cubicBezTo>
                    <a:pt x="267" y="813"/>
                    <a:pt x="467" y="1246"/>
                    <a:pt x="668" y="1713"/>
                  </a:cubicBezTo>
                  <a:cubicBezTo>
                    <a:pt x="901" y="2180"/>
                    <a:pt x="1101" y="2647"/>
                    <a:pt x="1335" y="3081"/>
                  </a:cubicBezTo>
                  <a:cubicBezTo>
                    <a:pt x="1401" y="3148"/>
                    <a:pt x="1435" y="3148"/>
                    <a:pt x="1468" y="3148"/>
                  </a:cubicBezTo>
                  <a:cubicBezTo>
                    <a:pt x="1535" y="3081"/>
                    <a:pt x="1535" y="3048"/>
                    <a:pt x="1535" y="3014"/>
                  </a:cubicBezTo>
                  <a:cubicBezTo>
                    <a:pt x="1401" y="2514"/>
                    <a:pt x="1235" y="2013"/>
                    <a:pt x="1034" y="1546"/>
                  </a:cubicBezTo>
                  <a:cubicBezTo>
                    <a:pt x="801" y="1079"/>
                    <a:pt x="634" y="579"/>
                    <a:pt x="434" y="145"/>
                  </a:cubicBezTo>
                  <a:cubicBezTo>
                    <a:pt x="409" y="44"/>
                    <a:pt x="325"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4786100" y="4219300"/>
              <a:ext cx="38375" cy="78400"/>
            </a:xfrm>
            <a:custGeom>
              <a:avLst/>
              <a:gdLst/>
              <a:ahLst/>
              <a:cxnLst/>
              <a:rect l="l" t="t" r="r" b="b"/>
              <a:pathLst>
                <a:path w="1535" h="3136" extrusionOk="0">
                  <a:moveTo>
                    <a:pt x="167" y="0"/>
                  </a:moveTo>
                  <a:cubicBezTo>
                    <a:pt x="67" y="67"/>
                    <a:pt x="0" y="167"/>
                    <a:pt x="67" y="301"/>
                  </a:cubicBezTo>
                  <a:cubicBezTo>
                    <a:pt x="267" y="768"/>
                    <a:pt x="467" y="1235"/>
                    <a:pt x="667" y="1702"/>
                  </a:cubicBezTo>
                  <a:cubicBezTo>
                    <a:pt x="901" y="2169"/>
                    <a:pt x="1101" y="2602"/>
                    <a:pt x="1334" y="3069"/>
                  </a:cubicBezTo>
                  <a:cubicBezTo>
                    <a:pt x="1401" y="3136"/>
                    <a:pt x="1434" y="3136"/>
                    <a:pt x="1468" y="3136"/>
                  </a:cubicBezTo>
                  <a:cubicBezTo>
                    <a:pt x="1534" y="3069"/>
                    <a:pt x="1534" y="3036"/>
                    <a:pt x="1534" y="3002"/>
                  </a:cubicBezTo>
                  <a:cubicBezTo>
                    <a:pt x="1401" y="2502"/>
                    <a:pt x="1234" y="2002"/>
                    <a:pt x="1034" y="1535"/>
                  </a:cubicBezTo>
                  <a:cubicBezTo>
                    <a:pt x="801" y="1068"/>
                    <a:pt x="634" y="567"/>
                    <a:pt x="434" y="134"/>
                  </a:cubicBezTo>
                  <a:cubicBezTo>
                    <a:pt x="400" y="34"/>
                    <a:pt x="267" y="0"/>
                    <a:pt x="1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
            <p:cNvSpPr/>
            <p:nvPr/>
          </p:nvSpPr>
          <p:spPr>
            <a:xfrm>
              <a:off x="4829450" y="4201100"/>
              <a:ext cx="37550" cy="78275"/>
            </a:xfrm>
            <a:custGeom>
              <a:avLst/>
              <a:gdLst/>
              <a:ahLst/>
              <a:cxnLst/>
              <a:rect l="l" t="t" r="r" b="b"/>
              <a:pathLst>
                <a:path w="1502" h="3131" extrusionOk="0">
                  <a:moveTo>
                    <a:pt x="235" y="1"/>
                  </a:moveTo>
                  <a:cubicBezTo>
                    <a:pt x="210" y="1"/>
                    <a:pt x="186" y="9"/>
                    <a:pt x="167" y="28"/>
                  </a:cubicBezTo>
                  <a:cubicBezTo>
                    <a:pt x="34" y="95"/>
                    <a:pt x="1" y="195"/>
                    <a:pt x="34" y="295"/>
                  </a:cubicBezTo>
                  <a:cubicBezTo>
                    <a:pt x="234" y="795"/>
                    <a:pt x="434" y="1262"/>
                    <a:pt x="668" y="1729"/>
                  </a:cubicBezTo>
                  <a:cubicBezTo>
                    <a:pt x="868" y="2196"/>
                    <a:pt x="1068" y="2630"/>
                    <a:pt x="1335" y="3097"/>
                  </a:cubicBezTo>
                  <a:cubicBezTo>
                    <a:pt x="1368" y="3130"/>
                    <a:pt x="1402" y="3130"/>
                    <a:pt x="1468" y="3130"/>
                  </a:cubicBezTo>
                  <a:cubicBezTo>
                    <a:pt x="1502" y="3097"/>
                    <a:pt x="1502" y="3063"/>
                    <a:pt x="1502" y="3030"/>
                  </a:cubicBezTo>
                  <a:cubicBezTo>
                    <a:pt x="1368" y="2530"/>
                    <a:pt x="1201" y="2029"/>
                    <a:pt x="1001" y="1562"/>
                  </a:cubicBezTo>
                  <a:cubicBezTo>
                    <a:pt x="801" y="1095"/>
                    <a:pt x="634" y="595"/>
                    <a:pt x="401" y="128"/>
                  </a:cubicBezTo>
                  <a:cubicBezTo>
                    <a:pt x="377" y="56"/>
                    <a:pt x="301" y="1"/>
                    <a:pt x="235"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4876150" y="4182300"/>
              <a:ext cx="56725" cy="119575"/>
            </a:xfrm>
            <a:custGeom>
              <a:avLst/>
              <a:gdLst/>
              <a:ahLst/>
              <a:cxnLst/>
              <a:rect l="l" t="t" r="r" b="b"/>
              <a:pathLst>
                <a:path w="2269" h="4783" extrusionOk="0">
                  <a:moveTo>
                    <a:pt x="242" y="0"/>
                  </a:moveTo>
                  <a:cubicBezTo>
                    <a:pt x="217" y="0"/>
                    <a:pt x="192" y="4"/>
                    <a:pt x="167" y="13"/>
                  </a:cubicBezTo>
                  <a:cubicBezTo>
                    <a:pt x="34" y="113"/>
                    <a:pt x="1" y="179"/>
                    <a:pt x="34" y="313"/>
                  </a:cubicBezTo>
                  <a:cubicBezTo>
                    <a:pt x="368" y="1047"/>
                    <a:pt x="701" y="1781"/>
                    <a:pt x="1035" y="2514"/>
                  </a:cubicBezTo>
                  <a:cubicBezTo>
                    <a:pt x="1368" y="3282"/>
                    <a:pt x="1702" y="4015"/>
                    <a:pt x="2102" y="4716"/>
                  </a:cubicBezTo>
                  <a:cubicBezTo>
                    <a:pt x="2135" y="4783"/>
                    <a:pt x="2169" y="4783"/>
                    <a:pt x="2202" y="4783"/>
                  </a:cubicBezTo>
                  <a:cubicBezTo>
                    <a:pt x="2269" y="4716"/>
                    <a:pt x="2269" y="4683"/>
                    <a:pt x="2269" y="4649"/>
                  </a:cubicBezTo>
                  <a:cubicBezTo>
                    <a:pt x="2002" y="3849"/>
                    <a:pt x="1702" y="3115"/>
                    <a:pt x="1368" y="2348"/>
                  </a:cubicBezTo>
                  <a:cubicBezTo>
                    <a:pt x="1035" y="1614"/>
                    <a:pt x="768" y="847"/>
                    <a:pt x="434" y="113"/>
                  </a:cubicBezTo>
                  <a:cubicBezTo>
                    <a:pt x="384" y="38"/>
                    <a:pt x="315"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4917850" y="4164800"/>
              <a:ext cx="37550" cy="78700"/>
            </a:xfrm>
            <a:custGeom>
              <a:avLst/>
              <a:gdLst/>
              <a:ahLst/>
              <a:cxnLst/>
              <a:rect l="l" t="t" r="r" b="b"/>
              <a:pathLst>
                <a:path w="1502" h="3148" extrusionOk="0">
                  <a:moveTo>
                    <a:pt x="238" y="0"/>
                  </a:moveTo>
                  <a:cubicBezTo>
                    <a:pt x="215" y="0"/>
                    <a:pt x="191" y="4"/>
                    <a:pt x="167" y="12"/>
                  </a:cubicBezTo>
                  <a:cubicBezTo>
                    <a:pt x="34" y="79"/>
                    <a:pt x="0" y="179"/>
                    <a:pt x="34" y="312"/>
                  </a:cubicBezTo>
                  <a:cubicBezTo>
                    <a:pt x="234" y="813"/>
                    <a:pt x="467" y="1246"/>
                    <a:pt x="668" y="1713"/>
                  </a:cubicBezTo>
                  <a:cubicBezTo>
                    <a:pt x="868" y="2180"/>
                    <a:pt x="1068" y="2614"/>
                    <a:pt x="1335" y="3081"/>
                  </a:cubicBezTo>
                  <a:cubicBezTo>
                    <a:pt x="1368" y="3148"/>
                    <a:pt x="1401" y="3148"/>
                    <a:pt x="1468" y="3148"/>
                  </a:cubicBezTo>
                  <a:cubicBezTo>
                    <a:pt x="1502" y="3081"/>
                    <a:pt x="1502" y="3048"/>
                    <a:pt x="1502" y="3014"/>
                  </a:cubicBezTo>
                  <a:cubicBezTo>
                    <a:pt x="1368" y="2514"/>
                    <a:pt x="1201" y="2014"/>
                    <a:pt x="1001" y="1547"/>
                  </a:cubicBezTo>
                  <a:cubicBezTo>
                    <a:pt x="801" y="1080"/>
                    <a:pt x="634" y="579"/>
                    <a:pt x="434" y="146"/>
                  </a:cubicBezTo>
                  <a:cubicBezTo>
                    <a:pt x="383" y="44"/>
                    <a:pt x="313" y="0"/>
                    <a:pt x="238"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4963725" y="4140900"/>
              <a:ext cx="37550" cy="78425"/>
            </a:xfrm>
            <a:custGeom>
              <a:avLst/>
              <a:gdLst/>
              <a:ahLst/>
              <a:cxnLst/>
              <a:rect l="l" t="t" r="r" b="b"/>
              <a:pathLst>
                <a:path w="1502" h="3137" extrusionOk="0">
                  <a:moveTo>
                    <a:pt x="167" y="1"/>
                  </a:moveTo>
                  <a:cubicBezTo>
                    <a:pt x="33" y="101"/>
                    <a:pt x="0" y="168"/>
                    <a:pt x="33" y="301"/>
                  </a:cubicBezTo>
                  <a:cubicBezTo>
                    <a:pt x="234" y="801"/>
                    <a:pt x="467" y="1235"/>
                    <a:pt x="667" y="1702"/>
                  </a:cubicBezTo>
                  <a:cubicBezTo>
                    <a:pt x="867" y="2169"/>
                    <a:pt x="1068" y="2636"/>
                    <a:pt x="1334" y="3070"/>
                  </a:cubicBezTo>
                  <a:cubicBezTo>
                    <a:pt x="1368" y="3136"/>
                    <a:pt x="1401" y="3136"/>
                    <a:pt x="1468" y="3136"/>
                  </a:cubicBezTo>
                  <a:cubicBezTo>
                    <a:pt x="1501" y="3070"/>
                    <a:pt x="1501" y="3036"/>
                    <a:pt x="1501" y="3003"/>
                  </a:cubicBezTo>
                  <a:cubicBezTo>
                    <a:pt x="1368" y="2503"/>
                    <a:pt x="1201" y="2002"/>
                    <a:pt x="1001" y="1535"/>
                  </a:cubicBezTo>
                  <a:cubicBezTo>
                    <a:pt x="801" y="1102"/>
                    <a:pt x="634" y="601"/>
                    <a:pt x="434" y="134"/>
                  </a:cubicBezTo>
                  <a:cubicBezTo>
                    <a:pt x="367" y="34"/>
                    <a:pt x="267" y="1"/>
                    <a:pt x="16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5010425" y="4116425"/>
              <a:ext cx="37550" cy="78700"/>
            </a:xfrm>
            <a:custGeom>
              <a:avLst/>
              <a:gdLst/>
              <a:ahLst/>
              <a:cxnLst/>
              <a:rect l="l" t="t" r="r" b="b"/>
              <a:pathLst>
                <a:path w="1502" h="3148" extrusionOk="0">
                  <a:moveTo>
                    <a:pt x="242" y="0"/>
                  </a:moveTo>
                  <a:cubicBezTo>
                    <a:pt x="216" y="0"/>
                    <a:pt x="191" y="5"/>
                    <a:pt x="167" y="12"/>
                  </a:cubicBezTo>
                  <a:cubicBezTo>
                    <a:pt x="33" y="112"/>
                    <a:pt x="0" y="179"/>
                    <a:pt x="33" y="313"/>
                  </a:cubicBezTo>
                  <a:cubicBezTo>
                    <a:pt x="267" y="813"/>
                    <a:pt x="467" y="1280"/>
                    <a:pt x="667" y="1714"/>
                  </a:cubicBezTo>
                  <a:cubicBezTo>
                    <a:pt x="867" y="2181"/>
                    <a:pt x="1101" y="2648"/>
                    <a:pt x="1334" y="3115"/>
                  </a:cubicBezTo>
                  <a:cubicBezTo>
                    <a:pt x="1368" y="3148"/>
                    <a:pt x="1434" y="3148"/>
                    <a:pt x="1468" y="3148"/>
                  </a:cubicBezTo>
                  <a:cubicBezTo>
                    <a:pt x="1501" y="3115"/>
                    <a:pt x="1501" y="3081"/>
                    <a:pt x="1501" y="3015"/>
                  </a:cubicBezTo>
                  <a:cubicBezTo>
                    <a:pt x="1368" y="2514"/>
                    <a:pt x="1234" y="2014"/>
                    <a:pt x="1001" y="1547"/>
                  </a:cubicBezTo>
                  <a:cubicBezTo>
                    <a:pt x="801" y="1113"/>
                    <a:pt x="634" y="613"/>
                    <a:pt x="434" y="146"/>
                  </a:cubicBezTo>
                  <a:cubicBezTo>
                    <a:pt x="408" y="44"/>
                    <a:pt x="324"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5052950" y="4098375"/>
              <a:ext cx="38375" cy="78425"/>
            </a:xfrm>
            <a:custGeom>
              <a:avLst/>
              <a:gdLst/>
              <a:ahLst/>
              <a:cxnLst/>
              <a:rect l="l" t="t" r="r" b="b"/>
              <a:pathLst>
                <a:path w="1535" h="3137" extrusionOk="0">
                  <a:moveTo>
                    <a:pt x="167" y="1"/>
                  </a:moveTo>
                  <a:cubicBezTo>
                    <a:pt x="67" y="67"/>
                    <a:pt x="0" y="167"/>
                    <a:pt x="67" y="301"/>
                  </a:cubicBezTo>
                  <a:cubicBezTo>
                    <a:pt x="267" y="801"/>
                    <a:pt x="467" y="1235"/>
                    <a:pt x="667" y="1702"/>
                  </a:cubicBezTo>
                  <a:cubicBezTo>
                    <a:pt x="901" y="2169"/>
                    <a:pt x="1101" y="2636"/>
                    <a:pt x="1335" y="3069"/>
                  </a:cubicBezTo>
                  <a:cubicBezTo>
                    <a:pt x="1401" y="3136"/>
                    <a:pt x="1435" y="3136"/>
                    <a:pt x="1468" y="3136"/>
                  </a:cubicBezTo>
                  <a:cubicBezTo>
                    <a:pt x="1535" y="3069"/>
                    <a:pt x="1535" y="3036"/>
                    <a:pt x="1535" y="3003"/>
                  </a:cubicBezTo>
                  <a:cubicBezTo>
                    <a:pt x="1401" y="2502"/>
                    <a:pt x="1235" y="2002"/>
                    <a:pt x="1034" y="1535"/>
                  </a:cubicBezTo>
                  <a:cubicBezTo>
                    <a:pt x="801" y="1068"/>
                    <a:pt x="634" y="568"/>
                    <a:pt x="434" y="134"/>
                  </a:cubicBezTo>
                  <a:cubicBezTo>
                    <a:pt x="401" y="34"/>
                    <a:pt x="267" y="1"/>
                    <a:pt x="16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4496725" y="4540775"/>
              <a:ext cx="45050" cy="42750"/>
            </a:xfrm>
            <a:custGeom>
              <a:avLst/>
              <a:gdLst/>
              <a:ahLst/>
              <a:cxnLst/>
              <a:rect l="l" t="t" r="r" b="b"/>
              <a:pathLst>
                <a:path w="1802" h="1710" extrusionOk="0">
                  <a:moveTo>
                    <a:pt x="805" y="0"/>
                  </a:moveTo>
                  <a:cubicBezTo>
                    <a:pt x="715" y="0"/>
                    <a:pt x="624" y="16"/>
                    <a:pt x="534" y="51"/>
                  </a:cubicBezTo>
                  <a:cubicBezTo>
                    <a:pt x="167" y="217"/>
                    <a:pt x="0" y="718"/>
                    <a:pt x="200" y="1151"/>
                  </a:cubicBezTo>
                  <a:cubicBezTo>
                    <a:pt x="379" y="1509"/>
                    <a:pt x="675" y="1710"/>
                    <a:pt x="983" y="1710"/>
                  </a:cubicBezTo>
                  <a:cubicBezTo>
                    <a:pt x="1078" y="1710"/>
                    <a:pt x="1174" y="1691"/>
                    <a:pt x="1268" y="1652"/>
                  </a:cubicBezTo>
                  <a:cubicBezTo>
                    <a:pt x="1635" y="1485"/>
                    <a:pt x="1801" y="985"/>
                    <a:pt x="1601" y="551"/>
                  </a:cubicBezTo>
                  <a:cubicBezTo>
                    <a:pt x="1469" y="234"/>
                    <a:pt x="1148" y="0"/>
                    <a:pt x="8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4687675" y="4457375"/>
              <a:ext cx="45075" cy="42775"/>
            </a:xfrm>
            <a:custGeom>
              <a:avLst/>
              <a:gdLst/>
              <a:ahLst/>
              <a:cxnLst/>
              <a:rect l="l" t="t" r="r" b="b"/>
              <a:pathLst>
                <a:path w="1803" h="1711" extrusionOk="0">
                  <a:moveTo>
                    <a:pt x="772" y="0"/>
                  </a:moveTo>
                  <a:cubicBezTo>
                    <a:pt x="691" y="0"/>
                    <a:pt x="611" y="16"/>
                    <a:pt x="535" y="51"/>
                  </a:cubicBezTo>
                  <a:cubicBezTo>
                    <a:pt x="168" y="218"/>
                    <a:pt x="1" y="718"/>
                    <a:pt x="201" y="1152"/>
                  </a:cubicBezTo>
                  <a:cubicBezTo>
                    <a:pt x="354" y="1509"/>
                    <a:pt x="664" y="1710"/>
                    <a:pt x="965" y="1710"/>
                  </a:cubicBezTo>
                  <a:cubicBezTo>
                    <a:pt x="1057" y="1710"/>
                    <a:pt x="1149" y="1691"/>
                    <a:pt x="1235" y="1652"/>
                  </a:cubicBezTo>
                  <a:cubicBezTo>
                    <a:pt x="1635" y="1485"/>
                    <a:pt x="1802" y="985"/>
                    <a:pt x="1569" y="551"/>
                  </a:cubicBezTo>
                  <a:cubicBezTo>
                    <a:pt x="1410" y="234"/>
                    <a:pt x="1084" y="0"/>
                    <a:pt x="7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3"/>
            <p:cNvSpPr/>
            <p:nvPr/>
          </p:nvSpPr>
          <p:spPr>
            <a:xfrm>
              <a:off x="4562600" y="4496150"/>
              <a:ext cx="110100" cy="76800"/>
            </a:xfrm>
            <a:custGeom>
              <a:avLst/>
              <a:gdLst/>
              <a:ahLst/>
              <a:cxnLst/>
              <a:rect l="l" t="t" r="r" b="b"/>
              <a:pathLst>
                <a:path w="4404" h="3072" extrusionOk="0">
                  <a:moveTo>
                    <a:pt x="4170" y="1"/>
                  </a:moveTo>
                  <a:cubicBezTo>
                    <a:pt x="4070" y="1"/>
                    <a:pt x="4003" y="101"/>
                    <a:pt x="4003" y="168"/>
                  </a:cubicBezTo>
                  <a:cubicBezTo>
                    <a:pt x="4003" y="635"/>
                    <a:pt x="3870" y="1102"/>
                    <a:pt x="3670" y="1469"/>
                  </a:cubicBezTo>
                  <a:cubicBezTo>
                    <a:pt x="3469" y="1836"/>
                    <a:pt x="3136" y="2136"/>
                    <a:pt x="2702" y="2336"/>
                  </a:cubicBezTo>
                  <a:cubicBezTo>
                    <a:pt x="2462" y="2489"/>
                    <a:pt x="2179" y="2556"/>
                    <a:pt x="1900" y="2556"/>
                  </a:cubicBezTo>
                  <a:cubicBezTo>
                    <a:pt x="1752" y="2556"/>
                    <a:pt x="1606" y="2537"/>
                    <a:pt x="1468" y="2503"/>
                  </a:cubicBezTo>
                  <a:cubicBezTo>
                    <a:pt x="1034" y="2436"/>
                    <a:pt x="567" y="2236"/>
                    <a:pt x="234" y="1936"/>
                  </a:cubicBezTo>
                  <a:cubicBezTo>
                    <a:pt x="167" y="1902"/>
                    <a:pt x="134" y="1902"/>
                    <a:pt x="67" y="1902"/>
                  </a:cubicBezTo>
                  <a:cubicBezTo>
                    <a:pt x="0" y="1936"/>
                    <a:pt x="0" y="2002"/>
                    <a:pt x="34" y="2102"/>
                  </a:cubicBezTo>
                  <a:cubicBezTo>
                    <a:pt x="367" y="2503"/>
                    <a:pt x="801" y="2803"/>
                    <a:pt x="1335" y="2970"/>
                  </a:cubicBezTo>
                  <a:cubicBezTo>
                    <a:pt x="1550" y="3037"/>
                    <a:pt x="1776" y="3072"/>
                    <a:pt x="2002" y="3072"/>
                  </a:cubicBezTo>
                  <a:cubicBezTo>
                    <a:pt x="2336" y="3072"/>
                    <a:pt x="2670" y="2996"/>
                    <a:pt x="2969" y="2836"/>
                  </a:cubicBezTo>
                  <a:cubicBezTo>
                    <a:pt x="3469" y="2636"/>
                    <a:pt x="3870" y="2236"/>
                    <a:pt x="4137" y="1736"/>
                  </a:cubicBezTo>
                  <a:cubicBezTo>
                    <a:pt x="4370" y="1235"/>
                    <a:pt x="4403" y="668"/>
                    <a:pt x="4303" y="134"/>
                  </a:cubicBezTo>
                  <a:cubicBezTo>
                    <a:pt x="4303" y="68"/>
                    <a:pt x="4237" y="1"/>
                    <a:pt x="41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4711025" y="4492800"/>
              <a:ext cx="103450" cy="78425"/>
            </a:xfrm>
            <a:custGeom>
              <a:avLst/>
              <a:gdLst/>
              <a:ahLst/>
              <a:cxnLst/>
              <a:rect l="l" t="t" r="r" b="b"/>
              <a:pathLst>
                <a:path w="4138" h="3137" extrusionOk="0">
                  <a:moveTo>
                    <a:pt x="2381" y="1"/>
                  </a:moveTo>
                  <a:cubicBezTo>
                    <a:pt x="2086" y="1"/>
                    <a:pt x="1774" y="65"/>
                    <a:pt x="1469" y="202"/>
                  </a:cubicBezTo>
                  <a:cubicBezTo>
                    <a:pt x="501" y="602"/>
                    <a:pt x="1" y="1569"/>
                    <a:pt x="368" y="2303"/>
                  </a:cubicBezTo>
                  <a:cubicBezTo>
                    <a:pt x="597" y="2830"/>
                    <a:pt x="1156" y="3137"/>
                    <a:pt x="1798" y="3137"/>
                  </a:cubicBezTo>
                  <a:cubicBezTo>
                    <a:pt x="2090" y="3137"/>
                    <a:pt x="2400" y="3073"/>
                    <a:pt x="2703" y="2937"/>
                  </a:cubicBezTo>
                  <a:cubicBezTo>
                    <a:pt x="3637" y="2537"/>
                    <a:pt x="4137" y="1569"/>
                    <a:pt x="3804" y="802"/>
                  </a:cubicBezTo>
                  <a:cubicBezTo>
                    <a:pt x="3575" y="300"/>
                    <a:pt x="3019" y="1"/>
                    <a:pt x="23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4475875" y="4605400"/>
              <a:ext cx="103425" cy="78400"/>
            </a:xfrm>
            <a:custGeom>
              <a:avLst/>
              <a:gdLst/>
              <a:ahLst/>
              <a:cxnLst/>
              <a:rect l="l" t="t" r="r" b="b"/>
              <a:pathLst>
                <a:path w="4137" h="3136" extrusionOk="0">
                  <a:moveTo>
                    <a:pt x="2380" y="0"/>
                  </a:moveTo>
                  <a:cubicBezTo>
                    <a:pt x="2086" y="0"/>
                    <a:pt x="1773" y="64"/>
                    <a:pt x="1468" y="201"/>
                  </a:cubicBezTo>
                  <a:cubicBezTo>
                    <a:pt x="501" y="601"/>
                    <a:pt x="0" y="1569"/>
                    <a:pt x="334" y="2302"/>
                  </a:cubicBezTo>
                  <a:cubicBezTo>
                    <a:pt x="563" y="2829"/>
                    <a:pt x="1122" y="3136"/>
                    <a:pt x="1763" y="3136"/>
                  </a:cubicBezTo>
                  <a:cubicBezTo>
                    <a:pt x="2056" y="3136"/>
                    <a:pt x="2366" y="3072"/>
                    <a:pt x="2669" y="2936"/>
                  </a:cubicBezTo>
                  <a:cubicBezTo>
                    <a:pt x="3636" y="2536"/>
                    <a:pt x="4136" y="1569"/>
                    <a:pt x="3803" y="801"/>
                  </a:cubicBezTo>
                  <a:cubicBezTo>
                    <a:pt x="3575" y="299"/>
                    <a:pt x="3019" y="0"/>
                    <a:pt x="2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Google Shape;62;p3"/>
          <p:cNvSpPr/>
          <p:nvPr/>
        </p:nvSpPr>
        <p:spPr>
          <a:xfrm>
            <a:off x="862297" y="6571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1094988" y="4728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rot="-5400000">
            <a:off x="7108205" y="3166729"/>
            <a:ext cx="1119149" cy="295245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65"/>
        <p:cNvGrpSpPr/>
        <p:nvPr/>
      </p:nvGrpSpPr>
      <p:grpSpPr>
        <a:xfrm>
          <a:off x="0" y="0"/>
          <a:ext cx="0" cy="0"/>
          <a:chOff x="0" y="0"/>
          <a:chExt cx="0" cy="0"/>
        </a:xfrm>
      </p:grpSpPr>
      <p:sp>
        <p:nvSpPr>
          <p:cNvPr id="66" name="Google Shape;66;p4"/>
          <p:cNvSpPr/>
          <p:nvPr/>
        </p:nvSpPr>
        <p:spPr>
          <a:xfrm rot="7028957">
            <a:off x="8705824" y="4609783"/>
            <a:ext cx="313968" cy="363367"/>
          </a:xfrm>
          <a:custGeom>
            <a:avLst/>
            <a:gdLst/>
            <a:ahLst/>
            <a:cxnLst/>
            <a:rect l="l" t="t" r="r" b="b"/>
            <a:pathLst>
              <a:path w="12559" h="14535" extrusionOk="0">
                <a:moveTo>
                  <a:pt x="11221" y="0"/>
                </a:moveTo>
                <a:cubicBezTo>
                  <a:pt x="10880" y="0"/>
                  <a:pt x="10563" y="317"/>
                  <a:pt x="10791" y="727"/>
                </a:cubicBezTo>
                <a:cubicBezTo>
                  <a:pt x="10991" y="1061"/>
                  <a:pt x="11124" y="1394"/>
                  <a:pt x="11158" y="1761"/>
                </a:cubicBezTo>
                <a:cubicBezTo>
                  <a:pt x="11191" y="1895"/>
                  <a:pt x="11191" y="1995"/>
                  <a:pt x="11191" y="2161"/>
                </a:cubicBezTo>
                <a:cubicBezTo>
                  <a:pt x="11024" y="2095"/>
                  <a:pt x="10824" y="1995"/>
                  <a:pt x="10657" y="1928"/>
                </a:cubicBezTo>
                <a:lnTo>
                  <a:pt x="9490" y="1328"/>
                </a:lnTo>
                <a:cubicBezTo>
                  <a:pt x="9385" y="1281"/>
                  <a:pt x="9282" y="1260"/>
                  <a:pt x="9185" y="1260"/>
                </a:cubicBezTo>
                <a:cubicBezTo>
                  <a:pt x="8728" y="1260"/>
                  <a:pt x="8402" y="1733"/>
                  <a:pt x="8623" y="2228"/>
                </a:cubicBezTo>
                <a:cubicBezTo>
                  <a:pt x="8856" y="2729"/>
                  <a:pt x="9123" y="3229"/>
                  <a:pt x="9323" y="3729"/>
                </a:cubicBezTo>
                <a:lnTo>
                  <a:pt x="7822" y="2595"/>
                </a:lnTo>
                <a:cubicBezTo>
                  <a:pt x="7678" y="2490"/>
                  <a:pt x="7523" y="2442"/>
                  <a:pt x="7379" y="2442"/>
                </a:cubicBezTo>
                <a:cubicBezTo>
                  <a:pt x="7021" y="2442"/>
                  <a:pt x="6726" y="2734"/>
                  <a:pt x="6821" y="3162"/>
                </a:cubicBezTo>
                <a:cubicBezTo>
                  <a:pt x="6955" y="3963"/>
                  <a:pt x="7322" y="4663"/>
                  <a:pt x="7789" y="5397"/>
                </a:cubicBezTo>
                <a:cubicBezTo>
                  <a:pt x="7722" y="5330"/>
                  <a:pt x="7689" y="5297"/>
                  <a:pt x="7655" y="5230"/>
                </a:cubicBezTo>
                <a:cubicBezTo>
                  <a:pt x="6855" y="4330"/>
                  <a:pt x="6121" y="3429"/>
                  <a:pt x="5354" y="2495"/>
                </a:cubicBezTo>
                <a:cubicBezTo>
                  <a:pt x="5244" y="2359"/>
                  <a:pt x="5108" y="2301"/>
                  <a:pt x="4970" y="2301"/>
                </a:cubicBezTo>
                <a:cubicBezTo>
                  <a:pt x="4602" y="2301"/>
                  <a:pt x="4223" y="2707"/>
                  <a:pt x="4320" y="3095"/>
                </a:cubicBezTo>
                <a:cubicBezTo>
                  <a:pt x="4720" y="4630"/>
                  <a:pt x="5220" y="6131"/>
                  <a:pt x="5887" y="7599"/>
                </a:cubicBezTo>
                <a:cubicBezTo>
                  <a:pt x="6021" y="7832"/>
                  <a:pt x="6154" y="8132"/>
                  <a:pt x="6288" y="8399"/>
                </a:cubicBezTo>
                <a:cubicBezTo>
                  <a:pt x="6121" y="8166"/>
                  <a:pt x="5887" y="7932"/>
                  <a:pt x="5721" y="7732"/>
                </a:cubicBezTo>
                <a:cubicBezTo>
                  <a:pt x="5220" y="7132"/>
                  <a:pt x="4720" y="6498"/>
                  <a:pt x="4186" y="5931"/>
                </a:cubicBezTo>
                <a:cubicBezTo>
                  <a:pt x="3719" y="5364"/>
                  <a:pt x="3319" y="4797"/>
                  <a:pt x="2618" y="4530"/>
                </a:cubicBezTo>
                <a:cubicBezTo>
                  <a:pt x="2566" y="4515"/>
                  <a:pt x="2514" y="4508"/>
                  <a:pt x="2463" y="4508"/>
                </a:cubicBezTo>
                <a:cubicBezTo>
                  <a:pt x="2061" y="4508"/>
                  <a:pt x="1733" y="4942"/>
                  <a:pt x="1851" y="5297"/>
                </a:cubicBezTo>
                <a:cubicBezTo>
                  <a:pt x="2218" y="6831"/>
                  <a:pt x="2819" y="8333"/>
                  <a:pt x="3486" y="9800"/>
                </a:cubicBezTo>
                <a:cubicBezTo>
                  <a:pt x="3719" y="10334"/>
                  <a:pt x="3986" y="10834"/>
                  <a:pt x="4286" y="11401"/>
                </a:cubicBezTo>
                <a:cubicBezTo>
                  <a:pt x="4153" y="11235"/>
                  <a:pt x="3986" y="11101"/>
                  <a:pt x="3853" y="10934"/>
                </a:cubicBezTo>
                <a:cubicBezTo>
                  <a:pt x="3119" y="10034"/>
                  <a:pt x="2552" y="9066"/>
                  <a:pt x="1651" y="8333"/>
                </a:cubicBezTo>
                <a:cubicBezTo>
                  <a:pt x="1553" y="8262"/>
                  <a:pt x="1454" y="8232"/>
                  <a:pt x="1361" y="8232"/>
                </a:cubicBezTo>
                <a:cubicBezTo>
                  <a:pt x="1011" y="8232"/>
                  <a:pt x="731" y="8657"/>
                  <a:pt x="784" y="9000"/>
                </a:cubicBezTo>
                <a:cubicBezTo>
                  <a:pt x="1017" y="10334"/>
                  <a:pt x="1351" y="11635"/>
                  <a:pt x="1885" y="12902"/>
                </a:cubicBezTo>
                <a:cubicBezTo>
                  <a:pt x="1951" y="13003"/>
                  <a:pt x="2018" y="13269"/>
                  <a:pt x="2051" y="13436"/>
                </a:cubicBezTo>
                <a:cubicBezTo>
                  <a:pt x="1985" y="13403"/>
                  <a:pt x="1885" y="13303"/>
                  <a:pt x="1851" y="13269"/>
                </a:cubicBezTo>
                <a:cubicBezTo>
                  <a:pt x="1351" y="12836"/>
                  <a:pt x="984" y="12335"/>
                  <a:pt x="650" y="11768"/>
                </a:cubicBezTo>
                <a:cubicBezTo>
                  <a:pt x="589" y="11656"/>
                  <a:pt x="499" y="11609"/>
                  <a:pt x="409" y="11609"/>
                </a:cubicBezTo>
                <a:cubicBezTo>
                  <a:pt x="206" y="11609"/>
                  <a:pt x="1" y="11847"/>
                  <a:pt x="117" y="12102"/>
                </a:cubicBezTo>
                <a:cubicBezTo>
                  <a:pt x="484" y="12836"/>
                  <a:pt x="951" y="13603"/>
                  <a:pt x="1618" y="14137"/>
                </a:cubicBezTo>
                <a:cubicBezTo>
                  <a:pt x="1859" y="14341"/>
                  <a:pt x="2223" y="14534"/>
                  <a:pt x="2546" y="14534"/>
                </a:cubicBezTo>
                <a:cubicBezTo>
                  <a:pt x="2803" y="14534"/>
                  <a:pt x="3034" y="14411"/>
                  <a:pt x="3152" y="14070"/>
                </a:cubicBezTo>
                <a:cubicBezTo>
                  <a:pt x="3219" y="13736"/>
                  <a:pt x="3119" y="13436"/>
                  <a:pt x="3019" y="13103"/>
                </a:cubicBezTo>
                <a:cubicBezTo>
                  <a:pt x="2852" y="12602"/>
                  <a:pt x="2718" y="12102"/>
                  <a:pt x="2552" y="11602"/>
                </a:cubicBezTo>
                <a:cubicBezTo>
                  <a:pt x="2485" y="11335"/>
                  <a:pt x="2452" y="11135"/>
                  <a:pt x="2352" y="10901"/>
                </a:cubicBezTo>
                <a:lnTo>
                  <a:pt x="2352" y="10901"/>
                </a:lnTo>
                <a:cubicBezTo>
                  <a:pt x="2652" y="11268"/>
                  <a:pt x="2885" y="11635"/>
                  <a:pt x="3185" y="11968"/>
                </a:cubicBezTo>
                <a:cubicBezTo>
                  <a:pt x="3986" y="12902"/>
                  <a:pt x="4953" y="13603"/>
                  <a:pt x="5887" y="14303"/>
                </a:cubicBezTo>
                <a:cubicBezTo>
                  <a:pt x="5959" y="14361"/>
                  <a:pt x="6043" y="14386"/>
                  <a:pt x="6129" y="14386"/>
                </a:cubicBezTo>
                <a:cubicBezTo>
                  <a:pt x="6443" y="14386"/>
                  <a:pt x="6786" y="14051"/>
                  <a:pt x="6655" y="13736"/>
                </a:cubicBezTo>
                <a:cubicBezTo>
                  <a:pt x="6121" y="12302"/>
                  <a:pt x="5187" y="11001"/>
                  <a:pt x="4553" y="9600"/>
                </a:cubicBezTo>
                <a:cubicBezTo>
                  <a:pt x="4220" y="8833"/>
                  <a:pt x="3953" y="8066"/>
                  <a:pt x="3686" y="7265"/>
                </a:cubicBezTo>
                <a:lnTo>
                  <a:pt x="3686" y="7265"/>
                </a:lnTo>
                <a:lnTo>
                  <a:pt x="5053" y="8900"/>
                </a:lnTo>
                <a:cubicBezTo>
                  <a:pt x="6021" y="10000"/>
                  <a:pt x="6988" y="11135"/>
                  <a:pt x="7889" y="12235"/>
                </a:cubicBezTo>
                <a:cubicBezTo>
                  <a:pt x="8008" y="12354"/>
                  <a:pt x="8150" y="12406"/>
                  <a:pt x="8292" y="12406"/>
                </a:cubicBezTo>
                <a:cubicBezTo>
                  <a:pt x="8627" y="12406"/>
                  <a:pt x="8956" y="12120"/>
                  <a:pt x="8956" y="11768"/>
                </a:cubicBezTo>
                <a:cubicBezTo>
                  <a:pt x="8990" y="10968"/>
                  <a:pt x="8656" y="10301"/>
                  <a:pt x="8289" y="9633"/>
                </a:cubicBezTo>
                <a:cubicBezTo>
                  <a:pt x="7855" y="8933"/>
                  <a:pt x="7489" y="8166"/>
                  <a:pt x="7155" y="7432"/>
                </a:cubicBezTo>
                <a:cubicBezTo>
                  <a:pt x="6855" y="6831"/>
                  <a:pt x="6655" y="6231"/>
                  <a:pt x="6388" y="5631"/>
                </a:cubicBezTo>
                <a:lnTo>
                  <a:pt x="6388" y="5631"/>
                </a:lnTo>
                <a:cubicBezTo>
                  <a:pt x="6555" y="5797"/>
                  <a:pt x="6721" y="5998"/>
                  <a:pt x="6855" y="6164"/>
                </a:cubicBezTo>
                <a:cubicBezTo>
                  <a:pt x="7622" y="6998"/>
                  <a:pt x="8322" y="7966"/>
                  <a:pt x="9357" y="8466"/>
                </a:cubicBezTo>
                <a:cubicBezTo>
                  <a:pt x="9442" y="8505"/>
                  <a:pt x="9541" y="8524"/>
                  <a:pt x="9643" y="8524"/>
                </a:cubicBezTo>
                <a:cubicBezTo>
                  <a:pt x="9980" y="8524"/>
                  <a:pt x="10342" y="8316"/>
                  <a:pt x="10291" y="7932"/>
                </a:cubicBezTo>
                <a:cubicBezTo>
                  <a:pt x="10157" y="6965"/>
                  <a:pt x="9723" y="6131"/>
                  <a:pt x="9190" y="5297"/>
                </a:cubicBezTo>
                <a:lnTo>
                  <a:pt x="8956" y="4930"/>
                </a:lnTo>
                <a:lnTo>
                  <a:pt x="8956" y="4930"/>
                </a:lnTo>
                <a:cubicBezTo>
                  <a:pt x="9290" y="5164"/>
                  <a:pt x="9657" y="5464"/>
                  <a:pt x="9990" y="5731"/>
                </a:cubicBezTo>
                <a:cubicBezTo>
                  <a:pt x="10127" y="5822"/>
                  <a:pt x="10291" y="5878"/>
                  <a:pt x="10452" y="5878"/>
                </a:cubicBezTo>
                <a:cubicBezTo>
                  <a:pt x="10644" y="5878"/>
                  <a:pt x="10830" y="5797"/>
                  <a:pt x="10958" y="5597"/>
                </a:cubicBezTo>
                <a:cubicBezTo>
                  <a:pt x="11291" y="4897"/>
                  <a:pt x="10991" y="4330"/>
                  <a:pt x="10691" y="3663"/>
                </a:cubicBezTo>
                <a:cubicBezTo>
                  <a:pt x="10624" y="3496"/>
                  <a:pt x="10524" y="3362"/>
                  <a:pt x="10491" y="3196"/>
                </a:cubicBezTo>
                <a:lnTo>
                  <a:pt x="10491" y="3196"/>
                </a:lnTo>
                <a:cubicBezTo>
                  <a:pt x="10557" y="3262"/>
                  <a:pt x="10624" y="3296"/>
                  <a:pt x="10691" y="3329"/>
                </a:cubicBezTo>
                <a:cubicBezTo>
                  <a:pt x="10982" y="3495"/>
                  <a:pt x="11338" y="3688"/>
                  <a:pt x="11662" y="3688"/>
                </a:cubicBezTo>
                <a:cubicBezTo>
                  <a:pt x="11857" y="3688"/>
                  <a:pt x="12041" y="3617"/>
                  <a:pt x="12192" y="3429"/>
                </a:cubicBezTo>
                <a:cubicBezTo>
                  <a:pt x="12559" y="2995"/>
                  <a:pt x="12492" y="2328"/>
                  <a:pt x="12392" y="1828"/>
                </a:cubicBezTo>
                <a:cubicBezTo>
                  <a:pt x="12325" y="1261"/>
                  <a:pt x="12025" y="660"/>
                  <a:pt x="11658" y="227"/>
                </a:cubicBezTo>
                <a:cubicBezTo>
                  <a:pt x="11542" y="68"/>
                  <a:pt x="11379" y="0"/>
                  <a:pt x="112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4"/>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sz="3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8" name="Google Shape;68;p4"/>
          <p:cNvSpPr txBox="1">
            <a:spLocks noGrp="1"/>
          </p:cNvSpPr>
          <p:nvPr>
            <p:ph type="body" idx="1"/>
          </p:nvPr>
        </p:nvSpPr>
        <p:spPr>
          <a:xfrm>
            <a:off x="616500" y="1197300"/>
            <a:ext cx="7952700" cy="3416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30200">
              <a:lnSpc>
                <a:spcPct val="100000"/>
              </a:lnSpc>
              <a:spcBef>
                <a:spcPts val="0"/>
              </a:spcBef>
              <a:spcAft>
                <a:spcPts val="0"/>
              </a:spcAft>
              <a:buSzPts val="1600"/>
              <a:buChar char="○"/>
              <a:defRPr sz="1200"/>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69" name="Google Shape;69;p4"/>
          <p:cNvSpPr/>
          <p:nvPr/>
        </p:nvSpPr>
        <p:spPr>
          <a:xfrm rot="-5400000">
            <a:off x="7207952" y="59925"/>
            <a:ext cx="1994293" cy="1877798"/>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4"/>
          <p:cNvSpPr/>
          <p:nvPr/>
        </p:nvSpPr>
        <p:spPr>
          <a:xfrm>
            <a:off x="8629500" y="2089950"/>
            <a:ext cx="291900" cy="282050"/>
          </a:xfrm>
          <a:custGeom>
            <a:avLst/>
            <a:gdLst/>
            <a:ahLst/>
            <a:cxnLst/>
            <a:rect l="l" t="t" r="r" b="b"/>
            <a:pathLst>
              <a:path w="11676" h="11282" extrusionOk="0">
                <a:moveTo>
                  <a:pt x="6805" y="2948"/>
                </a:moveTo>
                <a:cubicBezTo>
                  <a:pt x="6738" y="3081"/>
                  <a:pt x="6571" y="3148"/>
                  <a:pt x="6438" y="3248"/>
                </a:cubicBezTo>
                <a:cubicBezTo>
                  <a:pt x="6038" y="3548"/>
                  <a:pt x="5637" y="3715"/>
                  <a:pt x="5204" y="3882"/>
                </a:cubicBezTo>
                <a:cubicBezTo>
                  <a:pt x="4770" y="4048"/>
                  <a:pt x="4270" y="4149"/>
                  <a:pt x="3803" y="4249"/>
                </a:cubicBezTo>
                <a:cubicBezTo>
                  <a:pt x="4103" y="4082"/>
                  <a:pt x="4370" y="3882"/>
                  <a:pt x="4670" y="3748"/>
                </a:cubicBezTo>
                <a:cubicBezTo>
                  <a:pt x="5271" y="3415"/>
                  <a:pt x="5904" y="3081"/>
                  <a:pt x="6538" y="2948"/>
                </a:cubicBezTo>
                <a:close/>
                <a:moveTo>
                  <a:pt x="10737" y="4369"/>
                </a:moveTo>
                <a:cubicBezTo>
                  <a:pt x="10768" y="4369"/>
                  <a:pt x="10760" y="4389"/>
                  <a:pt x="10741" y="4482"/>
                </a:cubicBezTo>
                <a:cubicBezTo>
                  <a:pt x="10641" y="4782"/>
                  <a:pt x="10141" y="5149"/>
                  <a:pt x="9907" y="5383"/>
                </a:cubicBezTo>
                <a:cubicBezTo>
                  <a:pt x="9273" y="5916"/>
                  <a:pt x="8606" y="6383"/>
                  <a:pt x="7839" y="6784"/>
                </a:cubicBezTo>
                <a:cubicBezTo>
                  <a:pt x="7139" y="7151"/>
                  <a:pt x="6405" y="7484"/>
                  <a:pt x="5637" y="7751"/>
                </a:cubicBezTo>
                <a:cubicBezTo>
                  <a:pt x="5838" y="7451"/>
                  <a:pt x="6138" y="7217"/>
                  <a:pt x="6305" y="7051"/>
                </a:cubicBezTo>
                <a:cubicBezTo>
                  <a:pt x="7339" y="5950"/>
                  <a:pt x="8606" y="5083"/>
                  <a:pt x="9974" y="4582"/>
                </a:cubicBezTo>
                <a:cubicBezTo>
                  <a:pt x="10141" y="4549"/>
                  <a:pt x="10408" y="4415"/>
                  <a:pt x="10574" y="4382"/>
                </a:cubicBezTo>
                <a:cubicBezTo>
                  <a:pt x="10663" y="4382"/>
                  <a:pt x="10713" y="4369"/>
                  <a:pt x="10737" y="4369"/>
                </a:cubicBezTo>
                <a:close/>
                <a:moveTo>
                  <a:pt x="5436" y="1"/>
                </a:moveTo>
                <a:cubicBezTo>
                  <a:pt x="5405" y="1"/>
                  <a:pt x="5372" y="4"/>
                  <a:pt x="5337" y="12"/>
                </a:cubicBezTo>
                <a:cubicBezTo>
                  <a:pt x="3469" y="513"/>
                  <a:pt x="1168" y="1780"/>
                  <a:pt x="367" y="3648"/>
                </a:cubicBezTo>
                <a:cubicBezTo>
                  <a:pt x="33" y="4415"/>
                  <a:pt x="334" y="5149"/>
                  <a:pt x="1101" y="5416"/>
                </a:cubicBezTo>
                <a:cubicBezTo>
                  <a:pt x="601" y="5983"/>
                  <a:pt x="167" y="6650"/>
                  <a:pt x="100" y="7418"/>
                </a:cubicBezTo>
                <a:cubicBezTo>
                  <a:pt x="0" y="8285"/>
                  <a:pt x="467" y="8985"/>
                  <a:pt x="1301" y="9319"/>
                </a:cubicBezTo>
                <a:cubicBezTo>
                  <a:pt x="1659" y="9457"/>
                  <a:pt x="2040" y="9509"/>
                  <a:pt x="2425" y="9509"/>
                </a:cubicBezTo>
                <a:cubicBezTo>
                  <a:pt x="2972" y="9509"/>
                  <a:pt x="3527" y="9403"/>
                  <a:pt x="4036" y="9286"/>
                </a:cubicBezTo>
                <a:cubicBezTo>
                  <a:pt x="4103" y="9286"/>
                  <a:pt x="4136" y="9252"/>
                  <a:pt x="4203" y="9252"/>
                </a:cubicBezTo>
                <a:cubicBezTo>
                  <a:pt x="4303" y="9652"/>
                  <a:pt x="4537" y="10086"/>
                  <a:pt x="5070" y="10453"/>
                </a:cubicBezTo>
                <a:cubicBezTo>
                  <a:pt x="5857" y="11019"/>
                  <a:pt x="6836" y="11281"/>
                  <a:pt x="7823" y="11281"/>
                </a:cubicBezTo>
                <a:cubicBezTo>
                  <a:pt x="8929" y="11281"/>
                  <a:pt x="10044" y="10952"/>
                  <a:pt x="10908" y="10353"/>
                </a:cubicBezTo>
                <a:cubicBezTo>
                  <a:pt x="11288" y="10002"/>
                  <a:pt x="10950" y="9522"/>
                  <a:pt x="10614" y="9522"/>
                </a:cubicBezTo>
                <a:cubicBezTo>
                  <a:pt x="10566" y="9522"/>
                  <a:pt x="10519" y="9532"/>
                  <a:pt x="10474" y="9552"/>
                </a:cubicBezTo>
                <a:cubicBezTo>
                  <a:pt x="9697" y="9876"/>
                  <a:pt x="8864" y="10074"/>
                  <a:pt x="8020" y="10074"/>
                </a:cubicBezTo>
                <a:cubicBezTo>
                  <a:pt x="7560" y="10074"/>
                  <a:pt x="7097" y="10015"/>
                  <a:pt x="6638" y="9886"/>
                </a:cubicBezTo>
                <a:cubicBezTo>
                  <a:pt x="6138" y="9719"/>
                  <a:pt x="5337" y="9452"/>
                  <a:pt x="5204" y="8885"/>
                </a:cubicBezTo>
                <a:lnTo>
                  <a:pt x="5204" y="8819"/>
                </a:lnTo>
                <a:cubicBezTo>
                  <a:pt x="5871" y="8618"/>
                  <a:pt x="6505" y="8385"/>
                  <a:pt x="7172" y="8118"/>
                </a:cubicBezTo>
                <a:cubicBezTo>
                  <a:pt x="8173" y="7718"/>
                  <a:pt x="9173" y="7151"/>
                  <a:pt x="10007" y="6450"/>
                </a:cubicBezTo>
                <a:cubicBezTo>
                  <a:pt x="10408" y="6117"/>
                  <a:pt x="10708" y="5783"/>
                  <a:pt x="11041" y="5383"/>
                </a:cubicBezTo>
                <a:cubicBezTo>
                  <a:pt x="11308" y="5049"/>
                  <a:pt x="11675" y="4616"/>
                  <a:pt x="11608" y="4215"/>
                </a:cubicBezTo>
                <a:cubicBezTo>
                  <a:pt x="11531" y="3765"/>
                  <a:pt x="11215" y="3594"/>
                  <a:pt x="10779" y="3594"/>
                </a:cubicBezTo>
                <a:cubicBezTo>
                  <a:pt x="9534" y="3594"/>
                  <a:pt x="7308" y="4995"/>
                  <a:pt x="6838" y="5316"/>
                </a:cubicBezTo>
                <a:cubicBezTo>
                  <a:pt x="5971" y="5950"/>
                  <a:pt x="4770" y="7084"/>
                  <a:pt x="4370" y="8218"/>
                </a:cubicBezTo>
                <a:cubicBezTo>
                  <a:pt x="4170" y="8251"/>
                  <a:pt x="3970" y="8318"/>
                  <a:pt x="3703" y="8352"/>
                </a:cubicBezTo>
                <a:cubicBezTo>
                  <a:pt x="3339" y="8453"/>
                  <a:pt x="2925" y="8529"/>
                  <a:pt x="2508" y="8529"/>
                </a:cubicBezTo>
                <a:cubicBezTo>
                  <a:pt x="2237" y="8529"/>
                  <a:pt x="1964" y="8497"/>
                  <a:pt x="1701" y="8418"/>
                </a:cubicBezTo>
                <a:cubicBezTo>
                  <a:pt x="934" y="8118"/>
                  <a:pt x="934" y="7418"/>
                  <a:pt x="1268" y="6750"/>
                </a:cubicBezTo>
                <a:cubicBezTo>
                  <a:pt x="1501" y="6250"/>
                  <a:pt x="1835" y="5816"/>
                  <a:pt x="2268" y="5449"/>
                </a:cubicBezTo>
                <a:cubicBezTo>
                  <a:pt x="2969" y="5449"/>
                  <a:pt x="3703" y="5283"/>
                  <a:pt x="4370" y="5149"/>
                </a:cubicBezTo>
                <a:cubicBezTo>
                  <a:pt x="5437" y="4916"/>
                  <a:pt x="6505" y="4515"/>
                  <a:pt x="7305" y="3748"/>
                </a:cubicBezTo>
                <a:cubicBezTo>
                  <a:pt x="7539" y="3481"/>
                  <a:pt x="7872" y="3148"/>
                  <a:pt x="7839" y="2748"/>
                </a:cubicBezTo>
                <a:cubicBezTo>
                  <a:pt x="7806" y="2281"/>
                  <a:pt x="7339" y="2114"/>
                  <a:pt x="6938" y="2114"/>
                </a:cubicBezTo>
                <a:cubicBezTo>
                  <a:pt x="5971" y="2114"/>
                  <a:pt x="5037" y="2581"/>
                  <a:pt x="4203" y="3048"/>
                </a:cubicBezTo>
                <a:cubicBezTo>
                  <a:pt x="3469" y="3448"/>
                  <a:pt x="2702" y="3948"/>
                  <a:pt x="2002" y="4482"/>
                </a:cubicBezTo>
                <a:lnTo>
                  <a:pt x="1668" y="4482"/>
                </a:lnTo>
                <a:cubicBezTo>
                  <a:pt x="1168" y="4449"/>
                  <a:pt x="1201" y="4215"/>
                  <a:pt x="1434" y="3815"/>
                </a:cubicBezTo>
                <a:cubicBezTo>
                  <a:pt x="2335" y="2281"/>
                  <a:pt x="4103" y="1480"/>
                  <a:pt x="5604" y="713"/>
                </a:cubicBezTo>
                <a:cubicBezTo>
                  <a:pt x="5942" y="498"/>
                  <a:pt x="5799" y="1"/>
                  <a:pt x="5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4"/>
          <p:cNvSpPr/>
          <p:nvPr/>
        </p:nvSpPr>
        <p:spPr>
          <a:xfrm>
            <a:off x="6387300" y="202075"/>
            <a:ext cx="611475" cy="337925"/>
          </a:xfrm>
          <a:custGeom>
            <a:avLst/>
            <a:gdLst/>
            <a:ahLst/>
            <a:cxnLst/>
            <a:rect l="l" t="t" r="r" b="b"/>
            <a:pathLst>
              <a:path w="24459" h="13517" extrusionOk="0">
                <a:moveTo>
                  <a:pt x="16769" y="5044"/>
                </a:moveTo>
                <a:lnTo>
                  <a:pt x="16769" y="5044"/>
                </a:lnTo>
                <a:cubicBezTo>
                  <a:pt x="16803" y="5077"/>
                  <a:pt x="16836" y="5077"/>
                  <a:pt x="16903" y="5144"/>
                </a:cubicBezTo>
                <a:cubicBezTo>
                  <a:pt x="17770" y="5678"/>
                  <a:pt x="18470" y="6412"/>
                  <a:pt x="19104" y="7212"/>
                </a:cubicBezTo>
                <a:cubicBezTo>
                  <a:pt x="19738" y="8013"/>
                  <a:pt x="20405" y="8847"/>
                  <a:pt x="20739" y="9814"/>
                </a:cubicBezTo>
                <a:cubicBezTo>
                  <a:pt x="20916" y="10316"/>
                  <a:pt x="21067" y="11444"/>
                  <a:pt x="20337" y="11444"/>
                </a:cubicBezTo>
                <a:cubicBezTo>
                  <a:pt x="20242" y="11444"/>
                  <a:pt x="20132" y="11424"/>
                  <a:pt x="20005" y="11382"/>
                </a:cubicBezTo>
                <a:cubicBezTo>
                  <a:pt x="19571" y="11215"/>
                  <a:pt x="19271" y="10848"/>
                  <a:pt x="18971" y="10481"/>
                </a:cubicBezTo>
                <a:cubicBezTo>
                  <a:pt x="18637" y="10048"/>
                  <a:pt x="18304" y="9581"/>
                  <a:pt x="18070" y="9080"/>
                </a:cubicBezTo>
                <a:cubicBezTo>
                  <a:pt x="17403" y="7879"/>
                  <a:pt x="16903" y="6478"/>
                  <a:pt x="16769" y="5044"/>
                </a:cubicBezTo>
                <a:close/>
                <a:moveTo>
                  <a:pt x="12766" y="8647"/>
                </a:moveTo>
                <a:cubicBezTo>
                  <a:pt x="13500" y="9180"/>
                  <a:pt x="14301" y="9881"/>
                  <a:pt x="14834" y="10715"/>
                </a:cubicBezTo>
                <a:cubicBezTo>
                  <a:pt x="15101" y="11082"/>
                  <a:pt x="15301" y="11549"/>
                  <a:pt x="15268" y="12049"/>
                </a:cubicBezTo>
                <a:cubicBezTo>
                  <a:pt x="15223" y="12307"/>
                  <a:pt x="15122" y="12406"/>
                  <a:pt x="14997" y="12406"/>
                </a:cubicBezTo>
                <a:cubicBezTo>
                  <a:pt x="14848" y="12406"/>
                  <a:pt x="14664" y="12264"/>
                  <a:pt x="14501" y="12082"/>
                </a:cubicBezTo>
                <a:cubicBezTo>
                  <a:pt x="14167" y="11716"/>
                  <a:pt x="13967" y="11249"/>
                  <a:pt x="13734" y="10848"/>
                </a:cubicBezTo>
                <a:cubicBezTo>
                  <a:pt x="13467" y="10381"/>
                  <a:pt x="13233" y="9881"/>
                  <a:pt x="13000" y="9381"/>
                </a:cubicBezTo>
                <a:lnTo>
                  <a:pt x="12766" y="8647"/>
                </a:lnTo>
                <a:close/>
                <a:moveTo>
                  <a:pt x="6962" y="8580"/>
                </a:moveTo>
                <a:lnTo>
                  <a:pt x="6962" y="8580"/>
                </a:lnTo>
                <a:cubicBezTo>
                  <a:pt x="7262" y="8980"/>
                  <a:pt x="7463" y="9347"/>
                  <a:pt x="7629" y="9681"/>
                </a:cubicBezTo>
                <a:cubicBezTo>
                  <a:pt x="7996" y="10415"/>
                  <a:pt x="8497" y="11649"/>
                  <a:pt x="7996" y="12416"/>
                </a:cubicBezTo>
                <a:cubicBezTo>
                  <a:pt x="6895" y="11515"/>
                  <a:pt x="6328" y="9914"/>
                  <a:pt x="6962" y="8580"/>
                </a:cubicBezTo>
                <a:close/>
                <a:moveTo>
                  <a:pt x="18762" y="1"/>
                </a:moveTo>
                <a:cubicBezTo>
                  <a:pt x="18542" y="1"/>
                  <a:pt x="18322" y="24"/>
                  <a:pt x="18103" y="74"/>
                </a:cubicBezTo>
                <a:cubicBezTo>
                  <a:pt x="16969" y="374"/>
                  <a:pt x="16302" y="1341"/>
                  <a:pt x="16002" y="2376"/>
                </a:cubicBezTo>
                <a:cubicBezTo>
                  <a:pt x="15902" y="2809"/>
                  <a:pt x="15835" y="3243"/>
                  <a:pt x="15802" y="3710"/>
                </a:cubicBezTo>
                <a:cubicBezTo>
                  <a:pt x="15552" y="3643"/>
                  <a:pt x="15310" y="3610"/>
                  <a:pt x="15068" y="3610"/>
                </a:cubicBezTo>
                <a:cubicBezTo>
                  <a:pt x="14826" y="3610"/>
                  <a:pt x="14584" y="3643"/>
                  <a:pt x="14334" y="3710"/>
                </a:cubicBezTo>
                <a:cubicBezTo>
                  <a:pt x="13267" y="3977"/>
                  <a:pt x="12466" y="4744"/>
                  <a:pt x="12066" y="5745"/>
                </a:cubicBezTo>
                <a:cubicBezTo>
                  <a:pt x="11899" y="6078"/>
                  <a:pt x="11799" y="6478"/>
                  <a:pt x="11766" y="6845"/>
                </a:cubicBezTo>
                <a:cubicBezTo>
                  <a:pt x="11033" y="6448"/>
                  <a:pt x="10248" y="6208"/>
                  <a:pt x="9435" y="6208"/>
                </a:cubicBezTo>
                <a:cubicBezTo>
                  <a:pt x="8952" y="6208"/>
                  <a:pt x="8460" y="6292"/>
                  <a:pt x="7963" y="6478"/>
                </a:cubicBezTo>
                <a:cubicBezTo>
                  <a:pt x="7563" y="6645"/>
                  <a:pt x="7162" y="6879"/>
                  <a:pt x="6829" y="7179"/>
                </a:cubicBezTo>
                <a:cubicBezTo>
                  <a:pt x="6192" y="6670"/>
                  <a:pt x="5465" y="6343"/>
                  <a:pt x="4588" y="6343"/>
                </a:cubicBezTo>
                <a:cubicBezTo>
                  <a:pt x="4546" y="6343"/>
                  <a:pt x="4503" y="6344"/>
                  <a:pt x="4460" y="6345"/>
                </a:cubicBezTo>
                <a:cubicBezTo>
                  <a:pt x="3460" y="6378"/>
                  <a:pt x="2626" y="6912"/>
                  <a:pt x="1959" y="7646"/>
                </a:cubicBezTo>
                <a:cubicBezTo>
                  <a:pt x="1125" y="8480"/>
                  <a:pt x="558" y="9547"/>
                  <a:pt x="124" y="10648"/>
                </a:cubicBezTo>
                <a:cubicBezTo>
                  <a:pt x="1" y="10977"/>
                  <a:pt x="231" y="11191"/>
                  <a:pt x="489" y="11191"/>
                </a:cubicBezTo>
                <a:cubicBezTo>
                  <a:pt x="650" y="11191"/>
                  <a:pt x="822" y="11107"/>
                  <a:pt x="925" y="10915"/>
                </a:cubicBezTo>
                <a:cubicBezTo>
                  <a:pt x="1672" y="9540"/>
                  <a:pt x="2793" y="7283"/>
                  <a:pt x="4602" y="7283"/>
                </a:cubicBezTo>
                <a:cubicBezTo>
                  <a:pt x="4812" y="7283"/>
                  <a:pt x="5032" y="7313"/>
                  <a:pt x="5261" y="7379"/>
                </a:cubicBezTo>
                <a:cubicBezTo>
                  <a:pt x="5628" y="7479"/>
                  <a:pt x="5961" y="7679"/>
                  <a:pt x="6262" y="7913"/>
                </a:cubicBezTo>
                <a:cubicBezTo>
                  <a:pt x="6062" y="8246"/>
                  <a:pt x="5895" y="8580"/>
                  <a:pt x="5795" y="8980"/>
                </a:cubicBezTo>
                <a:cubicBezTo>
                  <a:pt x="5494" y="10148"/>
                  <a:pt x="5795" y="11315"/>
                  <a:pt x="6462" y="12249"/>
                </a:cubicBezTo>
                <a:cubicBezTo>
                  <a:pt x="6795" y="12716"/>
                  <a:pt x="7262" y="13150"/>
                  <a:pt x="7729" y="13417"/>
                </a:cubicBezTo>
                <a:cubicBezTo>
                  <a:pt x="7796" y="13483"/>
                  <a:pt x="7896" y="13517"/>
                  <a:pt x="8000" y="13517"/>
                </a:cubicBezTo>
                <a:cubicBezTo>
                  <a:pt x="8105" y="13517"/>
                  <a:pt x="8213" y="13483"/>
                  <a:pt x="8296" y="13417"/>
                </a:cubicBezTo>
                <a:cubicBezTo>
                  <a:pt x="9898" y="11982"/>
                  <a:pt x="8663" y="9214"/>
                  <a:pt x="7463" y="7813"/>
                </a:cubicBezTo>
                <a:cubicBezTo>
                  <a:pt x="7991" y="7299"/>
                  <a:pt x="8630" y="7093"/>
                  <a:pt x="9294" y="7093"/>
                </a:cubicBezTo>
                <a:cubicBezTo>
                  <a:pt x="10096" y="7093"/>
                  <a:pt x="10936" y="7393"/>
                  <a:pt x="11666" y="7813"/>
                </a:cubicBezTo>
                <a:cubicBezTo>
                  <a:pt x="11732" y="8213"/>
                  <a:pt x="11799" y="8680"/>
                  <a:pt x="11932" y="9080"/>
                </a:cubicBezTo>
                <a:cubicBezTo>
                  <a:pt x="12133" y="9714"/>
                  <a:pt x="12399" y="10348"/>
                  <a:pt x="12733" y="10915"/>
                </a:cubicBezTo>
                <a:cubicBezTo>
                  <a:pt x="13000" y="11482"/>
                  <a:pt x="13300" y="12082"/>
                  <a:pt x="13734" y="12583"/>
                </a:cubicBezTo>
                <a:cubicBezTo>
                  <a:pt x="14038" y="12949"/>
                  <a:pt x="14427" y="13259"/>
                  <a:pt x="14873" y="13259"/>
                </a:cubicBezTo>
                <a:cubicBezTo>
                  <a:pt x="14915" y="13259"/>
                  <a:pt x="14958" y="13256"/>
                  <a:pt x="15001" y="13250"/>
                </a:cubicBezTo>
                <a:cubicBezTo>
                  <a:pt x="15568" y="13217"/>
                  <a:pt x="15902" y="12750"/>
                  <a:pt x="15969" y="12249"/>
                </a:cubicBezTo>
                <a:cubicBezTo>
                  <a:pt x="16169" y="11048"/>
                  <a:pt x="15402" y="9981"/>
                  <a:pt x="14601" y="9147"/>
                </a:cubicBezTo>
                <a:cubicBezTo>
                  <a:pt x="14001" y="8513"/>
                  <a:pt x="13300" y="7846"/>
                  <a:pt x="12566" y="7346"/>
                </a:cubicBezTo>
                <a:cubicBezTo>
                  <a:pt x="12566" y="7046"/>
                  <a:pt x="12600" y="6812"/>
                  <a:pt x="12666" y="6512"/>
                </a:cubicBezTo>
                <a:cubicBezTo>
                  <a:pt x="12900" y="5745"/>
                  <a:pt x="13333" y="5011"/>
                  <a:pt x="14101" y="4677"/>
                </a:cubicBezTo>
                <a:cubicBezTo>
                  <a:pt x="14380" y="4573"/>
                  <a:pt x="14659" y="4523"/>
                  <a:pt x="14942" y="4523"/>
                </a:cubicBezTo>
                <a:cubicBezTo>
                  <a:pt x="15201" y="4523"/>
                  <a:pt x="15465" y="4564"/>
                  <a:pt x="15735" y="4644"/>
                </a:cubicBezTo>
                <a:cubicBezTo>
                  <a:pt x="15802" y="6378"/>
                  <a:pt x="16402" y="8146"/>
                  <a:pt x="17236" y="9547"/>
                </a:cubicBezTo>
                <a:cubicBezTo>
                  <a:pt x="17803" y="10515"/>
                  <a:pt x="18604" y="11849"/>
                  <a:pt x="19738" y="12183"/>
                </a:cubicBezTo>
                <a:cubicBezTo>
                  <a:pt x="19901" y="12233"/>
                  <a:pt x="20058" y="12257"/>
                  <a:pt x="20208" y="12257"/>
                </a:cubicBezTo>
                <a:cubicBezTo>
                  <a:pt x="21040" y="12257"/>
                  <a:pt x="21639" y="11524"/>
                  <a:pt x="21639" y="10648"/>
                </a:cubicBezTo>
                <a:cubicBezTo>
                  <a:pt x="21639" y="9481"/>
                  <a:pt x="20905" y="8413"/>
                  <a:pt x="20272" y="7479"/>
                </a:cubicBezTo>
                <a:cubicBezTo>
                  <a:pt x="19504" y="6378"/>
                  <a:pt x="18637" y="5344"/>
                  <a:pt x="17570" y="4544"/>
                </a:cubicBezTo>
                <a:cubicBezTo>
                  <a:pt x="17270" y="4344"/>
                  <a:pt x="16936" y="4143"/>
                  <a:pt x="16569" y="3977"/>
                </a:cubicBezTo>
                <a:cubicBezTo>
                  <a:pt x="16569" y="3743"/>
                  <a:pt x="16569" y="3543"/>
                  <a:pt x="16602" y="3343"/>
                </a:cubicBezTo>
                <a:cubicBezTo>
                  <a:pt x="16669" y="2409"/>
                  <a:pt x="17003" y="1341"/>
                  <a:pt x="17937" y="908"/>
                </a:cubicBezTo>
                <a:cubicBezTo>
                  <a:pt x="18205" y="795"/>
                  <a:pt x="18483" y="745"/>
                  <a:pt x="18762" y="745"/>
                </a:cubicBezTo>
                <a:cubicBezTo>
                  <a:pt x="19555" y="745"/>
                  <a:pt x="20355" y="1148"/>
                  <a:pt x="20972" y="1642"/>
                </a:cubicBezTo>
                <a:cubicBezTo>
                  <a:pt x="22607" y="2909"/>
                  <a:pt x="23341" y="5077"/>
                  <a:pt x="23808" y="7012"/>
                </a:cubicBezTo>
                <a:cubicBezTo>
                  <a:pt x="23903" y="7203"/>
                  <a:pt x="24059" y="7288"/>
                  <a:pt x="24193" y="7288"/>
                </a:cubicBezTo>
                <a:cubicBezTo>
                  <a:pt x="24340" y="7288"/>
                  <a:pt x="24459" y="7186"/>
                  <a:pt x="24441" y="7012"/>
                </a:cubicBezTo>
                <a:cubicBezTo>
                  <a:pt x="24008" y="4811"/>
                  <a:pt x="23307" y="2476"/>
                  <a:pt x="21439" y="1008"/>
                </a:cubicBezTo>
                <a:cubicBezTo>
                  <a:pt x="20680" y="438"/>
                  <a:pt x="19722" y="1"/>
                  <a:pt x="1876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a:off x="351097" y="478459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4"/>
          <p:cNvSpPr/>
          <p:nvPr/>
        </p:nvSpPr>
        <p:spPr>
          <a:xfrm>
            <a:off x="209450" y="46321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125"/>
        <p:cNvGrpSpPr/>
        <p:nvPr/>
      </p:nvGrpSpPr>
      <p:grpSpPr>
        <a:xfrm>
          <a:off x="0" y="0"/>
          <a:ext cx="0" cy="0"/>
          <a:chOff x="0" y="0"/>
          <a:chExt cx="0" cy="0"/>
        </a:xfrm>
      </p:grpSpPr>
      <p:sp>
        <p:nvSpPr>
          <p:cNvPr id="126" name="Google Shape;126;p8"/>
          <p:cNvSpPr txBox="1">
            <a:spLocks noGrp="1"/>
          </p:cNvSpPr>
          <p:nvPr>
            <p:ph type="title"/>
          </p:nvPr>
        </p:nvSpPr>
        <p:spPr>
          <a:xfrm flipH="1">
            <a:off x="1330050" y="1024638"/>
            <a:ext cx="6367800" cy="2954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27" name="Google Shape;127;p8"/>
          <p:cNvSpPr txBox="1">
            <a:spLocks noGrp="1"/>
          </p:cNvSpPr>
          <p:nvPr>
            <p:ph type="subTitle" idx="1"/>
          </p:nvPr>
        </p:nvSpPr>
        <p:spPr>
          <a:xfrm>
            <a:off x="2871000" y="3630375"/>
            <a:ext cx="3285900" cy="631500"/>
          </a:xfrm>
          <a:prstGeom prst="rect">
            <a:avLst/>
          </a:prstGeom>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dk1"/>
              </a:buClr>
              <a:buSzPts val="1400"/>
              <a:buNone/>
              <a:defRPr sz="14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128" name="Google Shape;128;p8"/>
          <p:cNvSpPr/>
          <p:nvPr/>
        </p:nvSpPr>
        <p:spPr>
          <a:xfrm rot="-5400000" flipH="1">
            <a:off x="7154175" y="-175568"/>
            <a:ext cx="1994237" cy="2094277"/>
          </a:xfrm>
          <a:custGeom>
            <a:avLst/>
            <a:gdLst/>
            <a:ahLst/>
            <a:cxnLst/>
            <a:rect l="l" t="t" r="r" b="b"/>
            <a:pathLst>
              <a:path w="76827" h="80681" extrusionOk="0">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8"/>
          <p:cNvSpPr/>
          <p:nvPr/>
        </p:nvSpPr>
        <p:spPr>
          <a:xfrm rot="5400000" flipH="1">
            <a:off x="512725" y="3280133"/>
            <a:ext cx="1114460" cy="2940081"/>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8"/>
          <p:cNvSpPr/>
          <p:nvPr/>
        </p:nvSpPr>
        <p:spPr>
          <a:xfrm rot="-3143622">
            <a:off x="8426556" y="1595105"/>
            <a:ext cx="247401" cy="21810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8"/>
          <p:cNvSpPr/>
          <p:nvPr/>
        </p:nvSpPr>
        <p:spPr>
          <a:xfrm rot="-3143597">
            <a:off x="2156226" y="4336009"/>
            <a:ext cx="258585" cy="228004"/>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19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CUSTOM">
    <p:bg>
      <p:bgPr>
        <a:blipFill>
          <a:blip r:embed="rId2">
            <a:alphaModFix/>
          </a:blip>
          <a:stretch>
            <a:fillRect/>
          </a:stretch>
        </a:blipFill>
        <a:effectLst/>
      </p:bgPr>
    </p:bg>
    <p:spTree>
      <p:nvGrpSpPr>
        <p:cNvPr id="1" name="Shape 196"/>
        <p:cNvGrpSpPr/>
        <p:nvPr/>
      </p:nvGrpSpPr>
      <p:grpSpPr>
        <a:xfrm>
          <a:off x="0" y="0"/>
          <a:ext cx="0" cy="0"/>
          <a:chOff x="0" y="0"/>
          <a:chExt cx="0" cy="0"/>
        </a:xfrm>
      </p:grpSpPr>
      <p:sp>
        <p:nvSpPr>
          <p:cNvPr id="197" name="Google Shape;197;p13"/>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8" name="Google Shape;198;p13"/>
          <p:cNvSpPr txBox="1">
            <a:spLocks noGrp="1"/>
          </p:cNvSpPr>
          <p:nvPr>
            <p:ph type="title" idx="2" hasCustomPrompt="1"/>
          </p:nvPr>
        </p:nvSpPr>
        <p:spPr>
          <a:xfrm flipH="1">
            <a:off x="4451153" y="1423725"/>
            <a:ext cx="29436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199" name="Google Shape;199;p13"/>
          <p:cNvSpPr txBox="1">
            <a:spLocks noGrp="1"/>
          </p:cNvSpPr>
          <p:nvPr>
            <p:ph type="title" idx="3" hasCustomPrompt="1"/>
          </p:nvPr>
        </p:nvSpPr>
        <p:spPr>
          <a:xfrm flipH="1">
            <a:off x="4451153" y="3101250"/>
            <a:ext cx="29436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00" name="Google Shape;200;p13"/>
          <p:cNvSpPr txBox="1">
            <a:spLocks noGrp="1"/>
          </p:cNvSpPr>
          <p:nvPr>
            <p:ph type="title" idx="4" hasCustomPrompt="1"/>
          </p:nvPr>
        </p:nvSpPr>
        <p:spPr>
          <a:xfrm flipH="1">
            <a:off x="1652627" y="1423725"/>
            <a:ext cx="29436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01" name="Google Shape;201;p13"/>
          <p:cNvSpPr txBox="1">
            <a:spLocks noGrp="1"/>
          </p:cNvSpPr>
          <p:nvPr>
            <p:ph type="title" idx="5" hasCustomPrompt="1"/>
          </p:nvPr>
        </p:nvSpPr>
        <p:spPr>
          <a:xfrm flipH="1">
            <a:off x="1652627" y="3101250"/>
            <a:ext cx="29436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02" name="Google Shape;202;p13"/>
          <p:cNvSpPr txBox="1">
            <a:spLocks noGrp="1"/>
          </p:cNvSpPr>
          <p:nvPr>
            <p:ph type="subTitle" idx="1"/>
          </p:nvPr>
        </p:nvSpPr>
        <p:spPr>
          <a:xfrm flipH="1">
            <a:off x="1919252" y="2246925"/>
            <a:ext cx="2410500" cy="57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03" name="Google Shape;203;p13"/>
          <p:cNvSpPr txBox="1">
            <a:spLocks noGrp="1"/>
          </p:cNvSpPr>
          <p:nvPr>
            <p:ph type="subTitle" idx="6"/>
          </p:nvPr>
        </p:nvSpPr>
        <p:spPr>
          <a:xfrm flipH="1">
            <a:off x="4717778" y="2246925"/>
            <a:ext cx="2410500" cy="57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04" name="Google Shape;204;p13"/>
          <p:cNvSpPr txBox="1">
            <a:spLocks noGrp="1"/>
          </p:cNvSpPr>
          <p:nvPr>
            <p:ph type="subTitle" idx="7"/>
          </p:nvPr>
        </p:nvSpPr>
        <p:spPr>
          <a:xfrm flipH="1">
            <a:off x="1919252" y="3949800"/>
            <a:ext cx="2410500" cy="57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05" name="Google Shape;205;p13"/>
          <p:cNvSpPr txBox="1">
            <a:spLocks noGrp="1"/>
          </p:cNvSpPr>
          <p:nvPr>
            <p:ph type="subTitle" idx="8"/>
          </p:nvPr>
        </p:nvSpPr>
        <p:spPr>
          <a:xfrm flipH="1">
            <a:off x="4717778" y="3949800"/>
            <a:ext cx="2410500" cy="57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06" name="Google Shape;206;p13"/>
          <p:cNvSpPr txBox="1">
            <a:spLocks noGrp="1"/>
          </p:cNvSpPr>
          <p:nvPr>
            <p:ph type="title" idx="9"/>
          </p:nvPr>
        </p:nvSpPr>
        <p:spPr>
          <a:xfrm>
            <a:off x="2135638" y="1788325"/>
            <a:ext cx="1977600" cy="4215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07" name="Google Shape;207;p13"/>
          <p:cNvSpPr txBox="1">
            <a:spLocks noGrp="1"/>
          </p:cNvSpPr>
          <p:nvPr>
            <p:ph type="title" idx="13"/>
          </p:nvPr>
        </p:nvSpPr>
        <p:spPr>
          <a:xfrm>
            <a:off x="4934230" y="1788317"/>
            <a:ext cx="1977600" cy="4215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208" name="Google Shape;208;p13"/>
          <p:cNvSpPr txBox="1">
            <a:spLocks noGrp="1"/>
          </p:cNvSpPr>
          <p:nvPr>
            <p:ph type="title" idx="14"/>
          </p:nvPr>
        </p:nvSpPr>
        <p:spPr>
          <a:xfrm>
            <a:off x="4934155" y="3462750"/>
            <a:ext cx="1977600" cy="4215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209" name="Google Shape;209;p13"/>
          <p:cNvSpPr txBox="1">
            <a:spLocks noGrp="1"/>
          </p:cNvSpPr>
          <p:nvPr>
            <p:ph type="title" idx="15"/>
          </p:nvPr>
        </p:nvSpPr>
        <p:spPr>
          <a:xfrm>
            <a:off x="2135638" y="3462750"/>
            <a:ext cx="1977600" cy="4215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10" name="Google Shape;210;p13"/>
          <p:cNvSpPr/>
          <p:nvPr/>
        </p:nvSpPr>
        <p:spPr>
          <a:xfrm>
            <a:off x="8526475" y="-204125"/>
            <a:ext cx="644071" cy="362996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1" name="Google Shape;211;p13"/>
          <p:cNvGrpSpPr/>
          <p:nvPr/>
        </p:nvGrpSpPr>
        <p:grpSpPr>
          <a:xfrm rot="1260113">
            <a:off x="311413" y="1211435"/>
            <a:ext cx="520217" cy="421454"/>
            <a:chOff x="5375600" y="1117425"/>
            <a:chExt cx="608900" cy="493300"/>
          </a:xfrm>
        </p:grpSpPr>
        <p:sp>
          <p:nvSpPr>
            <p:cNvPr id="212" name="Google Shape;212;p13"/>
            <p:cNvSpPr/>
            <p:nvPr/>
          </p:nvSpPr>
          <p:spPr>
            <a:xfrm>
              <a:off x="5466600" y="1312025"/>
              <a:ext cx="517900" cy="298700"/>
            </a:xfrm>
            <a:custGeom>
              <a:avLst/>
              <a:gdLst/>
              <a:ahLst/>
              <a:cxnLst/>
              <a:rect l="l" t="t" r="r" b="b"/>
              <a:pathLst>
                <a:path w="20716" h="11948" fill="none" extrusionOk="0">
                  <a:moveTo>
                    <a:pt x="6864" y="3034"/>
                  </a:moveTo>
                  <a:cubicBezTo>
                    <a:pt x="5357" y="2574"/>
                    <a:pt x="3851" y="1360"/>
                    <a:pt x="2114" y="2155"/>
                  </a:cubicBezTo>
                  <a:cubicBezTo>
                    <a:pt x="566" y="2867"/>
                    <a:pt x="1" y="4771"/>
                    <a:pt x="22" y="6319"/>
                  </a:cubicBezTo>
                  <a:cubicBezTo>
                    <a:pt x="85" y="10608"/>
                    <a:pt x="3872" y="10357"/>
                    <a:pt x="7010" y="10483"/>
                  </a:cubicBezTo>
                  <a:cubicBezTo>
                    <a:pt x="8600" y="10567"/>
                    <a:pt x="9709" y="11822"/>
                    <a:pt x="11572" y="11864"/>
                  </a:cubicBezTo>
                  <a:cubicBezTo>
                    <a:pt x="13518" y="11948"/>
                    <a:pt x="15694" y="11006"/>
                    <a:pt x="17116" y="9625"/>
                  </a:cubicBezTo>
                  <a:cubicBezTo>
                    <a:pt x="20715" y="6089"/>
                    <a:pt x="16028" y="733"/>
                    <a:pt x="12116" y="230"/>
                  </a:cubicBezTo>
                  <a:cubicBezTo>
                    <a:pt x="10212" y="0"/>
                    <a:pt x="6717" y="900"/>
                    <a:pt x="6655" y="3306"/>
                  </a:cubicBezTo>
                  <a:cubicBezTo>
                    <a:pt x="6717" y="3076"/>
                    <a:pt x="6885" y="2888"/>
                    <a:pt x="7010" y="2657"/>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3"/>
            <p:cNvSpPr/>
            <p:nvPr/>
          </p:nvSpPr>
          <p:spPr>
            <a:xfrm>
              <a:off x="5624050" y="1148825"/>
              <a:ext cx="12600" cy="242725"/>
            </a:xfrm>
            <a:custGeom>
              <a:avLst/>
              <a:gdLst/>
              <a:ahLst/>
              <a:cxnLst/>
              <a:rect l="l" t="t" r="r" b="b"/>
              <a:pathLst>
                <a:path w="504" h="9709" fill="none" extrusionOk="0">
                  <a:moveTo>
                    <a:pt x="210" y="9709"/>
                  </a:moveTo>
                  <a:cubicBezTo>
                    <a:pt x="210" y="6486"/>
                    <a:pt x="1" y="3201"/>
                    <a:pt x="252" y="0"/>
                  </a:cubicBezTo>
                  <a:cubicBezTo>
                    <a:pt x="503" y="63"/>
                    <a:pt x="273" y="188"/>
                    <a:pt x="377" y="356"/>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3"/>
            <p:cNvSpPr/>
            <p:nvPr/>
          </p:nvSpPr>
          <p:spPr>
            <a:xfrm>
              <a:off x="5467125" y="1408800"/>
              <a:ext cx="74825" cy="52325"/>
            </a:xfrm>
            <a:custGeom>
              <a:avLst/>
              <a:gdLst/>
              <a:ahLst/>
              <a:cxnLst/>
              <a:rect l="l" t="t" r="r" b="b"/>
              <a:pathLst>
                <a:path w="2993" h="2093" fill="none" extrusionOk="0">
                  <a:moveTo>
                    <a:pt x="1" y="2092"/>
                  </a:moveTo>
                  <a:cubicBezTo>
                    <a:pt x="921" y="1360"/>
                    <a:pt x="1926" y="460"/>
                    <a:pt x="2993" y="0"/>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3"/>
            <p:cNvSpPr/>
            <p:nvPr/>
          </p:nvSpPr>
          <p:spPr>
            <a:xfrm>
              <a:off x="5476550" y="1448550"/>
              <a:ext cx="74300" cy="56000"/>
            </a:xfrm>
            <a:custGeom>
              <a:avLst/>
              <a:gdLst/>
              <a:ahLst/>
              <a:cxnLst/>
              <a:rect l="l" t="t" r="r" b="b"/>
              <a:pathLst>
                <a:path w="2972" h="2240" fill="none" extrusionOk="0">
                  <a:moveTo>
                    <a:pt x="0" y="2239"/>
                  </a:moveTo>
                  <a:cubicBezTo>
                    <a:pt x="816" y="1339"/>
                    <a:pt x="1800" y="419"/>
                    <a:pt x="2972" y="0"/>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3"/>
            <p:cNvSpPr/>
            <p:nvPr/>
          </p:nvSpPr>
          <p:spPr>
            <a:xfrm>
              <a:off x="5489625" y="1468950"/>
              <a:ext cx="87375" cy="65925"/>
            </a:xfrm>
            <a:custGeom>
              <a:avLst/>
              <a:gdLst/>
              <a:ahLst/>
              <a:cxnLst/>
              <a:rect l="l" t="t" r="r" b="b"/>
              <a:pathLst>
                <a:path w="3495" h="2637" fill="none" extrusionOk="0">
                  <a:moveTo>
                    <a:pt x="0" y="2637"/>
                  </a:moveTo>
                  <a:cubicBezTo>
                    <a:pt x="733" y="1674"/>
                    <a:pt x="2218" y="0"/>
                    <a:pt x="3495" y="21"/>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3"/>
            <p:cNvSpPr/>
            <p:nvPr/>
          </p:nvSpPr>
          <p:spPr>
            <a:xfrm>
              <a:off x="5532525" y="1500325"/>
              <a:ext cx="87900" cy="56000"/>
            </a:xfrm>
            <a:custGeom>
              <a:avLst/>
              <a:gdLst/>
              <a:ahLst/>
              <a:cxnLst/>
              <a:rect l="l" t="t" r="r" b="b"/>
              <a:pathLst>
                <a:path w="3516" h="2240" fill="none" extrusionOk="0">
                  <a:moveTo>
                    <a:pt x="0" y="2240"/>
                  </a:moveTo>
                  <a:cubicBezTo>
                    <a:pt x="1151" y="1423"/>
                    <a:pt x="2281" y="628"/>
                    <a:pt x="3515" y="1"/>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3"/>
            <p:cNvSpPr/>
            <p:nvPr/>
          </p:nvSpPr>
          <p:spPr>
            <a:xfrm>
              <a:off x="5584825" y="1526475"/>
              <a:ext cx="75350" cy="44500"/>
            </a:xfrm>
            <a:custGeom>
              <a:avLst/>
              <a:gdLst/>
              <a:ahLst/>
              <a:cxnLst/>
              <a:rect l="l" t="t" r="r" b="b"/>
              <a:pathLst>
                <a:path w="3014" h="1780" fill="none" extrusionOk="0">
                  <a:moveTo>
                    <a:pt x="1" y="1779"/>
                  </a:moveTo>
                  <a:cubicBezTo>
                    <a:pt x="775" y="1361"/>
                    <a:pt x="2198" y="377"/>
                    <a:pt x="3014" y="1"/>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3"/>
            <p:cNvSpPr/>
            <p:nvPr/>
          </p:nvSpPr>
          <p:spPr>
            <a:xfrm>
              <a:off x="5640025" y="1534850"/>
              <a:ext cx="48675" cy="34550"/>
            </a:xfrm>
            <a:custGeom>
              <a:avLst/>
              <a:gdLst/>
              <a:ahLst/>
              <a:cxnLst/>
              <a:rect l="l" t="t" r="r" b="b"/>
              <a:pathLst>
                <a:path w="1947" h="1382" fill="none" extrusionOk="0">
                  <a:moveTo>
                    <a:pt x="0" y="1382"/>
                  </a:moveTo>
                  <a:cubicBezTo>
                    <a:pt x="628" y="838"/>
                    <a:pt x="1214" y="252"/>
                    <a:pt x="1946" y="1"/>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3"/>
            <p:cNvSpPr/>
            <p:nvPr/>
          </p:nvSpPr>
          <p:spPr>
            <a:xfrm>
              <a:off x="5683950" y="1547925"/>
              <a:ext cx="78500" cy="52350"/>
            </a:xfrm>
            <a:custGeom>
              <a:avLst/>
              <a:gdLst/>
              <a:ahLst/>
              <a:cxnLst/>
              <a:rect l="l" t="t" r="r" b="b"/>
              <a:pathLst>
                <a:path w="3140" h="2094" fill="none" extrusionOk="0">
                  <a:moveTo>
                    <a:pt x="1" y="2093"/>
                  </a:moveTo>
                  <a:cubicBezTo>
                    <a:pt x="1068" y="1549"/>
                    <a:pt x="1989" y="231"/>
                    <a:pt x="3139" y="1"/>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3"/>
            <p:cNvSpPr/>
            <p:nvPr/>
          </p:nvSpPr>
          <p:spPr>
            <a:xfrm>
              <a:off x="5749875" y="1543225"/>
              <a:ext cx="91550" cy="64875"/>
            </a:xfrm>
            <a:custGeom>
              <a:avLst/>
              <a:gdLst/>
              <a:ahLst/>
              <a:cxnLst/>
              <a:rect l="l" t="t" r="r" b="b"/>
              <a:pathLst>
                <a:path w="3662" h="2595" fill="none" extrusionOk="0">
                  <a:moveTo>
                    <a:pt x="0" y="2595"/>
                  </a:moveTo>
                  <a:cubicBezTo>
                    <a:pt x="670" y="1277"/>
                    <a:pt x="2176" y="293"/>
                    <a:pt x="3662" y="0"/>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3"/>
            <p:cNvSpPr/>
            <p:nvPr/>
          </p:nvSpPr>
          <p:spPr>
            <a:xfrm>
              <a:off x="5375600" y="1117425"/>
              <a:ext cx="476025" cy="205600"/>
            </a:xfrm>
            <a:custGeom>
              <a:avLst/>
              <a:gdLst/>
              <a:ahLst/>
              <a:cxnLst/>
              <a:rect l="l" t="t" r="r" b="b"/>
              <a:pathLst>
                <a:path w="19041" h="8224" fill="none" extrusionOk="0">
                  <a:moveTo>
                    <a:pt x="10839" y="5232"/>
                  </a:moveTo>
                  <a:cubicBezTo>
                    <a:pt x="10650" y="5336"/>
                    <a:pt x="10462" y="5420"/>
                    <a:pt x="10295" y="5524"/>
                  </a:cubicBezTo>
                  <a:cubicBezTo>
                    <a:pt x="11676" y="3307"/>
                    <a:pt x="15588" y="1"/>
                    <a:pt x="18497" y="1110"/>
                  </a:cubicBezTo>
                  <a:cubicBezTo>
                    <a:pt x="19041" y="4939"/>
                    <a:pt x="14709" y="5420"/>
                    <a:pt x="11885" y="5420"/>
                  </a:cubicBezTo>
                  <a:cubicBezTo>
                    <a:pt x="8349" y="5420"/>
                    <a:pt x="2072" y="2051"/>
                    <a:pt x="0" y="6466"/>
                  </a:cubicBezTo>
                  <a:cubicBezTo>
                    <a:pt x="1820" y="6947"/>
                    <a:pt x="9771" y="8224"/>
                    <a:pt x="10315" y="5943"/>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3"/>
            <p:cNvSpPr/>
            <p:nvPr/>
          </p:nvSpPr>
          <p:spPr>
            <a:xfrm>
              <a:off x="5643925" y="1181775"/>
              <a:ext cx="115125" cy="63300"/>
            </a:xfrm>
            <a:custGeom>
              <a:avLst/>
              <a:gdLst/>
              <a:ahLst/>
              <a:cxnLst/>
              <a:rect l="l" t="t" r="r" b="b"/>
              <a:pathLst>
                <a:path w="4605" h="2532" fill="none" extrusionOk="0">
                  <a:moveTo>
                    <a:pt x="1" y="2532"/>
                  </a:moveTo>
                  <a:cubicBezTo>
                    <a:pt x="1277" y="1507"/>
                    <a:pt x="2951" y="523"/>
                    <a:pt x="4604" y="0"/>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3"/>
            <p:cNvSpPr/>
            <p:nvPr/>
          </p:nvSpPr>
          <p:spPr>
            <a:xfrm>
              <a:off x="5505850" y="1258650"/>
              <a:ext cx="120325" cy="14675"/>
            </a:xfrm>
            <a:custGeom>
              <a:avLst/>
              <a:gdLst/>
              <a:ahLst/>
              <a:cxnLst/>
              <a:rect l="l" t="t" r="r" b="b"/>
              <a:pathLst>
                <a:path w="4813" h="587" fill="none" extrusionOk="0">
                  <a:moveTo>
                    <a:pt x="4813" y="587"/>
                  </a:moveTo>
                  <a:lnTo>
                    <a:pt x="4813" y="399"/>
                  </a:lnTo>
                  <a:cubicBezTo>
                    <a:pt x="4352" y="168"/>
                    <a:pt x="3787" y="168"/>
                    <a:pt x="3264" y="106"/>
                  </a:cubicBezTo>
                  <a:cubicBezTo>
                    <a:pt x="2532" y="64"/>
                    <a:pt x="1800" y="1"/>
                    <a:pt x="1109" y="106"/>
                  </a:cubicBezTo>
                  <a:cubicBezTo>
                    <a:pt x="732" y="168"/>
                    <a:pt x="314" y="378"/>
                    <a:pt x="0" y="315"/>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5" name="Google Shape;225;p13"/>
          <p:cNvSpPr/>
          <p:nvPr/>
        </p:nvSpPr>
        <p:spPr>
          <a:xfrm>
            <a:off x="-37600" y="2940325"/>
            <a:ext cx="852425" cy="224880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3"/>
          <p:cNvSpPr/>
          <p:nvPr/>
        </p:nvSpPr>
        <p:spPr>
          <a:xfrm>
            <a:off x="479047" y="266479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3"/>
          <p:cNvSpPr/>
          <p:nvPr/>
        </p:nvSpPr>
        <p:spPr>
          <a:xfrm>
            <a:off x="329374" y="2397921"/>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8" name="Google Shape;228;p13"/>
          <p:cNvGrpSpPr/>
          <p:nvPr/>
        </p:nvGrpSpPr>
        <p:grpSpPr>
          <a:xfrm rot="606794">
            <a:off x="8036946" y="1073302"/>
            <a:ext cx="697171" cy="725658"/>
            <a:chOff x="5196600" y="2162225"/>
            <a:chExt cx="482725" cy="502450"/>
          </a:xfrm>
        </p:grpSpPr>
        <p:sp>
          <p:nvSpPr>
            <p:cNvPr id="229" name="Google Shape;229;p13"/>
            <p:cNvSpPr/>
            <p:nvPr/>
          </p:nvSpPr>
          <p:spPr>
            <a:xfrm>
              <a:off x="5224600" y="2326350"/>
              <a:ext cx="454275" cy="338325"/>
            </a:xfrm>
            <a:custGeom>
              <a:avLst/>
              <a:gdLst/>
              <a:ahLst/>
              <a:cxnLst/>
              <a:rect l="l" t="t" r="r" b="b"/>
              <a:pathLst>
                <a:path w="18171" h="13533" extrusionOk="0">
                  <a:moveTo>
                    <a:pt x="305" y="0"/>
                  </a:moveTo>
                  <a:cubicBezTo>
                    <a:pt x="146" y="0"/>
                    <a:pt x="0" y="208"/>
                    <a:pt x="129" y="354"/>
                  </a:cubicBezTo>
                  <a:cubicBezTo>
                    <a:pt x="3310" y="4434"/>
                    <a:pt x="7578" y="7447"/>
                    <a:pt x="11219" y="11067"/>
                  </a:cubicBezTo>
                  <a:cubicBezTo>
                    <a:pt x="12126" y="11993"/>
                    <a:pt x="13125" y="13533"/>
                    <a:pt x="14550" y="13533"/>
                  </a:cubicBezTo>
                  <a:cubicBezTo>
                    <a:pt x="14638" y="13533"/>
                    <a:pt x="14727" y="13527"/>
                    <a:pt x="14818" y="13515"/>
                  </a:cubicBezTo>
                  <a:cubicBezTo>
                    <a:pt x="16366" y="13305"/>
                    <a:pt x="17768" y="12155"/>
                    <a:pt x="18145" y="10648"/>
                  </a:cubicBezTo>
                  <a:cubicBezTo>
                    <a:pt x="18170" y="10508"/>
                    <a:pt x="18049" y="10415"/>
                    <a:pt x="17935" y="10415"/>
                  </a:cubicBezTo>
                  <a:cubicBezTo>
                    <a:pt x="17862" y="10415"/>
                    <a:pt x="17793" y="10453"/>
                    <a:pt x="17768" y="10544"/>
                  </a:cubicBezTo>
                  <a:cubicBezTo>
                    <a:pt x="17454" y="11799"/>
                    <a:pt x="16471" y="12636"/>
                    <a:pt x="15257" y="13013"/>
                  </a:cubicBezTo>
                  <a:cubicBezTo>
                    <a:pt x="15022" y="13083"/>
                    <a:pt x="14807" y="13115"/>
                    <a:pt x="14605" y="13115"/>
                  </a:cubicBezTo>
                  <a:cubicBezTo>
                    <a:pt x="13908" y="13115"/>
                    <a:pt x="13382" y="12727"/>
                    <a:pt x="12830" y="12176"/>
                  </a:cubicBezTo>
                  <a:cubicBezTo>
                    <a:pt x="11491" y="10837"/>
                    <a:pt x="10215" y="9539"/>
                    <a:pt x="8834" y="8284"/>
                  </a:cubicBezTo>
                  <a:cubicBezTo>
                    <a:pt x="5904" y="5668"/>
                    <a:pt x="2870" y="3178"/>
                    <a:pt x="443" y="61"/>
                  </a:cubicBezTo>
                  <a:cubicBezTo>
                    <a:pt x="401" y="18"/>
                    <a:pt x="352" y="0"/>
                    <a:pt x="30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3"/>
            <p:cNvSpPr/>
            <p:nvPr/>
          </p:nvSpPr>
          <p:spPr>
            <a:xfrm>
              <a:off x="5196600" y="2162225"/>
              <a:ext cx="154450" cy="174500"/>
            </a:xfrm>
            <a:custGeom>
              <a:avLst/>
              <a:gdLst/>
              <a:ahLst/>
              <a:cxnLst/>
              <a:rect l="l" t="t" r="r" b="b"/>
              <a:pathLst>
                <a:path w="6178" h="6980" extrusionOk="0">
                  <a:moveTo>
                    <a:pt x="209" y="0"/>
                  </a:moveTo>
                  <a:cubicBezTo>
                    <a:pt x="101" y="0"/>
                    <a:pt x="0" y="137"/>
                    <a:pt x="36" y="244"/>
                  </a:cubicBezTo>
                  <a:cubicBezTo>
                    <a:pt x="768" y="2378"/>
                    <a:pt x="1187" y="4533"/>
                    <a:pt x="1187" y="6772"/>
                  </a:cubicBezTo>
                  <a:cubicBezTo>
                    <a:pt x="1187" y="6911"/>
                    <a:pt x="1290" y="6979"/>
                    <a:pt x="1391" y="6979"/>
                  </a:cubicBezTo>
                  <a:cubicBezTo>
                    <a:pt x="1489" y="6979"/>
                    <a:pt x="1584" y="6916"/>
                    <a:pt x="1584" y="6793"/>
                  </a:cubicBezTo>
                  <a:cubicBezTo>
                    <a:pt x="1584" y="4609"/>
                    <a:pt x="1214" y="2573"/>
                    <a:pt x="543" y="528"/>
                  </a:cubicBezTo>
                  <a:lnTo>
                    <a:pt x="543" y="528"/>
                  </a:lnTo>
                  <a:cubicBezTo>
                    <a:pt x="2352" y="1286"/>
                    <a:pt x="4089" y="2154"/>
                    <a:pt x="5790" y="3132"/>
                  </a:cubicBezTo>
                  <a:cubicBezTo>
                    <a:pt x="5820" y="3150"/>
                    <a:pt x="5851" y="3158"/>
                    <a:pt x="5880" y="3158"/>
                  </a:cubicBezTo>
                  <a:cubicBezTo>
                    <a:pt x="6051" y="3158"/>
                    <a:pt x="6178" y="2883"/>
                    <a:pt x="5999" y="2776"/>
                  </a:cubicBezTo>
                  <a:cubicBezTo>
                    <a:pt x="4137" y="1730"/>
                    <a:pt x="2254" y="809"/>
                    <a:pt x="266" y="14"/>
                  </a:cubicBezTo>
                  <a:cubicBezTo>
                    <a:pt x="247" y="5"/>
                    <a:pt x="228" y="0"/>
                    <a:pt x="209"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3"/>
            <p:cNvSpPr/>
            <p:nvPr/>
          </p:nvSpPr>
          <p:spPr>
            <a:xfrm>
              <a:off x="5345375" y="2235850"/>
              <a:ext cx="333950" cy="355150"/>
            </a:xfrm>
            <a:custGeom>
              <a:avLst/>
              <a:gdLst/>
              <a:ahLst/>
              <a:cxnLst/>
              <a:rect l="l" t="t" r="r" b="b"/>
              <a:pathLst>
                <a:path w="13358" h="14206" extrusionOk="0">
                  <a:moveTo>
                    <a:pt x="330" y="0"/>
                  </a:moveTo>
                  <a:cubicBezTo>
                    <a:pt x="163" y="0"/>
                    <a:pt x="0" y="215"/>
                    <a:pt x="153" y="333"/>
                  </a:cubicBezTo>
                  <a:cubicBezTo>
                    <a:pt x="4840" y="4518"/>
                    <a:pt x="8731" y="9519"/>
                    <a:pt x="12937" y="14143"/>
                  </a:cubicBezTo>
                  <a:cubicBezTo>
                    <a:pt x="12977" y="14187"/>
                    <a:pt x="13023" y="14206"/>
                    <a:pt x="13069" y="14206"/>
                  </a:cubicBezTo>
                  <a:cubicBezTo>
                    <a:pt x="13217" y="14206"/>
                    <a:pt x="13358" y="14010"/>
                    <a:pt x="13230" y="13850"/>
                  </a:cubicBezTo>
                  <a:cubicBezTo>
                    <a:pt x="9045" y="9205"/>
                    <a:pt x="5133" y="4204"/>
                    <a:pt x="446" y="40"/>
                  </a:cubicBezTo>
                  <a:cubicBezTo>
                    <a:pt x="410" y="12"/>
                    <a:pt x="370" y="0"/>
                    <a:pt x="33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3"/>
            <p:cNvSpPr/>
            <p:nvPr/>
          </p:nvSpPr>
          <p:spPr>
            <a:xfrm>
              <a:off x="5527550" y="2551050"/>
              <a:ext cx="122875" cy="79175"/>
            </a:xfrm>
            <a:custGeom>
              <a:avLst/>
              <a:gdLst/>
              <a:ahLst/>
              <a:cxnLst/>
              <a:rect l="l" t="t" r="r" b="b"/>
              <a:pathLst>
                <a:path w="4915" h="3167" extrusionOk="0">
                  <a:moveTo>
                    <a:pt x="4636" y="0"/>
                  </a:moveTo>
                  <a:cubicBezTo>
                    <a:pt x="4576" y="0"/>
                    <a:pt x="4517" y="27"/>
                    <a:pt x="4478" y="91"/>
                  </a:cubicBezTo>
                  <a:cubicBezTo>
                    <a:pt x="3641" y="1702"/>
                    <a:pt x="2072" y="2685"/>
                    <a:pt x="273" y="2769"/>
                  </a:cubicBezTo>
                  <a:cubicBezTo>
                    <a:pt x="1" y="2769"/>
                    <a:pt x="1" y="3167"/>
                    <a:pt x="273" y="3167"/>
                  </a:cubicBezTo>
                  <a:cubicBezTo>
                    <a:pt x="2198" y="3083"/>
                    <a:pt x="3913" y="2016"/>
                    <a:pt x="4813" y="300"/>
                  </a:cubicBezTo>
                  <a:cubicBezTo>
                    <a:pt x="4915" y="140"/>
                    <a:pt x="4774" y="0"/>
                    <a:pt x="4636"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3"/>
            <p:cNvSpPr/>
            <p:nvPr/>
          </p:nvSpPr>
          <p:spPr>
            <a:xfrm>
              <a:off x="5504600" y="2522075"/>
              <a:ext cx="116975" cy="83325"/>
            </a:xfrm>
            <a:custGeom>
              <a:avLst/>
              <a:gdLst/>
              <a:ahLst/>
              <a:cxnLst/>
              <a:rect l="l" t="t" r="r" b="b"/>
              <a:pathLst>
                <a:path w="4679" h="3333" extrusionOk="0">
                  <a:moveTo>
                    <a:pt x="4387" y="1"/>
                  </a:moveTo>
                  <a:cubicBezTo>
                    <a:pt x="4327" y="1"/>
                    <a:pt x="4267" y="24"/>
                    <a:pt x="4225" y="78"/>
                  </a:cubicBezTo>
                  <a:cubicBezTo>
                    <a:pt x="3199" y="1522"/>
                    <a:pt x="1860" y="2359"/>
                    <a:pt x="228" y="2924"/>
                  </a:cubicBezTo>
                  <a:cubicBezTo>
                    <a:pt x="1" y="3000"/>
                    <a:pt x="65" y="3333"/>
                    <a:pt x="266" y="3333"/>
                  </a:cubicBezTo>
                  <a:cubicBezTo>
                    <a:pt x="287" y="3333"/>
                    <a:pt x="309" y="3329"/>
                    <a:pt x="333" y="3321"/>
                  </a:cubicBezTo>
                  <a:cubicBezTo>
                    <a:pt x="2069" y="2694"/>
                    <a:pt x="3492" y="1836"/>
                    <a:pt x="4559" y="287"/>
                  </a:cubicBezTo>
                  <a:cubicBezTo>
                    <a:pt x="4678" y="139"/>
                    <a:pt x="4533" y="1"/>
                    <a:pt x="438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3"/>
            <p:cNvSpPr/>
            <p:nvPr/>
          </p:nvSpPr>
          <p:spPr>
            <a:xfrm>
              <a:off x="5226150" y="2234500"/>
              <a:ext cx="135600" cy="112925"/>
            </a:xfrm>
            <a:custGeom>
              <a:avLst/>
              <a:gdLst/>
              <a:ahLst/>
              <a:cxnLst/>
              <a:rect l="l" t="t" r="r" b="b"/>
              <a:pathLst>
                <a:path w="5424" h="4517" extrusionOk="0">
                  <a:moveTo>
                    <a:pt x="4873" y="0"/>
                  </a:moveTo>
                  <a:cubicBezTo>
                    <a:pt x="4712" y="0"/>
                    <a:pt x="4565" y="198"/>
                    <a:pt x="4713" y="345"/>
                  </a:cubicBezTo>
                  <a:cubicBezTo>
                    <a:pt x="5110" y="680"/>
                    <a:pt x="4901" y="1308"/>
                    <a:pt x="4566" y="1496"/>
                  </a:cubicBezTo>
                  <a:cubicBezTo>
                    <a:pt x="4461" y="1551"/>
                    <a:pt x="4351" y="1574"/>
                    <a:pt x="4239" y="1574"/>
                  </a:cubicBezTo>
                  <a:cubicBezTo>
                    <a:pt x="3926" y="1574"/>
                    <a:pt x="3605" y="1394"/>
                    <a:pt x="3373" y="1224"/>
                  </a:cubicBezTo>
                  <a:cubicBezTo>
                    <a:pt x="3340" y="1199"/>
                    <a:pt x="3306" y="1188"/>
                    <a:pt x="3275" y="1188"/>
                  </a:cubicBezTo>
                  <a:cubicBezTo>
                    <a:pt x="3149" y="1188"/>
                    <a:pt x="3055" y="1362"/>
                    <a:pt x="3122" y="1496"/>
                  </a:cubicBezTo>
                  <a:cubicBezTo>
                    <a:pt x="3368" y="2068"/>
                    <a:pt x="3573" y="2920"/>
                    <a:pt x="2665" y="2920"/>
                  </a:cubicBezTo>
                  <a:cubicBezTo>
                    <a:pt x="2644" y="2920"/>
                    <a:pt x="2622" y="2920"/>
                    <a:pt x="2599" y="2919"/>
                  </a:cubicBezTo>
                  <a:cubicBezTo>
                    <a:pt x="2202" y="2898"/>
                    <a:pt x="1783" y="2689"/>
                    <a:pt x="1469" y="2479"/>
                  </a:cubicBezTo>
                  <a:cubicBezTo>
                    <a:pt x="1437" y="2458"/>
                    <a:pt x="1405" y="2449"/>
                    <a:pt x="1374" y="2449"/>
                  </a:cubicBezTo>
                  <a:cubicBezTo>
                    <a:pt x="1221" y="2449"/>
                    <a:pt x="1100" y="2672"/>
                    <a:pt x="1239" y="2793"/>
                  </a:cubicBezTo>
                  <a:cubicBezTo>
                    <a:pt x="1428" y="2982"/>
                    <a:pt x="1553" y="3212"/>
                    <a:pt x="1595" y="3484"/>
                  </a:cubicBezTo>
                  <a:cubicBezTo>
                    <a:pt x="1315" y="3857"/>
                    <a:pt x="1043" y="4052"/>
                    <a:pt x="791" y="4052"/>
                  </a:cubicBezTo>
                  <a:cubicBezTo>
                    <a:pt x="647" y="4052"/>
                    <a:pt x="510" y="3989"/>
                    <a:pt x="381" y="3860"/>
                  </a:cubicBezTo>
                  <a:cubicBezTo>
                    <a:pt x="335" y="3823"/>
                    <a:pt x="290" y="3807"/>
                    <a:pt x="250" y="3807"/>
                  </a:cubicBezTo>
                  <a:cubicBezTo>
                    <a:pt x="91" y="3807"/>
                    <a:pt x="1" y="4057"/>
                    <a:pt x="151" y="4174"/>
                  </a:cubicBezTo>
                  <a:cubicBezTo>
                    <a:pt x="412" y="4367"/>
                    <a:pt x="784" y="4517"/>
                    <a:pt x="1133" y="4517"/>
                  </a:cubicBezTo>
                  <a:cubicBezTo>
                    <a:pt x="1427" y="4517"/>
                    <a:pt x="1706" y="4410"/>
                    <a:pt x="1888" y="4132"/>
                  </a:cubicBezTo>
                  <a:cubicBezTo>
                    <a:pt x="2076" y="3850"/>
                    <a:pt x="2046" y="3496"/>
                    <a:pt x="1917" y="3168"/>
                  </a:cubicBezTo>
                  <a:lnTo>
                    <a:pt x="1917" y="3168"/>
                  </a:lnTo>
                  <a:cubicBezTo>
                    <a:pt x="2198" y="3286"/>
                    <a:pt x="2504" y="3371"/>
                    <a:pt x="2785" y="3371"/>
                  </a:cubicBezTo>
                  <a:cubicBezTo>
                    <a:pt x="3005" y="3371"/>
                    <a:pt x="3209" y="3319"/>
                    <a:pt x="3373" y="3191"/>
                  </a:cubicBezTo>
                  <a:cubicBezTo>
                    <a:pt x="3811" y="2874"/>
                    <a:pt x="3759" y="2307"/>
                    <a:pt x="3617" y="1819"/>
                  </a:cubicBezTo>
                  <a:lnTo>
                    <a:pt x="3617" y="1819"/>
                  </a:lnTo>
                  <a:cubicBezTo>
                    <a:pt x="3855" y="1924"/>
                    <a:pt x="4119" y="1997"/>
                    <a:pt x="4367" y="1997"/>
                  </a:cubicBezTo>
                  <a:cubicBezTo>
                    <a:pt x="4619" y="1997"/>
                    <a:pt x="4855" y="1921"/>
                    <a:pt x="5026" y="1726"/>
                  </a:cubicBezTo>
                  <a:cubicBezTo>
                    <a:pt x="5403" y="1308"/>
                    <a:pt x="5424" y="408"/>
                    <a:pt x="5005" y="52"/>
                  </a:cubicBezTo>
                  <a:cubicBezTo>
                    <a:pt x="4964" y="16"/>
                    <a:pt x="4918" y="0"/>
                    <a:pt x="4873"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3"/>
            <p:cNvSpPr/>
            <p:nvPr/>
          </p:nvSpPr>
          <p:spPr>
            <a:xfrm>
              <a:off x="5253400" y="2295375"/>
              <a:ext cx="292575" cy="292275"/>
            </a:xfrm>
            <a:custGeom>
              <a:avLst/>
              <a:gdLst/>
              <a:ahLst/>
              <a:cxnLst/>
              <a:rect l="l" t="t" r="r" b="b"/>
              <a:pathLst>
                <a:path w="11703" h="11691" extrusionOk="0">
                  <a:moveTo>
                    <a:pt x="315" y="0"/>
                  </a:moveTo>
                  <a:cubicBezTo>
                    <a:pt x="152" y="0"/>
                    <a:pt x="0" y="189"/>
                    <a:pt x="149" y="337"/>
                  </a:cubicBezTo>
                  <a:cubicBezTo>
                    <a:pt x="1907" y="2367"/>
                    <a:pt x="3748" y="4313"/>
                    <a:pt x="5694" y="6175"/>
                  </a:cubicBezTo>
                  <a:cubicBezTo>
                    <a:pt x="7577" y="7974"/>
                    <a:pt x="9586" y="9627"/>
                    <a:pt x="11281" y="11636"/>
                  </a:cubicBezTo>
                  <a:cubicBezTo>
                    <a:pt x="11319" y="11674"/>
                    <a:pt x="11364" y="11691"/>
                    <a:pt x="11408" y="11691"/>
                  </a:cubicBezTo>
                  <a:cubicBezTo>
                    <a:pt x="11558" y="11691"/>
                    <a:pt x="11703" y="11505"/>
                    <a:pt x="11573" y="11343"/>
                  </a:cubicBezTo>
                  <a:cubicBezTo>
                    <a:pt x="9900" y="9335"/>
                    <a:pt x="7891" y="7682"/>
                    <a:pt x="5987" y="5882"/>
                  </a:cubicBezTo>
                  <a:cubicBezTo>
                    <a:pt x="4041" y="4020"/>
                    <a:pt x="2179" y="2053"/>
                    <a:pt x="442" y="44"/>
                  </a:cubicBezTo>
                  <a:cubicBezTo>
                    <a:pt x="403" y="14"/>
                    <a:pt x="359" y="0"/>
                    <a:pt x="31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3"/>
            <p:cNvSpPr/>
            <p:nvPr/>
          </p:nvSpPr>
          <p:spPr>
            <a:xfrm>
              <a:off x="5298425" y="2263775"/>
              <a:ext cx="298825" cy="285025"/>
            </a:xfrm>
            <a:custGeom>
              <a:avLst/>
              <a:gdLst/>
              <a:ahLst/>
              <a:cxnLst/>
              <a:rect l="l" t="t" r="r" b="b"/>
              <a:pathLst>
                <a:path w="11953" h="11401" extrusionOk="0">
                  <a:moveTo>
                    <a:pt x="288" y="1"/>
                  </a:moveTo>
                  <a:cubicBezTo>
                    <a:pt x="147" y="1"/>
                    <a:pt x="1" y="199"/>
                    <a:pt x="148" y="346"/>
                  </a:cubicBezTo>
                  <a:cubicBezTo>
                    <a:pt x="2219" y="2145"/>
                    <a:pt x="4228" y="4008"/>
                    <a:pt x="6215" y="5891"/>
                  </a:cubicBezTo>
                  <a:cubicBezTo>
                    <a:pt x="7178" y="6811"/>
                    <a:pt x="8120" y="7711"/>
                    <a:pt x="9061" y="8653"/>
                  </a:cubicBezTo>
                  <a:cubicBezTo>
                    <a:pt x="9940" y="9490"/>
                    <a:pt x="10902" y="10264"/>
                    <a:pt x="11530" y="11310"/>
                  </a:cubicBezTo>
                  <a:cubicBezTo>
                    <a:pt x="11568" y="11374"/>
                    <a:pt x="11626" y="11401"/>
                    <a:pt x="11684" y="11401"/>
                  </a:cubicBezTo>
                  <a:cubicBezTo>
                    <a:pt x="11817" y="11401"/>
                    <a:pt x="11952" y="11261"/>
                    <a:pt x="11865" y="11101"/>
                  </a:cubicBezTo>
                  <a:cubicBezTo>
                    <a:pt x="11363" y="10222"/>
                    <a:pt x="10630" y="9594"/>
                    <a:pt x="9898" y="8925"/>
                  </a:cubicBezTo>
                  <a:cubicBezTo>
                    <a:pt x="8852" y="7962"/>
                    <a:pt x="7868" y="6937"/>
                    <a:pt x="6843" y="5933"/>
                  </a:cubicBezTo>
                  <a:cubicBezTo>
                    <a:pt x="4751" y="3924"/>
                    <a:pt x="2596" y="1957"/>
                    <a:pt x="399" y="53"/>
                  </a:cubicBezTo>
                  <a:cubicBezTo>
                    <a:pt x="367" y="16"/>
                    <a:pt x="328" y="1"/>
                    <a:pt x="28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3"/>
            <p:cNvSpPr/>
            <p:nvPr/>
          </p:nvSpPr>
          <p:spPr>
            <a:xfrm>
              <a:off x="5216350" y="2198125"/>
              <a:ext cx="58175" cy="39500"/>
            </a:xfrm>
            <a:custGeom>
              <a:avLst/>
              <a:gdLst/>
              <a:ahLst/>
              <a:cxnLst/>
              <a:rect l="l" t="t" r="r" b="b"/>
              <a:pathLst>
                <a:path w="2327" h="1580" extrusionOk="0">
                  <a:moveTo>
                    <a:pt x="2083" y="0"/>
                  </a:moveTo>
                  <a:cubicBezTo>
                    <a:pt x="2014" y="0"/>
                    <a:pt x="1953" y="43"/>
                    <a:pt x="1945" y="147"/>
                  </a:cubicBezTo>
                  <a:cubicBezTo>
                    <a:pt x="1839" y="857"/>
                    <a:pt x="1325" y="1206"/>
                    <a:pt x="700" y="1206"/>
                  </a:cubicBezTo>
                  <a:cubicBezTo>
                    <a:pt x="588" y="1206"/>
                    <a:pt x="472" y="1195"/>
                    <a:pt x="355" y="1173"/>
                  </a:cubicBezTo>
                  <a:cubicBezTo>
                    <a:pt x="333" y="1167"/>
                    <a:pt x="312" y="1165"/>
                    <a:pt x="293" y="1165"/>
                  </a:cubicBezTo>
                  <a:cubicBezTo>
                    <a:pt x="68" y="1165"/>
                    <a:pt x="0" y="1470"/>
                    <a:pt x="250" y="1528"/>
                  </a:cubicBezTo>
                  <a:cubicBezTo>
                    <a:pt x="410" y="1562"/>
                    <a:pt x="567" y="1579"/>
                    <a:pt x="721" y="1579"/>
                  </a:cubicBezTo>
                  <a:cubicBezTo>
                    <a:pt x="1512" y="1579"/>
                    <a:pt x="2178" y="1128"/>
                    <a:pt x="2301" y="252"/>
                  </a:cubicBezTo>
                  <a:cubicBezTo>
                    <a:pt x="2327" y="110"/>
                    <a:pt x="2193" y="0"/>
                    <a:pt x="2083"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 name="Google Shape;238;p13"/>
          <p:cNvSpPr/>
          <p:nvPr/>
        </p:nvSpPr>
        <p:spPr>
          <a:xfrm>
            <a:off x="-190500" y="282495"/>
            <a:ext cx="8236850" cy="1428375"/>
          </a:xfrm>
          <a:custGeom>
            <a:avLst/>
            <a:gdLst/>
            <a:ahLst/>
            <a:cxnLst/>
            <a:rect l="l" t="t" r="r" b="b"/>
            <a:pathLst>
              <a:path w="329474" h="57135" extrusionOk="0">
                <a:moveTo>
                  <a:pt x="0" y="57135"/>
                </a:moveTo>
                <a:cubicBezTo>
                  <a:pt x="1935" y="53083"/>
                  <a:pt x="7378" y="37782"/>
                  <a:pt x="11611" y="32823"/>
                </a:cubicBezTo>
                <a:cubicBezTo>
                  <a:pt x="15844" y="27864"/>
                  <a:pt x="18990" y="27139"/>
                  <a:pt x="25400" y="27381"/>
                </a:cubicBezTo>
                <a:cubicBezTo>
                  <a:pt x="31811" y="27623"/>
                  <a:pt x="31931" y="33912"/>
                  <a:pt x="50074" y="34275"/>
                </a:cubicBezTo>
                <a:cubicBezTo>
                  <a:pt x="68217" y="34638"/>
                  <a:pt x="109643" y="30586"/>
                  <a:pt x="134257" y="29558"/>
                </a:cubicBezTo>
                <a:cubicBezTo>
                  <a:pt x="158871" y="28530"/>
                  <a:pt x="172720" y="27078"/>
                  <a:pt x="197757" y="28106"/>
                </a:cubicBezTo>
                <a:cubicBezTo>
                  <a:pt x="222794" y="29134"/>
                  <a:pt x="264160" y="37964"/>
                  <a:pt x="284480" y="35726"/>
                </a:cubicBezTo>
                <a:cubicBezTo>
                  <a:pt x="304800" y="33489"/>
                  <a:pt x="314295" y="20487"/>
                  <a:pt x="319677" y="14681"/>
                </a:cubicBezTo>
                <a:cubicBezTo>
                  <a:pt x="325059" y="8875"/>
                  <a:pt x="320947" y="2948"/>
                  <a:pt x="316774" y="892"/>
                </a:cubicBezTo>
                <a:cubicBezTo>
                  <a:pt x="312601" y="-1164"/>
                  <a:pt x="301232" y="1013"/>
                  <a:pt x="294640" y="2343"/>
                </a:cubicBezTo>
                <a:cubicBezTo>
                  <a:pt x="288048" y="3674"/>
                  <a:pt x="279400" y="4460"/>
                  <a:pt x="277223" y="8875"/>
                </a:cubicBezTo>
                <a:cubicBezTo>
                  <a:pt x="275046" y="13290"/>
                  <a:pt x="279158" y="23450"/>
                  <a:pt x="281577" y="28832"/>
                </a:cubicBezTo>
                <a:cubicBezTo>
                  <a:pt x="283996" y="34214"/>
                  <a:pt x="283754" y="40746"/>
                  <a:pt x="291737" y="41169"/>
                </a:cubicBezTo>
                <a:cubicBezTo>
                  <a:pt x="299720" y="41592"/>
                  <a:pt x="323185" y="33005"/>
                  <a:pt x="329474" y="31372"/>
                </a:cubicBezTo>
              </a:path>
            </a:pathLst>
          </a:custGeom>
          <a:noFill/>
          <a:ln w="19050" cap="flat" cmpd="sng">
            <a:solidFill>
              <a:schemeClr val="dk2"/>
            </a:solidFill>
            <a:prstDash val="dash"/>
            <a:round/>
            <a:headEnd type="none" w="med" len="med"/>
            <a:tailEnd type="none" w="med" len="med"/>
          </a:ln>
        </p:spPr>
      </p:sp>
      <p:sp>
        <p:nvSpPr>
          <p:cNvPr id="239" name="Google Shape;239;p13"/>
          <p:cNvSpPr/>
          <p:nvPr/>
        </p:nvSpPr>
        <p:spPr>
          <a:xfrm>
            <a:off x="8423999" y="731046"/>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3"/>
          <p:cNvSpPr/>
          <p:nvPr/>
        </p:nvSpPr>
        <p:spPr>
          <a:xfrm>
            <a:off x="8576400" y="1023101"/>
            <a:ext cx="100880" cy="8896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3"/>
          <p:cNvSpPr/>
          <p:nvPr/>
        </p:nvSpPr>
        <p:spPr>
          <a:xfrm rot="5400000">
            <a:off x="8003254" y="3041562"/>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1">
  <p:cSld name="CUSTOM_1_1">
    <p:bg>
      <p:bgPr>
        <a:blipFill>
          <a:blip r:embed="rId2">
            <a:alphaModFix/>
          </a:blip>
          <a:stretch>
            <a:fillRect/>
          </a:stretch>
        </a:blipFill>
        <a:effectLst/>
      </p:bgPr>
    </p:bg>
    <p:spTree>
      <p:nvGrpSpPr>
        <p:cNvPr id="1" name="Shape 301"/>
        <p:cNvGrpSpPr/>
        <p:nvPr/>
      </p:nvGrpSpPr>
      <p:grpSpPr>
        <a:xfrm>
          <a:off x="0" y="0"/>
          <a:ext cx="0" cy="0"/>
          <a:chOff x="0" y="0"/>
          <a:chExt cx="0" cy="0"/>
        </a:xfrm>
      </p:grpSpPr>
      <p:sp>
        <p:nvSpPr>
          <p:cNvPr id="302" name="Google Shape;302;p16"/>
          <p:cNvSpPr txBox="1">
            <a:spLocks noGrp="1"/>
          </p:cNvSpPr>
          <p:nvPr>
            <p:ph type="subTitle" idx="1"/>
          </p:nvPr>
        </p:nvSpPr>
        <p:spPr>
          <a:xfrm flipH="1">
            <a:off x="1992475" y="1394588"/>
            <a:ext cx="5158800" cy="1742700"/>
          </a:xfrm>
          <a:prstGeom prst="rect">
            <a:avLst/>
          </a:prstGeom>
        </p:spPr>
        <p:txBody>
          <a:bodyPr spcFirstLastPara="1" wrap="square" lIns="91425" tIns="91425" rIns="91425" bIns="91425" anchor="ctr" anchorCtr="0">
            <a:normAutofit/>
          </a:bodyPr>
          <a:lstStyle>
            <a:lvl1pPr lvl="0" rtl="0">
              <a:lnSpc>
                <a:spcPct val="100000"/>
              </a:lnSpc>
              <a:spcBef>
                <a:spcPts val="0"/>
              </a:spcBef>
              <a:spcAft>
                <a:spcPts val="0"/>
              </a:spcAft>
              <a:buSzPts val="2700"/>
              <a:buNone/>
              <a:defRPr sz="27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03" name="Google Shape;303;p16"/>
          <p:cNvSpPr txBox="1">
            <a:spLocks noGrp="1"/>
          </p:cNvSpPr>
          <p:nvPr>
            <p:ph type="ctrTitle"/>
          </p:nvPr>
        </p:nvSpPr>
        <p:spPr>
          <a:xfrm flipH="1">
            <a:off x="1992725" y="3289913"/>
            <a:ext cx="5158800" cy="459000"/>
          </a:xfrm>
          <a:prstGeom prst="rect">
            <a:avLst/>
          </a:prstGeom>
        </p:spPr>
        <p:txBody>
          <a:bodyPr spcFirstLastPara="1" wrap="square" lIns="91425" tIns="91425" rIns="91425" bIns="91425" anchor="ctr" anchorCtr="0">
            <a:normAutofit/>
          </a:bodyPr>
          <a:lstStyle>
            <a:lvl1pPr lvl="0" rtl="0">
              <a:spcBef>
                <a:spcPts val="0"/>
              </a:spcBef>
              <a:spcAft>
                <a:spcPts val="0"/>
              </a:spcAft>
              <a:buSzPts val="1100"/>
              <a:buNone/>
              <a:defRPr sz="2200"/>
            </a:lvl1pPr>
            <a:lvl2pPr lvl="1" algn="ctr" rtl="0">
              <a:spcBef>
                <a:spcPts val="0"/>
              </a:spcBef>
              <a:spcAft>
                <a:spcPts val="0"/>
              </a:spcAft>
              <a:buClr>
                <a:schemeClr val="dk2"/>
              </a:buClr>
              <a:buSzPts val="12000"/>
              <a:buNone/>
              <a:defRPr sz="12000">
                <a:solidFill>
                  <a:schemeClr val="dk2"/>
                </a:solidFill>
              </a:defRPr>
            </a:lvl2pPr>
            <a:lvl3pPr lvl="2" algn="ctr" rtl="0">
              <a:spcBef>
                <a:spcPts val="0"/>
              </a:spcBef>
              <a:spcAft>
                <a:spcPts val="0"/>
              </a:spcAft>
              <a:buClr>
                <a:schemeClr val="dk2"/>
              </a:buClr>
              <a:buSzPts val="12000"/>
              <a:buNone/>
              <a:defRPr sz="12000">
                <a:solidFill>
                  <a:schemeClr val="dk2"/>
                </a:solidFill>
              </a:defRPr>
            </a:lvl3pPr>
            <a:lvl4pPr lvl="3" algn="ctr" rtl="0">
              <a:spcBef>
                <a:spcPts val="0"/>
              </a:spcBef>
              <a:spcAft>
                <a:spcPts val="0"/>
              </a:spcAft>
              <a:buClr>
                <a:schemeClr val="dk2"/>
              </a:buClr>
              <a:buSzPts val="12000"/>
              <a:buNone/>
              <a:defRPr sz="12000">
                <a:solidFill>
                  <a:schemeClr val="dk2"/>
                </a:solidFill>
              </a:defRPr>
            </a:lvl4pPr>
            <a:lvl5pPr lvl="4" algn="ctr" rtl="0">
              <a:spcBef>
                <a:spcPts val="0"/>
              </a:spcBef>
              <a:spcAft>
                <a:spcPts val="0"/>
              </a:spcAft>
              <a:buClr>
                <a:schemeClr val="dk2"/>
              </a:buClr>
              <a:buSzPts val="12000"/>
              <a:buNone/>
              <a:defRPr sz="12000">
                <a:solidFill>
                  <a:schemeClr val="dk2"/>
                </a:solidFill>
              </a:defRPr>
            </a:lvl5pPr>
            <a:lvl6pPr lvl="5" algn="ctr" rtl="0">
              <a:spcBef>
                <a:spcPts val="0"/>
              </a:spcBef>
              <a:spcAft>
                <a:spcPts val="0"/>
              </a:spcAft>
              <a:buClr>
                <a:schemeClr val="dk2"/>
              </a:buClr>
              <a:buSzPts val="12000"/>
              <a:buNone/>
              <a:defRPr sz="12000">
                <a:solidFill>
                  <a:schemeClr val="dk2"/>
                </a:solidFill>
              </a:defRPr>
            </a:lvl6pPr>
            <a:lvl7pPr lvl="6" algn="ctr" rtl="0">
              <a:spcBef>
                <a:spcPts val="0"/>
              </a:spcBef>
              <a:spcAft>
                <a:spcPts val="0"/>
              </a:spcAft>
              <a:buClr>
                <a:schemeClr val="dk2"/>
              </a:buClr>
              <a:buSzPts val="12000"/>
              <a:buNone/>
              <a:defRPr sz="12000">
                <a:solidFill>
                  <a:schemeClr val="dk2"/>
                </a:solidFill>
              </a:defRPr>
            </a:lvl7pPr>
            <a:lvl8pPr lvl="7" algn="ctr" rtl="0">
              <a:spcBef>
                <a:spcPts val="0"/>
              </a:spcBef>
              <a:spcAft>
                <a:spcPts val="0"/>
              </a:spcAft>
              <a:buClr>
                <a:schemeClr val="dk2"/>
              </a:buClr>
              <a:buSzPts val="12000"/>
              <a:buNone/>
              <a:defRPr sz="12000">
                <a:solidFill>
                  <a:schemeClr val="dk2"/>
                </a:solidFill>
              </a:defRPr>
            </a:lvl8pPr>
            <a:lvl9pPr lvl="8" algn="ctr" rtl="0">
              <a:spcBef>
                <a:spcPts val="0"/>
              </a:spcBef>
              <a:spcAft>
                <a:spcPts val="0"/>
              </a:spcAft>
              <a:buClr>
                <a:schemeClr val="dk2"/>
              </a:buClr>
              <a:buSzPts val="12000"/>
              <a:buNone/>
              <a:defRPr sz="12000">
                <a:solidFill>
                  <a:schemeClr val="dk2"/>
                </a:solidFill>
              </a:defRPr>
            </a:lvl9pPr>
          </a:lstStyle>
          <a:p>
            <a:endParaRPr/>
          </a:p>
        </p:txBody>
      </p:sp>
      <p:sp>
        <p:nvSpPr>
          <p:cNvPr id="304" name="Google Shape;304;p16"/>
          <p:cNvSpPr/>
          <p:nvPr/>
        </p:nvSpPr>
        <p:spPr>
          <a:xfrm rot="-5400000">
            <a:off x="1329093" y="2147869"/>
            <a:ext cx="1742737" cy="4858124"/>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6"/>
          <p:cNvSpPr/>
          <p:nvPr/>
        </p:nvSpPr>
        <p:spPr>
          <a:xfrm>
            <a:off x="4093524" y="4425395"/>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6"/>
          <p:cNvSpPr/>
          <p:nvPr/>
        </p:nvSpPr>
        <p:spPr>
          <a:xfrm>
            <a:off x="7786125" y="443575"/>
            <a:ext cx="741057" cy="578832"/>
          </a:xfrm>
          <a:custGeom>
            <a:avLst/>
            <a:gdLst/>
            <a:ahLst/>
            <a:cxnLst/>
            <a:rect l="l" t="t" r="r" b="b"/>
            <a:pathLst>
              <a:path w="40656" h="31756" extrusionOk="0">
                <a:moveTo>
                  <a:pt x="2495" y="19514"/>
                </a:moveTo>
                <a:cubicBezTo>
                  <a:pt x="1858" y="20021"/>
                  <a:pt x="1388" y="20759"/>
                  <a:pt x="1267" y="21551"/>
                </a:cubicBezTo>
                <a:cubicBezTo>
                  <a:pt x="1149" y="22300"/>
                  <a:pt x="1" y="22113"/>
                  <a:pt x="116" y="21363"/>
                </a:cubicBezTo>
                <a:cubicBezTo>
                  <a:pt x="464" y="19135"/>
                  <a:pt x="2774" y="17268"/>
                  <a:pt x="5047" y="17731"/>
                </a:cubicBezTo>
                <a:cubicBezTo>
                  <a:pt x="5695" y="16507"/>
                  <a:pt x="6669" y="15805"/>
                  <a:pt x="8132" y="15870"/>
                </a:cubicBezTo>
                <a:cubicBezTo>
                  <a:pt x="9153" y="15918"/>
                  <a:pt x="10186" y="16172"/>
                  <a:pt x="11207" y="16094"/>
                </a:cubicBezTo>
                <a:cubicBezTo>
                  <a:pt x="11976" y="16035"/>
                  <a:pt x="12680" y="15826"/>
                  <a:pt x="13315" y="15394"/>
                </a:cubicBezTo>
                <a:cubicBezTo>
                  <a:pt x="11766" y="14193"/>
                  <a:pt x="10218" y="12994"/>
                  <a:pt x="8667" y="11796"/>
                </a:cubicBezTo>
                <a:cubicBezTo>
                  <a:pt x="8141" y="11391"/>
                  <a:pt x="7615" y="10987"/>
                  <a:pt x="7084" y="10589"/>
                </a:cubicBezTo>
                <a:cubicBezTo>
                  <a:pt x="6852" y="10413"/>
                  <a:pt x="6575" y="10188"/>
                  <a:pt x="6328" y="10037"/>
                </a:cubicBezTo>
                <a:cubicBezTo>
                  <a:pt x="6064" y="9878"/>
                  <a:pt x="5930" y="9570"/>
                  <a:pt x="6064" y="9281"/>
                </a:cubicBezTo>
                <a:cubicBezTo>
                  <a:pt x="6244" y="8839"/>
                  <a:pt x="6561" y="7952"/>
                  <a:pt x="6971" y="7692"/>
                </a:cubicBezTo>
                <a:cubicBezTo>
                  <a:pt x="7258" y="7447"/>
                  <a:pt x="7680" y="7212"/>
                  <a:pt x="8004" y="7028"/>
                </a:cubicBezTo>
                <a:cubicBezTo>
                  <a:pt x="8598" y="6693"/>
                  <a:pt x="9207" y="6376"/>
                  <a:pt x="9815" y="6068"/>
                </a:cubicBezTo>
                <a:cubicBezTo>
                  <a:pt x="11446" y="5240"/>
                  <a:pt x="13101" y="4452"/>
                  <a:pt x="14759" y="3677"/>
                </a:cubicBezTo>
                <a:cubicBezTo>
                  <a:pt x="16593" y="2818"/>
                  <a:pt x="18435" y="1975"/>
                  <a:pt x="20285" y="1147"/>
                </a:cubicBezTo>
                <a:cubicBezTo>
                  <a:pt x="20537" y="1034"/>
                  <a:pt x="22796" y="1"/>
                  <a:pt x="22981" y="5"/>
                </a:cubicBezTo>
                <a:cubicBezTo>
                  <a:pt x="24213" y="26"/>
                  <a:pt x="24372" y="263"/>
                  <a:pt x="25378" y="843"/>
                </a:cubicBezTo>
                <a:cubicBezTo>
                  <a:pt x="27769" y="2227"/>
                  <a:pt x="30165" y="3604"/>
                  <a:pt x="32583" y="4939"/>
                </a:cubicBezTo>
                <a:cubicBezTo>
                  <a:pt x="34945" y="6240"/>
                  <a:pt x="37361" y="7546"/>
                  <a:pt x="39815" y="8665"/>
                </a:cubicBezTo>
                <a:cubicBezTo>
                  <a:pt x="39924" y="8694"/>
                  <a:pt x="40023" y="8751"/>
                  <a:pt x="40100" y="8832"/>
                </a:cubicBezTo>
                <a:cubicBezTo>
                  <a:pt x="40274" y="8885"/>
                  <a:pt x="40400" y="9027"/>
                  <a:pt x="40446" y="9214"/>
                </a:cubicBezTo>
                <a:cubicBezTo>
                  <a:pt x="40622" y="9935"/>
                  <a:pt x="40656" y="11278"/>
                  <a:pt x="40373" y="11970"/>
                </a:cubicBezTo>
                <a:cubicBezTo>
                  <a:pt x="39916" y="13093"/>
                  <a:pt x="39046" y="14237"/>
                  <a:pt x="38277" y="15166"/>
                </a:cubicBezTo>
                <a:cubicBezTo>
                  <a:pt x="37261" y="16392"/>
                  <a:pt x="36140" y="17553"/>
                  <a:pt x="35010" y="18672"/>
                </a:cubicBezTo>
                <a:cubicBezTo>
                  <a:pt x="34639" y="19039"/>
                  <a:pt x="34268" y="19401"/>
                  <a:pt x="33893" y="19762"/>
                </a:cubicBezTo>
                <a:lnTo>
                  <a:pt x="34276" y="26768"/>
                </a:lnTo>
                <a:cubicBezTo>
                  <a:pt x="34283" y="26833"/>
                  <a:pt x="34258" y="26895"/>
                  <a:pt x="34212" y="26939"/>
                </a:cubicBezTo>
                <a:lnTo>
                  <a:pt x="34096" y="27057"/>
                </a:lnTo>
                <a:cubicBezTo>
                  <a:pt x="33015" y="28163"/>
                  <a:pt x="31414" y="29215"/>
                  <a:pt x="30039" y="29886"/>
                </a:cubicBezTo>
                <a:cubicBezTo>
                  <a:pt x="26851" y="31435"/>
                  <a:pt x="23437" y="31755"/>
                  <a:pt x="20065" y="30567"/>
                </a:cubicBezTo>
                <a:cubicBezTo>
                  <a:pt x="19766" y="30462"/>
                  <a:pt x="19468" y="30349"/>
                  <a:pt x="19170" y="30234"/>
                </a:cubicBezTo>
                <a:cubicBezTo>
                  <a:pt x="16670" y="29268"/>
                  <a:pt x="13887" y="27801"/>
                  <a:pt x="12108" y="25743"/>
                </a:cubicBezTo>
                <a:cubicBezTo>
                  <a:pt x="11198" y="24689"/>
                  <a:pt x="10209" y="22983"/>
                  <a:pt x="10718" y="21541"/>
                </a:cubicBezTo>
                <a:cubicBezTo>
                  <a:pt x="10723" y="21535"/>
                  <a:pt x="10725" y="21526"/>
                  <a:pt x="10729" y="21520"/>
                </a:cubicBezTo>
                <a:cubicBezTo>
                  <a:pt x="10733" y="21505"/>
                  <a:pt x="10737" y="21493"/>
                  <a:pt x="10744" y="21478"/>
                </a:cubicBezTo>
                <a:cubicBezTo>
                  <a:pt x="11133" y="20470"/>
                  <a:pt x="11576" y="19466"/>
                  <a:pt x="12007" y="18475"/>
                </a:cubicBezTo>
                <a:cubicBezTo>
                  <a:pt x="12215" y="17995"/>
                  <a:pt x="12426" y="17513"/>
                  <a:pt x="12638" y="17033"/>
                </a:cubicBezTo>
                <a:cubicBezTo>
                  <a:pt x="12076" y="17209"/>
                  <a:pt x="11488" y="17287"/>
                  <a:pt x="10901" y="17263"/>
                </a:cubicBezTo>
                <a:cubicBezTo>
                  <a:pt x="10033" y="17238"/>
                  <a:pt x="9178" y="17081"/>
                  <a:pt x="8313" y="17041"/>
                </a:cubicBezTo>
                <a:cubicBezTo>
                  <a:pt x="7290" y="16995"/>
                  <a:pt x="6632" y="17337"/>
                  <a:pt x="6146" y="18160"/>
                </a:cubicBezTo>
                <a:cubicBezTo>
                  <a:pt x="7434" y="19078"/>
                  <a:pt x="7686" y="23062"/>
                  <a:pt x="6445" y="23922"/>
                </a:cubicBezTo>
                <a:cubicBezTo>
                  <a:pt x="6076" y="24177"/>
                  <a:pt x="5691" y="23947"/>
                  <a:pt x="5567" y="23626"/>
                </a:cubicBezTo>
                <a:cubicBezTo>
                  <a:pt x="5511" y="23712"/>
                  <a:pt x="5448" y="23798"/>
                  <a:pt x="5383" y="23884"/>
                </a:cubicBezTo>
                <a:cubicBezTo>
                  <a:pt x="5267" y="24033"/>
                  <a:pt x="5100" y="24119"/>
                  <a:pt x="4911" y="24104"/>
                </a:cubicBezTo>
                <a:cubicBezTo>
                  <a:pt x="4452" y="24070"/>
                  <a:pt x="4182" y="23532"/>
                  <a:pt x="4475" y="23150"/>
                </a:cubicBezTo>
                <a:cubicBezTo>
                  <a:pt x="4955" y="22528"/>
                  <a:pt x="5123" y="21872"/>
                  <a:pt x="5131" y="21130"/>
                </a:cubicBezTo>
                <a:cubicBezTo>
                  <a:pt x="5003" y="21157"/>
                  <a:pt x="4873" y="21168"/>
                  <a:pt x="4744" y="21155"/>
                </a:cubicBezTo>
                <a:cubicBezTo>
                  <a:pt x="4442" y="21715"/>
                  <a:pt x="4205" y="22304"/>
                  <a:pt x="4090" y="22930"/>
                </a:cubicBezTo>
                <a:cubicBezTo>
                  <a:pt x="3951" y="23676"/>
                  <a:pt x="2805" y="23475"/>
                  <a:pt x="2941" y="22731"/>
                </a:cubicBezTo>
                <a:cubicBezTo>
                  <a:pt x="3086" y="21950"/>
                  <a:pt x="3381" y="21212"/>
                  <a:pt x="3765" y="20520"/>
                </a:cubicBezTo>
                <a:cubicBezTo>
                  <a:pt x="3719" y="20441"/>
                  <a:pt x="3681" y="20359"/>
                  <a:pt x="3650" y="20273"/>
                </a:cubicBezTo>
                <a:cubicBezTo>
                  <a:pt x="3620" y="20191"/>
                  <a:pt x="3593" y="20105"/>
                  <a:pt x="3572" y="20017"/>
                </a:cubicBezTo>
                <a:cubicBezTo>
                  <a:pt x="3159" y="20533"/>
                  <a:pt x="2799" y="21289"/>
                  <a:pt x="2815" y="21851"/>
                </a:cubicBezTo>
                <a:cubicBezTo>
                  <a:pt x="2841" y="22595"/>
                  <a:pt x="1680" y="22700"/>
                  <a:pt x="1654" y="21939"/>
                </a:cubicBezTo>
                <a:cubicBezTo>
                  <a:pt x="1629" y="21157"/>
                  <a:pt x="1973" y="20244"/>
                  <a:pt x="2495" y="19514"/>
                </a:cubicBezTo>
                <a:close/>
                <a:moveTo>
                  <a:pt x="38717" y="9444"/>
                </a:moveTo>
                <a:cubicBezTo>
                  <a:pt x="38290" y="9281"/>
                  <a:pt x="37866" y="9084"/>
                  <a:pt x="37456" y="8891"/>
                </a:cubicBezTo>
                <a:cubicBezTo>
                  <a:pt x="36781" y="8573"/>
                  <a:pt x="36114" y="8231"/>
                  <a:pt x="35452" y="7885"/>
                </a:cubicBezTo>
                <a:cubicBezTo>
                  <a:pt x="33815" y="7030"/>
                  <a:pt x="32195" y="6133"/>
                  <a:pt x="30586" y="5226"/>
                </a:cubicBezTo>
                <a:cubicBezTo>
                  <a:pt x="28631" y="4125"/>
                  <a:pt x="26686" y="3004"/>
                  <a:pt x="24741" y="1881"/>
                </a:cubicBezTo>
                <a:cubicBezTo>
                  <a:pt x="24196" y="1567"/>
                  <a:pt x="23312" y="934"/>
                  <a:pt x="22723" y="1478"/>
                </a:cubicBezTo>
                <a:cubicBezTo>
                  <a:pt x="22465" y="1715"/>
                  <a:pt x="22033" y="1944"/>
                  <a:pt x="21723" y="2107"/>
                </a:cubicBezTo>
                <a:cubicBezTo>
                  <a:pt x="21161" y="2405"/>
                  <a:pt x="20583" y="2677"/>
                  <a:pt x="20005" y="2943"/>
                </a:cubicBezTo>
                <a:cubicBezTo>
                  <a:pt x="18460" y="3654"/>
                  <a:pt x="16888" y="4320"/>
                  <a:pt x="15323" y="4987"/>
                </a:cubicBezTo>
                <a:cubicBezTo>
                  <a:pt x="13705" y="5674"/>
                  <a:pt x="12081" y="6351"/>
                  <a:pt x="10471" y="7061"/>
                </a:cubicBezTo>
                <a:cubicBezTo>
                  <a:pt x="9895" y="7315"/>
                  <a:pt x="9318" y="7575"/>
                  <a:pt x="8755" y="7854"/>
                </a:cubicBezTo>
                <a:cubicBezTo>
                  <a:pt x="8614" y="7923"/>
                  <a:pt x="8371" y="8038"/>
                  <a:pt x="8174" y="8155"/>
                </a:cubicBezTo>
                <a:cubicBezTo>
                  <a:pt x="9182" y="8822"/>
                  <a:pt x="10178" y="9516"/>
                  <a:pt x="11167" y="10209"/>
                </a:cubicBezTo>
                <a:cubicBezTo>
                  <a:pt x="12567" y="11192"/>
                  <a:pt x="13958" y="12190"/>
                  <a:pt x="15340" y="13204"/>
                </a:cubicBezTo>
                <a:cubicBezTo>
                  <a:pt x="15346" y="13204"/>
                  <a:pt x="15352" y="13204"/>
                  <a:pt x="15360" y="13206"/>
                </a:cubicBezTo>
                <a:cubicBezTo>
                  <a:pt x="16576" y="13409"/>
                  <a:pt x="18550" y="11898"/>
                  <a:pt x="19445" y="11184"/>
                </a:cubicBezTo>
                <a:cubicBezTo>
                  <a:pt x="20151" y="10618"/>
                  <a:pt x="20830" y="10019"/>
                  <a:pt x="21503" y="9417"/>
                </a:cubicBezTo>
                <a:cubicBezTo>
                  <a:pt x="21958" y="9011"/>
                  <a:pt x="22452" y="8535"/>
                  <a:pt x="22943" y="8179"/>
                </a:cubicBezTo>
                <a:cubicBezTo>
                  <a:pt x="23033" y="8114"/>
                  <a:pt x="23154" y="8122"/>
                  <a:pt x="23234" y="8199"/>
                </a:cubicBezTo>
                <a:cubicBezTo>
                  <a:pt x="23343" y="8306"/>
                  <a:pt x="23442" y="8422"/>
                  <a:pt x="23530" y="8545"/>
                </a:cubicBezTo>
                <a:cubicBezTo>
                  <a:pt x="23657" y="8717"/>
                  <a:pt x="24060" y="9220"/>
                  <a:pt x="23796" y="9423"/>
                </a:cubicBezTo>
                <a:cubicBezTo>
                  <a:pt x="23706" y="9490"/>
                  <a:pt x="23616" y="9482"/>
                  <a:pt x="23534" y="9442"/>
                </a:cubicBezTo>
                <a:cubicBezTo>
                  <a:pt x="23375" y="9537"/>
                  <a:pt x="23211" y="9656"/>
                  <a:pt x="23066" y="9761"/>
                </a:cubicBezTo>
                <a:cubicBezTo>
                  <a:pt x="22758" y="9983"/>
                  <a:pt x="22454" y="10213"/>
                  <a:pt x="22153" y="10444"/>
                </a:cubicBezTo>
                <a:cubicBezTo>
                  <a:pt x="21358" y="11050"/>
                  <a:pt x="20568" y="11657"/>
                  <a:pt x="19755" y="12236"/>
                </a:cubicBezTo>
                <a:cubicBezTo>
                  <a:pt x="18865" y="12867"/>
                  <a:pt x="17664" y="13690"/>
                  <a:pt x="16576" y="14112"/>
                </a:cubicBezTo>
                <a:cubicBezTo>
                  <a:pt x="16779" y="14260"/>
                  <a:pt x="16980" y="14409"/>
                  <a:pt x="17182" y="14558"/>
                </a:cubicBezTo>
                <a:cubicBezTo>
                  <a:pt x="19483" y="16253"/>
                  <a:pt x="21778" y="17957"/>
                  <a:pt x="24070" y="19669"/>
                </a:cubicBezTo>
                <a:cubicBezTo>
                  <a:pt x="24867" y="20262"/>
                  <a:pt x="25665" y="20856"/>
                  <a:pt x="26464" y="21451"/>
                </a:cubicBezTo>
                <a:cubicBezTo>
                  <a:pt x="26776" y="21679"/>
                  <a:pt x="27101" y="21933"/>
                  <a:pt x="27423" y="22157"/>
                </a:cubicBezTo>
                <a:cubicBezTo>
                  <a:pt x="28075" y="21275"/>
                  <a:pt x="28870" y="20411"/>
                  <a:pt x="29605" y="19611"/>
                </a:cubicBezTo>
                <a:cubicBezTo>
                  <a:pt x="30678" y="18443"/>
                  <a:pt x="31778" y="17297"/>
                  <a:pt x="32874" y="16151"/>
                </a:cubicBezTo>
                <a:cubicBezTo>
                  <a:pt x="34191" y="14774"/>
                  <a:pt x="35521" y="13395"/>
                  <a:pt x="36781" y="11968"/>
                </a:cubicBezTo>
                <a:cubicBezTo>
                  <a:pt x="37242" y="11446"/>
                  <a:pt x="38353" y="10199"/>
                  <a:pt x="38719" y="9446"/>
                </a:cubicBezTo>
                <a:close/>
                <a:moveTo>
                  <a:pt x="5016" y="19713"/>
                </a:moveTo>
                <a:cubicBezTo>
                  <a:pt x="4922" y="19695"/>
                  <a:pt x="4834" y="19655"/>
                  <a:pt x="4758" y="19596"/>
                </a:cubicBezTo>
                <a:cubicBezTo>
                  <a:pt x="4727" y="19573"/>
                  <a:pt x="4693" y="19552"/>
                  <a:pt x="4658" y="19533"/>
                </a:cubicBezTo>
                <a:cubicBezTo>
                  <a:pt x="4666" y="19684"/>
                  <a:pt x="4729" y="19894"/>
                  <a:pt x="4811" y="19994"/>
                </a:cubicBezTo>
                <a:cubicBezTo>
                  <a:pt x="4815" y="19998"/>
                  <a:pt x="4821" y="20003"/>
                  <a:pt x="4811" y="20003"/>
                </a:cubicBezTo>
                <a:cubicBezTo>
                  <a:pt x="4915" y="19994"/>
                  <a:pt x="4955" y="19971"/>
                  <a:pt x="5041" y="19908"/>
                </a:cubicBezTo>
                <a:lnTo>
                  <a:pt x="5041" y="19908"/>
                </a:lnTo>
                <a:cubicBezTo>
                  <a:pt x="5033" y="19843"/>
                  <a:pt x="5024" y="19778"/>
                  <a:pt x="5016" y="19713"/>
                </a:cubicBezTo>
                <a:close/>
                <a:moveTo>
                  <a:pt x="14153" y="14650"/>
                </a:moveTo>
                <a:cubicBezTo>
                  <a:pt x="14302" y="14485"/>
                  <a:pt x="14440" y="14313"/>
                  <a:pt x="14570" y="14135"/>
                </a:cubicBezTo>
                <a:cubicBezTo>
                  <a:pt x="13206" y="13112"/>
                  <a:pt x="11840" y="12095"/>
                  <a:pt x="10461" y="11096"/>
                </a:cubicBezTo>
                <a:cubicBezTo>
                  <a:pt x="9532" y="10423"/>
                  <a:pt x="8589" y="9736"/>
                  <a:pt x="7627" y="9109"/>
                </a:cubicBezTo>
                <a:cubicBezTo>
                  <a:pt x="7600" y="9216"/>
                  <a:pt x="7585" y="9323"/>
                  <a:pt x="7598" y="9381"/>
                </a:cubicBezTo>
                <a:cubicBezTo>
                  <a:pt x="9752" y="11175"/>
                  <a:pt x="11936" y="12932"/>
                  <a:pt x="14153" y="14650"/>
                </a:cubicBezTo>
                <a:close/>
                <a:moveTo>
                  <a:pt x="28239" y="25290"/>
                </a:moveTo>
                <a:cubicBezTo>
                  <a:pt x="28151" y="25713"/>
                  <a:pt x="27673" y="26147"/>
                  <a:pt x="27268" y="25825"/>
                </a:cubicBezTo>
                <a:cubicBezTo>
                  <a:pt x="26730" y="25512"/>
                  <a:pt x="26193" y="25129"/>
                  <a:pt x="25686" y="24770"/>
                </a:cubicBezTo>
                <a:cubicBezTo>
                  <a:pt x="24856" y="24184"/>
                  <a:pt x="24039" y="23580"/>
                  <a:pt x="23224" y="22972"/>
                </a:cubicBezTo>
                <a:cubicBezTo>
                  <a:pt x="21088" y="21382"/>
                  <a:pt x="18973" y="19762"/>
                  <a:pt x="16863" y="18137"/>
                </a:cubicBezTo>
                <a:cubicBezTo>
                  <a:pt x="16019" y="17486"/>
                  <a:pt x="15174" y="16834"/>
                  <a:pt x="14329" y="16180"/>
                </a:cubicBezTo>
                <a:cubicBezTo>
                  <a:pt x="13925" y="17098"/>
                  <a:pt x="13520" y="18018"/>
                  <a:pt x="13120" y="18936"/>
                </a:cubicBezTo>
                <a:cubicBezTo>
                  <a:pt x="12693" y="19919"/>
                  <a:pt x="12255" y="20912"/>
                  <a:pt x="11871" y="21903"/>
                </a:cubicBezTo>
                <a:lnTo>
                  <a:pt x="11854" y="21943"/>
                </a:lnTo>
                <a:cubicBezTo>
                  <a:pt x="11509" y="22907"/>
                  <a:pt x="12433" y="24269"/>
                  <a:pt x="13020" y="24951"/>
                </a:cubicBezTo>
                <a:cubicBezTo>
                  <a:pt x="14663" y="26851"/>
                  <a:pt x="17299" y="28216"/>
                  <a:pt x="19604" y="29106"/>
                </a:cubicBezTo>
                <a:cubicBezTo>
                  <a:pt x="19885" y="29217"/>
                  <a:pt x="20170" y="29322"/>
                  <a:pt x="20455" y="29421"/>
                </a:cubicBezTo>
                <a:lnTo>
                  <a:pt x="20466" y="29425"/>
                </a:lnTo>
                <a:cubicBezTo>
                  <a:pt x="23318" y="30431"/>
                  <a:pt x="26208" y="30244"/>
                  <a:pt x="28964" y="29050"/>
                </a:cubicBezTo>
                <a:cubicBezTo>
                  <a:pt x="30391" y="28432"/>
                  <a:pt x="31902" y="27476"/>
                  <a:pt x="33046" y="26395"/>
                </a:cubicBezTo>
                <a:lnTo>
                  <a:pt x="32742" y="20856"/>
                </a:lnTo>
                <a:cubicBezTo>
                  <a:pt x="31864" y="21683"/>
                  <a:pt x="30978" y="22505"/>
                  <a:pt x="30106" y="23339"/>
                </a:cubicBezTo>
                <a:cubicBezTo>
                  <a:pt x="29731" y="23699"/>
                  <a:pt x="29356" y="24060"/>
                  <a:pt x="28995" y="24433"/>
                </a:cubicBezTo>
                <a:cubicBezTo>
                  <a:pt x="28754" y="24682"/>
                  <a:pt x="28501" y="24949"/>
                  <a:pt x="28293" y="25225"/>
                </a:cubicBezTo>
                <a:cubicBezTo>
                  <a:pt x="28276" y="25248"/>
                  <a:pt x="28258" y="25271"/>
                  <a:pt x="28237" y="25292"/>
                </a:cubicBezTo>
                <a:close/>
                <a:moveTo>
                  <a:pt x="15069" y="15361"/>
                </a:moveTo>
                <a:cubicBezTo>
                  <a:pt x="15528" y="15717"/>
                  <a:pt x="15987" y="16071"/>
                  <a:pt x="16450" y="16423"/>
                </a:cubicBezTo>
                <a:cubicBezTo>
                  <a:pt x="18414" y="17926"/>
                  <a:pt x="20401" y="19401"/>
                  <a:pt x="22406" y="20849"/>
                </a:cubicBezTo>
                <a:cubicBezTo>
                  <a:pt x="24077" y="22050"/>
                  <a:pt x="25770" y="23234"/>
                  <a:pt x="27499" y="24353"/>
                </a:cubicBezTo>
                <a:cubicBezTo>
                  <a:pt x="27759" y="24031"/>
                  <a:pt x="28073" y="23714"/>
                  <a:pt x="28358" y="23427"/>
                </a:cubicBezTo>
                <a:cubicBezTo>
                  <a:pt x="28870" y="22911"/>
                  <a:pt x="29400" y="22411"/>
                  <a:pt x="29926" y="21910"/>
                </a:cubicBezTo>
                <a:cubicBezTo>
                  <a:pt x="31286" y="20621"/>
                  <a:pt x="32656" y="19347"/>
                  <a:pt x="33991" y="18035"/>
                </a:cubicBezTo>
                <a:cubicBezTo>
                  <a:pt x="35150" y="16897"/>
                  <a:pt x="36305" y="15725"/>
                  <a:pt x="37363" y="14491"/>
                </a:cubicBezTo>
                <a:cubicBezTo>
                  <a:pt x="38080" y="13655"/>
                  <a:pt x="38990" y="12536"/>
                  <a:pt x="39415" y="11517"/>
                </a:cubicBezTo>
                <a:cubicBezTo>
                  <a:pt x="39526" y="11255"/>
                  <a:pt x="39524" y="10838"/>
                  <a:pt x="39489" y="10461"/>
                </a:cubicBezTo>
                <a:cubicBezTo>
                  <a:pt x="38514" y="11735"/>
                  <a:pt x="37475" y="12953"/>
                  <a:pt x="36397" y="14141"/>
                </a:cubicBezTo>
                <a:cubicBezTo>
                  <a:pt x="35085" y="15587"/>
                  <a:pt x="33725" y="16989"/>
                  <a:pt x="32382" y="18408"/>
                </a:cubicBezTo>
                <a:cubicBezTo>
                  <a:pt x="30953" y="19917"/>
                  <a:pt x="29549" y="21442"/>
                  <a:pt x="28216" y="23037"/>
                </a:cubicBezTo>
                <a:cubicBezTo>
                  <a:pt x="28033" y="23324"/>
                  <a:pt x="27268" y="23515"/>
                  <a:pt x="26992" y="23398"/>
                </a:cubicBezTo>
                <a:cubicBezTo>
                  <a:pt x="26977" y="23389"/>
                  <a:pt x="26962" y="23383"/>
                  <a:pt x="26950" y="23375"/>
                </a:cubicBezTo>
                <a:cubicBezTo>
                  <a:pt x="25558" y="22396"/>
                  <a:pt x="24192" y="21367"/>
                  <a:pt x="22830" y="20348"/>
                </a:cubicBezTo>
                <a:cubicBezTo>
                  <a:pt x="21008" y="18986"/>
                  <a:pt x="19191" y="17618"/>
                  <a:pt x="17379" y="16245"/>
                </a:cubicBezTo>
                <a:cubicBezTo>
                  <a:pt x="16752" y="15771"/>
                  <a:pt x="16123" y="15300"/>
                  <a:pt x="15495" y="14828"/>
                </a:cubicBezTo>
                <a:cubicBezTo>
                  <a:pt x="15360" y="15011"/>
                  <a:pt x="15218" y="15191"/>
                  <a:pt x="15069" y="1536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6"/>
          <p:cNvSpPr/>
          <p:nvPr/>
        </p:nvSpPr>
        <p:spPr>
          <a:xfrm>
            <a:off x="7392300" y="1015587"/>
            <a:ext cx="1751712" cy="1128479"/>
          </a:xfrm>
          <a:custGeom>
            <a:avLst/>
            <a:gdLst/>
            <a:ahLst/>
            <a:cxnLst/>
            <a:rect l="l" t="t" r="r" b="b"/>
            <a:pathLst>
              <a:path w="59862" h="38564" extrusionOk="0">
                <a:moveTo>
                  <a:pt x="3698" y="478"/>
                </a:moveTo>
                <a:cubicBezTo>
                  <a:pt x="3771" y="325"/>
                  <a:pt x="3702" y="140"/>
                  <a:pt x="3547" y="71"/>
                </a:cubicBezTo>
                <a:cubicBezTo>
                  <a:pt x="3394" y="0"/>
                  <a:pt x="3212" y="71"/>
                  <a:pt x="3142" y="226"/>
                </a:cubicBezTo>
                <a:lnTo>
                  <a:pt x="2979" y="589"/>
                </a:lnTo>
                <a:lnTo>
                  <a:pt x="2893" y="786"/>
                </a:lnTo>
                <a:cubicBezTo>
                  <a:pt x="2761" y="1090"/>
                  <a:pt x="3134" y="1356"/>
                  <a:pt x="3379" y="1134"/>
                </a:cubicBezTo>
                <a:cubicBezTo>
                  <a:pt x="3411" y="1105"/>
                  <a:pt x="3434" y="1071"/>
                  <a:pt x="3451" y="1033"/>
                </a:cubicBezTo>
                <a:lnTo>
                  <a:pt x="3539" y="836"/>
                </a:lnTo>
                <a:close/>
                <a:moveTo>
                  <a:pt x="59320" y="38473"/>
                </a:moveTo>
                <a:cubicBezTo>
                  <a:pt x="59668" y="38563"/>
                  <a:pt x="59861" y="38096"/>
                  <a:pt x="59555" y="37914"/>
                </a:cubicBezTo>
                <a:cubicBezTo>
                  <a:pt x="59532" y="37901"/>
                  <a:pt x="59509" y="37891"/>
                  <a:pt x="59484" y="37884"/>
                </a:cubicBezTo>
                <a:cubicBezTo>
                  <a:pt x="59289" y="37830"/>
                  <a:pt x="59094" y="37775"/>
                  <a:pt x="58899" y="37721"/>
                </a:cubicBezTo>
                <a:cubicBezTo>
                  <a:pt x="58738" y="37679"/>
                  <a:pt x="58574" y="37773"/>
                  <a:pt x="58528" y="37931"/>
                </a:cubicBezTo>
                <a:cubicBezTo>
                  <a:pt x="58484" y="38090"/>
                  <a:pt x="58572" y="38258"/>
                  <a:pt x="58729" y="38308"/>
                </a:cubicBezTo>
                <a:cubicBezTo>
                  <a:pt x="58926" y="38364"/>
                  <a:pt x="59123" y="38419"/>
                  <a:pt x="59320" y="38473"/>
                </a:cubicBezTo>
                <a:close/>
                <a:moveTo>
                  <a:pt x="56967" y="37763"/>
                </a:moveTo>
                <a:cubicBezTo>
                  <a:pt x="57281" y="37866"/>
                  <a:pt x="57512" y="37467"/>
                  <a:pt x="57267" y="37245"/>
                </a:cubicBezTo>
                <a:cubicBezTo>
                  <a:pt x="57235" y="37218"/>
                  <a:pt x="57197" y="37197"/>
                  <a:pt x="57158" y="37182"/>
                </a:cubicBezTo>
                <a:cubicBezTo>
                  <a:pt x="56967" y="37120"/>
                  <a:pt x="56774" y="37057"/>
                  <a:pt x="56583" y="36990"/>
                </a:cubicBezTo>
                <a:cubicBezTo>
                  <a:pt x="56261" y="36885"/>
                  <a:pt x="56039" y="37287"/>
                  <a:pt x="56280" y="37505"/>
                </a:cubicBezTo>
                <a:cubicBezTo>
                  <a:pt x="56309" y="37532"/>
                  <a:pt x="56345" y="37553"/>
                  <a:pt x="56384" y="37568"/>
                </a:cubicBezTo>
                <a:cubicBezTo>
                  <a:pt x="56575" y="37635"/>
                  <a:pt x="56772" y="37698"/>
                  <a:pt x="56965" y="37763"/>
                </a:cubicBezTo>
                <a:close/>
                <a:moveTo>
                  <a:pt x="54651" y="36937"/>
                </a:moveTo>
                <a:cubicBezTo>
                  <a:pt x="54808" y="36998"/>
                  <a:pt x="54987" y="36920"/>
                  <a:pt x="55047" y="36763"/>
                </a:cubicBezTo>
                <a:cubicBezTo>
                  <a:pt x="55108" y="36606"/>
                  <a:pt x="55031" y="36428"/>
                  <a:pt x="54873" y="36367"/>
                </a:cubicBezTo>
                <a:cubicBezTo>
                  <a:pt x="54683" y="36294"/>
                  <a:pt x="54494" y="36220"/>
                  <a:pt x="54305" y="36145"/>
                </a:cubicBezTo>
                <a:cubicBezTo>
                  <a:pt x="53997" y="36021"/>
                  <a:pt x="53737" y="36415"/>
                  <a:pt x="53987" y="36654"/>
                </a:cubicBezTo>
                <a:cubicBezTo>
                  <a:pt x="54014" y="36679"/>
                  <a:pt x="54046" y="36698"/>
                  <a:pt x="54081" y="36713"/>
                </a:cubicBezTo>
                <a:cubicBezTo>
                  <a:pt x="54270" y="36788"/>
                  <a:pt x="54460" y="36864"/>
                  <a:pt x="54651" y="36937"/>
                </a:cubicBezTo>
                <a:close/>
                <a:moveTo>
                  <a:pt x="52379" y="35996"/>
                </a:moveTo>
                <a:cubicBezTo>
                  <a:pt x="52702" y="36135"/>
                  <a:pt x="52968" y="35715"/>
                  <a:pt x="52702" y="35483"/>
                </a:cubicBezTo>
                <a:cubicBezTo>
                  <a:pt x="52679" y="35464"/>
                  <a:pt x="52656" y="35449"/>
                  <a:pt x="52629" y="35437"/>
                </a:cubicBezTo>
                <a:cubicBezTo>
                  <a:pt x="52444" y="35355"/>
                  <a:pt x="52260" y="35271"/>
                  <a:pt x="52076" y="35187"/>
                </a:cubicBezTo>
                <a:cubicBezTo>
                  <a:pt x="51923" y="35120"/>
                  <a:pt x="51747" y="35187"/>
                  <a:pt x="51675" y="35338"/>
                </a:cubicBezTo>
                <a:cubicBezTo>
                  <a:pt x="51606" y="35489"/>
                  <a:pt x="51671" y="35669"/>
                  <a:pt x="51820" y="35743"/>
                </a:cubicBezTo>
                <a:cubicBezTo>
                  <a:pt x="52006" y="35826"/>
                  <a:pt x="52193" y="35912"/>
                  <a:pt x="52379" y="35996"/>
                </a:cubicBezTo>
                <a:close/>
                <a:moveTo>
                  <a:pt x="50160" y="34932"/>
                </a:moveTo>
                <a:cubicBezTo>
                  <a:pt x="50309" y="35009"/>
                  <a:pt x="50493" y="34950"/>
                  <a:pt x="50573" y="34802"/>
                </a:cubicBezTo>
                <a:cubicBezTo>
                  <a:pt x="50650" y="34651"/>
                  <a:pt x="50592" y="34466"/>
                  <a:pt x="50443" y="34389"/>
                </a:cubicBezTo>
                <a:cubicBezTo>
                  <a:pt x="50263" y="34297"/>
                  <a:pt x="50083" y="34202"/>
                  <a:pt x="49904" y="34108"/>
                </a:cubicBezTo>
                <a:cubicBezTo>
                  <a:pt x="49588" y="33942"/>
                  <a:pt x="49295" y="34353"/>
                  <a:pt x="49552" y="34600"/>
                </a:cubicBezTo>
                <a:cubicBezTo>
                  <a:pt x="49573" y="34617"/>
                  <a:pt x="49594" y="34634"/>
                  <a:pt x="49617" y="34647"/>
                </a:cubicBezTo>
                <a:cubicBezTo>
                  <a:pt x="49797" y="34743"/>
                  <a:pt x="49978" y="34837"/>
                  <a:pt x="50160" y="34932"/>
                </a:cubicBezTo>
                <a:close/>
                <a:moveTo>
                  <a:pt x="48010" y="33733"/>
                </a:moveTo>
                <a:cubicBezTo>
                  <a:pt x="48291" y="33903"/>
                  <a:pt x="48611" y="33565"/>
                  <a:pt x="48412" y="33289"/>
                </a:cubicBezTo>
                <a:cubicBezTo>
                  <a:pt x="48389" y="33257"/>
                  <a:pt x="48360" y="33230"/>
                  <a:pt x="48324" y="33209"/>
                </a:cubicBezTo>
                <a:cubicBezTo>
                  <a:pt x="48152" y="33104"/>
                  <a:pt x="47980" y="32999"/>
                  <a:pt x="47809" y="32892"/>
                </a:cubicBezTo>
                <a:cubicBezTo>
                  <a:pt x="47526" y="32714"/>
                  <a:pt x="47197" y="33062"/>
                  <a:pt x="47406" y="33341"/>
                </a:cubicBezTo>
                <a:cubicBezTo>
                  <a:pt x="47429" y="33368"/>
                  <a:pt x="47454" y="33391"/>
                  <a:pt x="47484" y="33410"/>
                </a:cubicBezTo>
                <a:cubicBezTo>
                  <a:pt x="47658" y="33519"/>
                  <a:pt x="47832" y="33626"/>
                  <a:pt x="48010" y="33733"/>
                </a:cubicBezTo>
                <a:close/>
                <a:moveTo>
                  <a:pt x="45946" y="32381"/>
                </a:moveTo>
                <a:cubicBezTo>
                  <a:pt x="46082" y="32480"/>
                  <a:pt x="46272" y="32448"/>
                  <a:pt x="46371" y="32310"/>
                </a:cubicBezTo>
                <a:cubicBezTo>
                  <a:pt x="46469" y="32174"/>
                  <a:pt x="46438" y="31983"/>
                  <a:pt x="46302" y="31884"/>
                </a:cubicBezTo>
                <a:cubicBezTo>
                  <a:pt x="46138" y="31767"/>
                  <a:pt x="45975" y="31648"/>
                  <a:pt x="45816" y="31528"/>
                </a:cubicBezTo>
                <a:cubicBezTo>
                  <a:pt x="45522" y="31314"/>
                  <a:pt x="45164" y="31690"/>
                  <a:pt x="45401" y="31975"/>
                </a:cubicBezTo>
                <a:cubicBezTo>
                  <a:pt x="45415" y="31989"/>
                  <a:pt x="45430" y="32004"/>
                  <a:pt x="45447" y="32016"/>
                </a:cubicBezTo>
                <a:cubicBezTo>
                  <a:pt x="45610" y="32140"/>
                  <a:pt x="45778" y="32262"/>
                  <a:pt x="45946" y="32381"/>
                </a:cubicBezTo>
                <a:close/>
                <a:moveTo>
                  <a:pt x="44003" y="30851"/>
                </a:moveTo>
                <a:cubicBezTo>
                  <a:pt x="44254" y="31069"/>
                  <a:pt x="44634" y="30784"/>
                  <a:pt x="44472" y="30474"/>
                </a:cubicBezTo>
                <a:cubicBezTo>
                  <a:pt x="44455" y="30443"/>
                  <a:pt x="44432" y="30415"/>
                  <a:pt x="44405" y="30392"/>
                </a:cubicBezTo>
                <a:cubicBezTo>
                  <a:pt x="44254" y="30260"/>
                  <a:pt x="44105" y="30126"/>
                  <a:pt x="43959" y="29990"/>
                </a:cubicBezTo>
                <a:cubicBezTo>
                  <a:pt x="43714" y="29766"/>
                  <a:pt x="43341" y="30032"/>
                  <a:pt x="43470" y="30336"/>
                </a:cubicBezTo>
                <a:cubicBezTo>
                  <a:pt x="43487" y="30375"/>
                  <a:pt x="43512" y="30409"/>
                  <a:pt x="43542" y="30436"/>
                </a:cubicBezTo>
                <a:cubicBezTo>
                  <a:pt x="43695" y="30577"/>
                  <a:pt x="43848" y="30715"/>
                  <a:pt x="44003" y="30851"/>
                </a:cubicBezTo>
                <a:close/>
                <a:moveTo>
                  <a:pt x="42234" y="29114"/>
                </a:moveTo>
                <a:cubicBezTo>
                  <a:pt x="42458" y="29357"/>
                  <a:pt x="42850" y="29133"/>
                  <a:pt x="42752" y="28814"/>
                </a:cubicBezTo>
                <a:cubicBezTo>
                  <a:pt x="42739" y="28774"/>
                  <a:pt x="42718" y="28739"/>
                  <a:pt x="42691" y="28707"/>
                </a:cubicBezTo>
                <a:cubicBezTo>
                  <a:pt x="42569" y="28571"/>
                  <a:pt x="42450" y="28435"/>
                  <a:pt x="42333" y="28297"/>
                </a:cubicBezTo>
                <a:cubicBezTo>
                  <a:pt x="42532" y="28257"/>
                  <a:pt x="42731" y="28219"/>
                  <a:pt x="42930" y="28179"/>
                </a:cubicBezTo>
                <a:cubicBezTo>
                  <a:pt x="43095" y="28148"/>
                  <a:pt x="43204" y="27986"/>
                  <a:pt x="43171" y="27821"/>
                </a:cubicBezTo>
                <a:cubicBezTo>
                  <a:pt x="43139" y="27655"/>
                  <a:pt x="42978" y="27548"/>
                  <a:pt x="42812" y="27580"/>
                </a:cubicBezTo>
                <a:cubicBezTo>
                  <a:pt x="42613" y="27620"/>
                  <a:pt x="42414" y="27657"/>
                  <a:pt x="42215" y="27695"/>
                </a:cubicBezTo>
                <a:cubicBezTo>
                  <a:pt x="41989" y="27739"/>
                  <a:pt x="41913" y="27982"/>
                  <a:pt x="42008" y="28148"/>
                </a:cubicBezTo>
                <a:cubicBezTo>
                  <a:pt x="41836" y="28183"/>
                  <a:pt x="41695" y="28361"/>
                  <a:pt x="41781" y="28567"/>
                </a:cubicBezTo>
                <a:cubicBezTo>
                  <a:pt x="41792" y="28594"/>
                  <a:pt x="41809" y="28619"/>
                  <a:pt x="41827" y="28642"/>
                </a:cubicBezTo>
                <a:cubicBezTo>
                  <a:pt x="41957" y="28802"/>
                  <a:pt x="42096" y="28959"/>
                  <a:pt x="42234" y="29112"/>
                </a:cubicBezTo>
                <a:close/>
                <a:moveTo>
                  <a:pt x="40715" y="27144"/>
                </a:moveTo>
                <a:cubicBezTo>
                  <a:pt x="40910" y="27437"/>
                  <a:pt x="41364" y="27230"/>
                  <a:pt x="41262" y="26882"/>
                </a:cubicBezTo>
                <a:cubicBezTo>
                  <a:pt x="41253" y="26857"/>
                  <a:pt x="41241" y="26834"/>
                  <a:pt x="41228" y="26813"/>
                </a:cubicBezTo>
                <a:cubicBezTo>
                  <a:pt x="41119" y="26645"/>
                  <a:pt x="41014" y="26475"/>
                  <a:pt x="40914" y="26303"/>
                </a:cubicBezTo>
                <a:cubicBezTo>
                  <a:pt x="40763" y="26039"/>
                  <a:pt x="40344" y="26142"/>
                  <a:pt x="40344" y="26465"/>
                </a:cubicBezTo>
                <a:cubicBezTo>
                  <a:pt x="40346" y="26517"/>
                  <a:pt x="40360" y="26568"/>
                  <a:pt x="40386" y="26612"/>
                </a:cubicBezTo>
                <a:cubicBezTo>
                  <a:pt x="40492" y="26792"/>
                  <a:pt x="40601" y="26968"/>
                  <a:pt x="40715" y="27144"/>
                </a:cubicBezTo>
                <a:close/>
                <a:moveTo>
                  <a:pt x="39554" y="24931"/>
                </a:moveTo>
                <a:cubicBezTo>
                  <a:pt x="39677" y="25241"/>
                  <a:pt x="40142" y="25153"/>
                  <a:pt x="40142" y="24813"/>
                </a:cubicBezTo>
                <a:cubicBezTo>
                  <a:pt x="40142" y="24776"/>
                  <a:pt x="40134" y="24738"/>
                  <a:pt x="40122" y="24704"/>
                </a:cubicBezTo>
                <a:cubicBezTo>
                  <a:pt x="40071" y="24579"/>
                  <a:pt x="40023" y="24453"/>
                  <a:pt x="39977" y="24325"/>
                </a:cubicBezTo>
                <a:lnTo>
                  <a:pt x="39912" y="24147"/>
                </a:lnTo>
                <a:cubicBezTo>
                  <a:pt x="39822" y="23866"/>
                  <a:pt x="39409" y="23872"/>
                  <a:pt x="39329" y="24162"/>
                </a:cubicBezTo>
                <a:cubicBezTo>
                  <a:pt x="39313" y="24220"/>
                  <a:pt x="39313" y="24285"/>
                  <a:pt x="39334" y="24344"/>
                </a:cubicBezTo>
                <a:cubicBezTo>
                  <a:pt x="39369" y="24445"/>
                  <a:pt x="39405" y="24547"/>
                  <a:pt x="39443" y="24648"/>
                </a:cubicBezTo>
                <a:cubicBezTo>
                  <a:pt x="39478" y="24742"/>
                  <a:pt x="39516" y="24836"/>
                  <a:pt x="39554" y="24931"/>
                </a:cubicBezTo>
                <a:close/>
                <a:moveTo>
                  <a:pt x="38875" y="22517"/>
                </a:moveTo>
                <a:cubicBezTo>
                  <a:pt x="38925" y="22843"/>
                  <a:pt x="39396" y="22871"/>
                  <a:pt x="39474" y="22533"/>
                </a:cubicBezTo>
                <a:cubicBezTo>
                  <a:pt x="39482" y="22498"/>
                  <a:pt x="39482" y="22460"/>
                  <a:pt x="39478" y="22422"/>
                </a:cubicBezTo>
                <a:lnTo>
                  <a:pt x="39449" y="22236"/>
                </a:lnTo>
                <a:lnTo>
                  <a:pt x="39432" y="22120"/>
                </a:lnTo>
                <a:lnTo>
                  <a:pt x="39417" y="22007"/>
                </a:lnTo>
                <a:lnTo>
                  <a:pt x="39398" y="21833"/>
                </a:lnTo>
                <a:cubicBezTo>
                  <a:pt x="39369" y="21519"/>
                  <a:pt x="38925" y="21450"/>
                  <a:pt x="38808" y="21762"/>
                </a:cubicBezTo>
                <a:cubicBezTo>
                  <a:pt x="38791" y="21804"/>
                  <a:pt x="38787" y="21850"/>
                  <a:pt x="38791" y="21894"/>
                </a:cubicBezTo>
                <a:lnTo>
                  <a:pt x="38812" y="22081"/>
                </a:lnTo>
                <a:lnTo>
                  <a:pt x="38826" y="22202"/>
                </a:lnTo>
                <a:lnTo>
                  <a:pt x="38843" y="22322"/>
                </a:lnTo>
                <a:close/>
                <a:moveTo>
                  <a:pt x="38753" y="20014"/>
                </a:moveTo>
                <a:cubicBezTo>
                  <a:pt x="38730" y="20354"/>
                  <a:pt x="39202" y="20471"/>
                  <a:pt x="39340" y="20150"/>
                </a:cubicBezTo>
                <a:cubicBezTo>
                  <a:pt x="39352" y="20119"/>
                  <a:pt x="39359" y="20088"/>
                  <a:pt x="39361" y="20056"/>
                </a:cubicBezTo>
                <a:lnTo>
                  <a:pt x="39373" y="19876"/>
                </a:lnTo>
                <a:lnTo>
                  <a:pt x="39384" y="19754"/>
                </a:lnTo>
                <a:lnTo>
                  <a:pt x="39396" y="19631"/>
                </a:lnTo>
                <a:lnTo>
                  <a:pt x="39415" y="19463"/>
                </a:lnTo>
                <a:cubicBezTo>
                  <a:pt x="39455" y="19142"/>
                  <a:pt x="39023" y="18985"/>
                  <a:pt x="38849" y="19268"/>
                </a:cubicBezTo>
                <a:cubicBezTo>
                  <a:pt x="38826" y="19306"/>
                  <a:pt x="38814" y="19346"/>
                  <a:pt x="38808" y="19390"/>
                </a:cubicBezTo>
                <a:lnTo>
                  <a:pt x="38789" y="19570"/>
                </a:lnTo>
                <a:lnTo>
                  <a:pt x="38776" y="19700"/>
                </a:lnTo>
                <a:lnTo>
                  <a:pt x="38766" y="19830"/>
                </a:lnTo>
                <a:close/>
                <a:moveTo>
                  <a:pt x="39271" y="17537"/>
                </a:moveTo>
                <a:cubicBezTo>
                  <a:pt x="39151" y="17841"/>
                  <a:pt x="39520" y="18099"/>
                  <a:pt x="39763" y="17877"/>
                </a:cubicBezTo>
                <a:cubicBezTo>
                  <a:pt x="39795" y="17845"/>
                  <a:pt x="39820" y="17810"/>
                  <a:pt x="39837" y="17770"/>
                </a:cubicBezTo>
                <a:cubicBezTo>
                  <a:pt x="39910" y="17592"/>
                  <a:pt x="39989" y="17411"/>
                  <a:pt x="40080" y="17242"/>
                </a:cubicBezTo>
                <a:cubicBezTo>
                  <a:pt x="40233" y="16944"/>
                  <a:pt x="39870" y="16651"/>
                  <a:pt x="39612" y="16864"/>
                </a:cubicBezTo>
                <a:cubicBezTo>
                  <a:pt x="39583" y="16890"/>
                  <a:pt x="39558" y="16921"/>
                  <a:pt x="39539" y="16954"/>
                </a:cubicBezTo>
                <a:cubicBezTo>
                  <a:pt x="39440" y="17141"/>
                  <a:pt x="39350" y="17342"/>
                  <a:pt x="39271" y="17537"/>
                </a:cubicBezTo>
                <a:close/>
                <a:moveTo>
                  <a:pt x="40645" y="15399"/>
                </a:moveTo>
                <a:cubicBezTo>
                  <a:pt x="40421" y="15634"/>
                  <a:pt x="40681" y="16022"/>
                  <a:pt x="40991" y="15890"/>
                </a:cubicBezTo>
                <a:cubicBezTo>
                  <a:pt x="41029" y="15873"/>
                  <a:pt x="41063" y="15850"/>
                  <a:pt x="41090" y="15821"/>
                </a:cubicBezTo>
                <a:cubicBezTo>
                  <a:pt x="41220" y="15678"/>
                  <a:pt x="41362" y="15540"/>
                  <a:pt x="41507" y="15412"/>
                </a:cubicBezTo>
                <a:cubicBezTo>
                  <a:pt x="41635" y="15301"/>
                  <a:pt x="41645" y="15108"/>
                  <a:pt x="41534" y="14980"/>
                </a:cubicBezTo>
                <a:cubicBezTo>
                  <a:pt x="41423" y="14855"/>
                  <a:pt x="41228" y="14842"/>
                  <a:pt x="41102" y="14955"/>
                </a:cubicBezTo>
                <a:cubicBezTo>
                  <a:pt x="40943" y="15096"/>
                  <a:pt x="40792" y="15244"/>
                  <a:pt x="40645" y="15399"/>
                </a:cubicBezTo>
                <a:close/>
                <a:moveTo>
                  <a:pt x="42657" y="13865"/>
                </a:moveTo>
                <a:cubicBezTo>
                  <a:pt x="42377" y="14014"/>
                  <a:pt x="42490" y="14450"/>
                  <a:pt x="42815" y="14438"/>
                </a:cubicBezTo>
                <a:cubicBezTo>
                  <a:pt x="42863" y="14435"/>
                  <a:pt x="42907" y="14423"/>
                  <a:pt x="42949" y="14402"/>
                </a:cubicBezTo>
                <a:cubicBezTo>
                  <a:pt x="43121" y="14308"/>
                  <a:pt x="43297" y="14220"/>
                  <a:pt x="43475" y="14140"/>
                </a:cubicBezTo>
                <a:cubicBezTo>
                  <a:pt x="43776" y="14004"/>
                  <a:pt x="43674" y="13545"/>
                  <a:pt x="43336" y="13557"/>
                </a:cubicBezTo>
                <a:cubicBezTo>
                  <a:pt x="43299" y="13557"/>
                  <a:pt x="43259" y="13568"/>
                  <a:pt x="43223" y="13582"/>
                </a:cubicBezTo>
                <a:cubicBezTo>
                  <a:pt x="43032" y="13670"/>
                  <a:pt x="42842" y="13765"/>
                  <a:pt x="42657" y="13865"/>
                </a:cubicBezTo>
                <a:close/>
                <a:moveTo>
                  <a:pt x="45013" y="12970"/>
                </a:moveTo>
                <a:cubicBezTo>
                  <a:pt x="44847" y="13010"/>
                  <a:pt x="44745" y="13174"/>
                  <a:pt x="44785" y="13337"/>
                </a:cubicBezTo>
                <a:cubicBezTo>
                  <a:pt x="44822" y="13503"/>
                  <a:pt x="44986" y="13605"/>
                  <a:pt x="45151" y="13568"/>
                </a:cubicBezTo>
                <a:cubicBezTo>
                  <a:pt x="45344" y="13522"/>
                  <a:pt x="45537" y="13482"/>
                  <a:pt x="45732" y="13448"/>
                </a:cubicBezTo>
                <a:cubicBezTo>
                  <a:pt x="46067" y="13385"/>
                  <a:pt x="46067" y="12912"/>
                  <a:pt x="45736" y="12845"/>
                </a:cubicBezTo>
                <a:cubicBezTo>
                  <a:pt x="45700" y="12838"/>
                  <a:pt x="45665" y="12838"/>
                  <a:pt x="45629" y="12845"/>
                </a:cubicBezTo>
                <a:cubicBezTo>
                  <a:pt x="45422" y="12882"/>
                  <a:pt x="45216" y="12924"/>
                  <a:pt x="45013" y="12970"/>
                </a:cubicBezTo>
                <a:close/>
                <a:moveTo>
                  <a:pt x="47509" y="12698"/>
                </a:moveTo>
                <a:cubicBezTo>
                  <a:pt x="47341" y="12696"/>
                  <a:pt x="47201" y="12830"/>
                  <a:pt x="47199" y="13000"/>
                </a:cubicBezTo>
                <a:cubicBezTo>
                  <a:pt x="47197" y="13167"/>
                  <a:pt x="47331" y="13306"/>
                  <a:pt x="47498" y="13310"/>
                </a:cubicBezTo>
                <a:cubicBezTo>
                  <a:pt x="47693" y="13310"/>
                  <a:pt x="47897" y="13323"/>
                  <a:pt x="48089" y="13337"/>
                </a:cubicBezTo>
                <a:cubicBezTo>
                  <a:pt x="48257" y="13352"/>
                  <a:pt x="48408" y="13228"/>
                  <a:pt x="48421" y="13059"/>
                </a:cubicBezTo>
                <a:cubicBezTo>
                  <a:pt x="48435" y="12889"/>
                  <a:pt x="48310" y="12740"/>
                  <a:pt x="48140" y="12729"/>
                </a:cubicBezTo>
                <a:cubicBezTo>
                  <a:pt x="47932" y="12713"/>
                  <a:pt x="47716" y="12698"/>
                  <a:pt x="47509" y="12698"/>
                </a:cubicBezTo>
                <a:close/>
                <a:moveTo>
                  <a:pt x="50003" y="13071"/>
                </a:moveTo>
                <a:cubicBezTo>
                  <a:pt x="49841" y="13023"/>
                  <a:pt x="49670" y="13113"/>
                  <a:pt x="49621" y="13274"/>
                </a:cubicBezTo>
                <a:cubicBezTo>
                  <a:pt x="49571" y="13436"/>
                  <a:pt x="49663" y="13608"/>
                  <a:pt x="49825" y="13656"/>
                </a:cubicBezTo>
                <a:cubicBezTo>
                  <a:pt x="50011" y="13712"/>
                  <a:pt x="50198" y="13775"/>
                  <a:pt x="50380" y="13847"/>
                </a:cubicBezTo>
                <a:cubicBezTo>
                  <a:pt x="50676" y="13964"/>
                  <a:pt x="50946" y="13595"/>
                  <a:pt x="50705" y="13344"/>
                </a:cubicBezTo>
                <a:cubicBezTo>
                  <a:pt x="50676" y="13314"/>
                  <a:pt x="50640" y="13293"/>
                  <a:pt x="50602" y="13276"/>
                </a:cubicBezTo>
                <a:cubicBezTo>
                  <a:pt x="50405" y="13201"/>
                  <a:pt x="50206" y="13132"/>
                  <a:pt x="50003" y="13071"/>
                </a:cubicBezTo>
                <a:close/>
                <a:moveTo>
                  <a:pt x="52279" y="14194"/>
                </a:moveTo>
                <a:cubicBezTo>
                  <a:pt x="51985" y="13979"/>
                  <a:pt x="51627" y="14354"/>
                  <a:pt x="51866" y="14639"/>
                </a:cubicBezTo>
                <a:cubicBezTo>
                  <a:pt x="51879" y="14655"/>
                  <a:pt x="51893" y="14668"/>
                  <a:pt x="51910" y="14681"/>
                </a:cubicBezTo>
                <a:cubicBezTo>
                  <a:pt x="52065" y="14796"/>
                  <a:pt x="52216" y="14920"/>
                  <a:pt x="52358" y="15052"/>
                </a:cubicBezTo>
                <a:cubicBezTo>
                  <a:pt x="52595" y="15270"/>
                  <a:pt x="52968" y="15018"/>
                  <a:pt x="52849" y="14710"/>
                </a:cubicBezTo>
                <a:cubicBezTo>
                  <a:pt x="52832" y="14668"/>
                  <a:pt x="52805" y="14632"/>
                  <a:pt x="52771" y="14603"/>
                </a:cubicBezTo>
                <a:cubicBezTo>
                  <a:pt x="52614" y="14458"/>
                  <a:pt x="52451" y="14320"/>
                  <a:pt x="52279" y="14194"/>
                </a:cubicBezTo>
                <a:close/>
                <a:moveTo>
                  <a:pt x="53972" y="16089"/>
                </a:moveTo>
                <a:cubicBezTo>
                  <a:pt x="53805" y="15812"/>
                  <a:pt x="53364" y="15957"/>
                  <a:pt x="53411" y="16296"/>
                </a:cubicBezTo>
                <a:cubicBezTo>
                  <a:pt x="53417" y="16336"/>
                  <a:pt x="53429" y="16374"/>
                  <a:pt x="53450" y="16407"/>
                </a:cubicBezTo>
                <a:cubicBezTo>
                  <a:pt x="53553" y="16573"/>
                  <a:pt x="53649" y="16745"/>
                  <a:pt x="53737" y="16919"/>
                </a:cubicBezTo>
                <a:cubicBezTo>
                  <a:pt x="53895" y="17221"/>
                  <a:pt x="54347" y="17084"/>
                  <a:pt x="54314" y="16749"/>
                </a:cubicBezTo>
                <a:cubicBezTo>
                  <a:pt x="54310" y="16711"/>
                  <a:pt x="54299" y="16676"/>
                  <a:pt x="54282" y="16644"/>
                </a:cubicBezTo>
                <a:cubicBezTo>
                  <a:pt x="54186" y="16456"/>
                  <a:pt x="54083" y="16269"/>
                  <a:pt x="53972" y="16089"/>
                </a:cubicBezTo>
                <a:close/>
                <a:moveTo>
                  <a:pt x="54934" y="18434"/>
                </a:moveTo>
                <a:cubicBezTo>
                  <a:pt x="54865" y="18118"/>
                  <a:pt x="54404" y="18109"/>
                  <a:pt x="54335" y="18449"/>
                </a:cubicBezTo>
                <a:cubicBezTo>
                  <a:pt x="54328" y="18486"/>
                  <a:pt x="54328" y="18526"/>
                  <a:pt x="54339" y="18566"/>
                </a:cubicBezTo>
                <a:cubicBezTo>
                  <a:pt x="54381" y="18757"/>
                  <a:pt x="54416" y="18945"/>
                  <a:pt x="54444" y="19140"/>
                </a:cubicBezTo>
                <a:cubicBezTo>
                  <a:pt x="54465" y="19308"/>
                  <a:pt x="54618" y="19425"/>
                  <a:pt x="54785" y="19402"/>
                </a:cubicBezTo>
                <a:cubicBezTo>
                  <a:pt x="54953" y="19381"/>
                  <a:pt x="55070" y="19226"/>
                  <a:pt x="55049" y="19061"/>
                </a:cubicBezTo>
                <a:cubicBezTo>
                  <a:pt x="55020" y="18849"/>
                  <a:pt x="54982" y="18642"/>
                  <a:pt x="54934" y="18434"/>
                </a:cubicBezTo>
                <a:close/>
                <a:moveTo>
                  <a:pt x="55031" y="20978"/>
                </a:moveTo>
                <a:cubicBezTo>
                  <a:pt x="55087" y="20616"/>
                  <a:pt x="54586" y="20475"/>
                  <a:pt x="54446" y="20815"/>
                </a:cubicBezTo>
                <a:cubicBezTo>
                  <a:pt x="54437" y="20834"/>
                  <a:pt x="54431" y="20853"/>
                  <a:pt x="54429" y="20873"/>
                </a:cubicBezTo>
                <a:cubicBezTo>
                  <a:pt x="54396" y="21064"/>
                  <a:pt x="54354" y="21253"/>
                  <a:pt x="54303" y="21439"/>
                </a:cubicBezTo>
                <a:cubicBezTo>
                  <a:pt x="54253" y="21605"/>
                  <a:pt x="54347" y="21777"/>
                  <a:pt x="54513" y="21823"/>
                </a:cubicBezTo>
                <a:cubicBezTo>
                  <a:pt x="54678" y="21869"/>
                  <a:pt x="54850" y="21770"/>
                  <a:pt x="54892" y="21605"/>
                </a:cubicBezTo>
                <a:cubicBezTo>
                  <a:pt x="54949" y="21397"/>
                  <a:pt x="54995" y="21190"/>
                  <a:pt x="55031" y="20978"/>
                </a:cubicBezTo>
                <a:close/>
                <a:moveTo>
                  <a:pt x="54079" y="23349"/>
                </a:moveTo>
                <a:cubicBezTo>
                  <a:pt x="54280" y="23047"/>
                  <a:pt x="53890" y="22705"/>
                  <a:pt x="53616" y="22957"/>
                </a:cubicBezTo>
                <a:cubicBezTo>
                  <a:pt x="53601" y="22971"/>
                  <a:pt x="53587" y="22986"/>
                  <a:pt x="53576" y="23003"/>
                </a:cubicBezTo>
                <a:cubicBezTo>
                  <a:pt x="53467" y="23164"/>
                  <a:pt x="53350" y="23317"/>
                  <a:pt x="53226" y="23466"/>
                </a:cubicBezTo>
                <a:cubicBezTo>
                  <a:pt x="53010" y="23724"/>
                  <a:pt x="53306" y="24097"/>
                  <a:pt x="53614" y="23927"/>
                </a:cubicBezTo>
                <a:cubicBezTo>
                  <a:pt x="53643" y="23910"/>
                  <a:pt x="53670" y="23887"/>
                  <a:pt x="53693" y="23860"/>
                </a:cubicBezTo>
                <a:cubicBezTo>
                  <a:pt x="53830" y="23696"/>
                  <a:pt x="53958" y="23527"/>
                  <a:pt x="54079" y="23351"/>
                </a:cubicBezTo>
                <a:close/>
                <a:moveTo>
                  <a:pt x="52287" y="25145"/>
                </a:moveTo>
                <a:cubicBezTo>
                  <a:pt x="52426" y="25048"/>
                  <a:pt x="52457" y="24857"/>
                  <a:pt x="52358" y="24719"/>
                </a:cubicBezTo>
                <a:cubicBezTo>
                  <a:pt x="52262" y="24581"/>
                  <a:pt x="52071" y="24549"/>
                  <a:pt x="51933" y="24648"/>
                </a:cubicBezTo>
                <a:cubicBezTo>
                  <a:pt x="51774" y="24761"/>
                  <a:pt x="51608" y="24870"/>
                  <a:pt x="51443" y="24973"/>
                </a:cubicBezTo>
                <a:cubicBezTo>
                  <a:pt x="51164" y="25140"/>
                  <a:pt x="51311" y="25578"/>
                  <a:pt x="51646" y="25534"/>
                </a:cubicBezTo>
                <a:cubicBezTo>
                  <a:pt x="51686" y="25528"/>
                  <a:pt x="51726" y="25516"/>
                  <a:pt x="51759" y="25495"/>
                </a:cubicBezTo>
                <a:cubicBezTo>
                  <a:pt x="51939" y="25386"/>
                  <a:pt x="52117" y="25268"/>
                  <a:pt x="52287" y="25145"/>
                </a:cubicBezTo>
                <a:close/>
                <a:moveTo>
                  <a:pt x="50076" y="26335"/>
                </a:moveTo>
                <a:cubicBezTo>
                  <a:pt x="50386" y="26211"/>
                  <a:pt x="50303" y="25746"/>
                  <a:pt x="49957" y="25746"/>
                </a:cubicBezTo>
                <a:cubicBezTo>
                  <a:pt x="49921" y="25746"/>
                  <a:pt x="49883" y="25752"/>
                  <a:pt x="49850" y="25767"/>
                </a:cubicBezTo>
                <a:cubicBezTo>
                  <a:pt x="49665" y="25840"/>
                  <a:pt x="49479" y="25912"/>
                  <a:pt x="49290" y="25979"/>
                </a:cubicBezTo>
                <a:cubicBezTo>
                  <a:pt x="48965" y="26098"/>
                  <a:pt x="49051" y="26572"/>
                  <a:pt x="49395" y="26572"/>
                </a:cubicBezTo>
                <a:cubicBezTo>
                  <a:pt x="49429" y="26572"/>
                  <a:pt x="49460" y="26565"/>
                  <a:pt x="49492" y="26555"/>
                </a:cubicBezTo>
                <a:cubicBezTo>
                  <a:pt x="49689" y="26486"/>
                  <a:pt x="49883" y="26410"/>
                  <a:pt x="50076" y="26333"/>
                </a:cubicBezTo>
                <a:close/>
                <a:moveTo>
                  <a:pt x="47712" y="27081"/>
                </a:moveTo>
                <a:cubicBezTo>
                  <a:pt x="47775" y="27064"/>
                  <a:pt x="47832" y="27029"/>
                  <a:pt x="47874" y="26976"/>
                </a:cubicBezTo>
                <a:cubicBezTo>
                  <a:pt x="48056" y="26746"/>
                  <a:pt x="47842" y="26417"/>
                  <a:pt x="47559" y="26490"/>
                </a:cubicBezTo>
                <a:cubicBezTo>
                  <a:pt x="47362" y="26540"/>
                  <a:pt x="47165" y="26593"/>
                  <a:pt x="46970" y="26641"/>
                </a:cubicBezTo>
                <a:cubicBezTo>
                  <a:pt x="46901" y="26658"/>
                  <a:pt x="46840" y="26700"/>
                  <a:pt x="46799" y="26756"/>
                </a:cubicBezTo>
                <a:cubicBezTo>
                  <a:pt x="46627" y="26985"/>
                  <a:pt x="46843" y="27305"/>
                  <a:pt x="47119" y="27234"/>
                </a:cubicBezTo>
                <a:cubicBezTo>
                  <a:pt x="47316" y="27184"/>
                  <a:pt x="47515" y="27133"/>
                  <a:pt x="47712" y="27081"/>
                </a:cubicBezTo>
                <a:close/>
                <a:moveTo>
                  <a:pt x="45329" y="27666"/>
                </a:moveTo>
                <a:cubicBezTo>
                  <a:pt x="45640" y="27599"/>
                  <a:pt x="45654" y="27146"/>
                  <a:pt x="45323" y="27068"/>
                </a:cubicBezTo>
                <a:cubicBezTo>
                  <a:pt x="45281" y="27060"/>
                  <a:pt x="45237" y="27062"/>
                  <a:pt x="45195" y="27071"/>
                </a:cubicBezTo>
                <a:cubicBezTo>
                  <a:pt x="44996" y="27117"/>
                  <a:pt x="44799" y="27161"/>
                  <a:pt x="44600" y="27205"/>
                </a:cubicBezTo>
                <a:cubicBezTo>
                  <a:pt x="44275" y="27276"/>
                  <a:pt x="44282" y="27747"/>
                  <a:pt x="44621" y="27804"/>
                </a:cubicBezTo>
                <a:cubicBezTo>
                  <a:pt x="44657" y="27810"/>
                  <a:pt x="44694" y="27808"/>
                  <a:pt x="44730" y="27800"/>
                </a:cubicBezTo>
                <a:cubicBezTo>
                  <a:pt x="44931" y="27756"/>
                  <a:pt x="45130" y="27712"/>
                  <a:pt x="45329" y="27666"/>
                </a:cubicBezTo>
                <a:close/>
                <a:moveTo>
                  <a:pt x="40518" y="28619"/>
                </a:moveTo>
                <a:cubicBezTo>
                  <a:pt x="40826" y="28573"/>
                  <a:pt x="40874" y="28135"/>
                  <a:pt x="40562" y="28028"/>
                </a:cubicBezTo>
                <a:cubicBezTo>
                  <a:pt x="40516" y="28014"/>
                  <a:pt x="40465" y="28009"/>
                  <a:pt x="40419" y="28018"/>
                </a:cubicBezTo>
                <a:cubicBezTo>
                  <a:pt x="40218" y="28051"/>
                  <a:pt x="40019" y="28085"/>
                  <a:pt x="39818" y="28116"/>
                </a:cubicBezTo>
                <a:cubicBezTo>
                  <a:pt x="39503" y="28167"/>
                  <a:pt x="39463" y="28615"/>
                  <a:pt x="39782" y="28714"/>
                </a:cubicBezTo>
                <a:cubicBezTo>
                  <a:pt x="39824" y="28724"/>
                  <a:pt x="39868" y="28726"/>
                  <a:pt x="39912" y="28720"/>
                </a:cubicBezTo>
                <a:lnTo>
                  <a:pt x="40518" y="28619"/>
                </a:lnTo>
                <a:close/>
                <a:moveTo>
                  <a:pt x="38095" y="28994"/>
                </a:moveTo>
                <a:cubicBezTo>
                  <a:pt x="38395" y="28957"/>
                  <a:pt x="38460" y="28538"/>
                  <a:pt x="38177" y="28412"/>
                </a:cubicBezTo>
                <a:cubicBezTo>
                  <a:pt x="38124" y="28389"/>
                  <a:pt x="38068" y="28380"/>
                  <a:pt x="38011" y="28389"/>
                </a:cubicBezTo>
                <a:cubicBezTo>
                  <a:pt x="37812" y="28416"/>
                  <a:pt x="37611" y="28443"/>
                  <a:pt x="37410" y="28470"/>
                </a:cubicBezTo>
                <a:cubicBezTo>
                  <a:pt x="37085" y="28510"/>
                  <a:pt x="37041" y="28978"/>
                  <a:pt x="37374" y="29070"/>
                </a:cubicBezTo>
                <a:cubicBezTo>
                  <a:pt x="37412" y="29078"/>
                  <a:pt x="37449" y="29080"/>
                  <a:pt x="37487" y="29076"/>
                </a:cubicBezTo>
                <a:cubicBezTo>
                  <a:pt x="37690" y="29049"/>
                  <a:pt x="37892" y="29022"/>
                  <a:pt x="38095" y="28994"/>
                </a:cubicBezTo>
                <a:close/>
                <a:moveTo>
                  <a:pt x="35662" y="29298"/>
                </a:moveTo>
                <a:cubicBezTo>
                  <a:pt x="36018" y="29252"/>
                  <a:pt x="36026" y="28747"/>
                  <a:pt x="35672" y="28691"/>
                </a:cubicBezTo>
                <a:cubicBezTo>
                  <a:pt x="35647" y="28688"/>
                  <a:pt x="35622" y="28688"/>
                  <a:pt x="35597" y="28691"/>
                </a:cubicBezTo>
                <a:cubicBezTo>
                  <a:pt x="35394" y="28714"/>
                  <a:pt x="35192" y="28735"/>
                  <a:pt x="34991" y="28755"/>
                </a:cubicBezTo>
                <a:cubicBezTo>
                  <a:pt x="34677" y="28785"/>
                  <a:pt x="34610" y="29227"/>
                  <a:pt x="34912" y="29344"/>
                </a:cubicBezTo>
                <a:cubicBezTo>
                  <a:pt x="34958" y="29361"/>
                  <a:pt x="35006" y="29367"/>
                  <a:pt x="35052" y="29363"/>
                </a:cubicBezTo>
                <a:cubicBezTo>
                  <a:pt x="35255" y="29342"/>
                  <a:pt x="35461" y="29321"/>
                  <a:pt x="35662" y="29298"/>
                </a:cubicBezTo>
                <a:close/>
                <a:moveTo>
                  <a:pt x="33220" y="29531"/>
                </a:moveTo>
                <a:cubicBezTo>
                  <a:pt x="33581" y="29497"/>
                  <a:pt x="33600" y="28984"/>
                  <a:pt x="33241" y="28923"/>
                </a:cubicBezTo>
                <a:cubicBezTo>
                  <a:pt x="33218" y="28921"/>
                  <a:pt x="33195" y="28919"/>
                  <a:pt x="33172" y="28921"/>
                </a:cubicBezTo>
                <a:cubicBezTo>
                  <a:pt x="32971" y="28938"/>
                  <a:pt x="32768" y="28952"/>
                  <a:pt x="32564" y="28967"/>
                </a:cubicBezTo>
                <a:cubicBezTo>
                  <a:pt x="32258" y="28988"/>
                  <a:pt x="32168" y="29409"/>
                  <a:pt x="32460" y="29550"/>
                </a:cubicBezTo>
                <a:cubicBezTo>
                  <a:pt x="32508" y="29571"/>
                  <a:pt x="32558" y="29581"/>
                  <a:pt x="32610" y="29577"/>
                </a:cubicBezTo>
                <a:cubicBezTo>
                  <a:pt x="32814" y="29562"/>
                  <a:pt x="33017" y="29546"/>
                  <a:pt x="33220" y="29531"/>
                </a:cubicBezTo>
                <a:close/>
                <a:moveTo>
                  <a:pt x="30775" y="29690"/>
                </a:moveTo>
                <a:cubicBezTo>
                  <a:pt x="31104" y="29669"/>
                  <a:pt x="31175" y="29221"/>
                  <a:pt x="30865" y="29099"/>
                </a:cubicBezTo>
                <a:cubicBezTo>
                  <a:pt x="30827" y="29085"/>
                  <a:pt x="30785" y="29078"/>
                  <a:pt x="30743" y="29080"/>
                </a:cubicBezTo>
                <a:cubicBezTo>
                  <a:pt x="30542" y="29089"/>
                  <a:pt x="30339" y="29099"/>
                  <a:pt x="30135" y="29108"/>
                </a:cubicBezTo>
                <a:cubicBezTo>
                  <a:pt x="29829" y="29118"/>
                  <a:pt x="29725" y="29537"/>
                  <a:pt x="30014" y="29686"/>
                </a:cubicBezTo>
                <a:cubicBezTo>
                  <a:pt x="30058" y="29709"/>
                  <a:pt x="30110" y="29720"/>
                  <a:pt x="30161" y="29717"/>
                </a:cubicBezTo>
                <a:cubicBezTo>
                  <a:pt x="30364" y="29709"/>
                  <a:pt x="30569" y="29699"/>
                  <a:pt x="30775" y="29690"/>
                </a:cubicBezTo>
                <a:close/>
                <a:moveTo>
                  <a:pt x="28320" y="29770"/>
                </a:moveTo>
                <a:cubicBezTo>
                  <a:pt x="28492" y="29774"/>
                  <a:pt x="28631" y="29634"/>
                  <a:pt x="28631" y="29462"/>
                </a:cubicBezTo>
                <a:cubicBezTo>
                  <a:pt x="28629" y="29290"/>
                  <a:pt x="28484" y="29154"/>
                  <a:pt x="28312" y="29160"/>
                </a:cubicBezTo>
                <a:cubicBezTo>
                  <a:pt x="28109" y="29162"/>
                  <a:pt x="27908" y="29166"/>
                  <a:pt x="27704" y="29168"/>
                </a:cubicBezTo>
                <a:cubicBezTo>
                  <a:pt x="27535" y="29168"/>
                  <a:pt x="27398" y="29305"/>
                  <a:pt x="27400" y="29474"/>
                </a:cubicBezTo>
                <a:cubicBezTo>
                  <a:pt x="27400" y="29642"/>
                  <a:pt x="27539" y="29778"/>
                  <a:pt x="27706" y="29778"/>
                </a:cubicBezTo>
                <a:cubicBezTo>
                  <a:pt x="27912" y="29778"/>
                  <a:pt x="28115" y="29774"/>
                  <a:pt x="28320" y="29770"/>
                </a:cubicBezTo>
                <a:close/>
                <a:moveTo>
                  <a:pt x="25866" y="29768"/>
                </a:moveTo>
                <a:cubicBezTo>
                  <a:pt x="26038" y="29774"/>
                  <a:pt x="26181" y="29640"/>
                  <a:pt x="26185" y="29468"/>
                </a:cubicBezTo>
                <a:cubicBezTo>
                  <a:pt x="26187" y="29298"/>
                  <a:pt x="26051" y="29158"/>
                  <a:pt x="25879" y="29158"/>
                </a:cubicBezTo>
                <a:cubicBezTo>
                  <a:pt x="25678" y="29154"/>
                  <a:pt x="25475" y="29149"/>
                  <a:pt x="25271" y="29143"/>
                </a:cubicBezTo>
                <a:cubicBezTo>
                  <a:pt x="24946" y="29133"/>
                  <a:pt x="24827" y="29577"/>
                  <a:pt x="25137" y="29728"/>
                </a:cubicBezTo>
                <a:cubicBezTo>
                  <a:pt x="25175" y="29743"/>
                  <a:pt x="25213" y="29751"/>
                  <a:pt x="25252" y="29753"/>
                </a:cubicBezTo>
                <a:cubicBezTo>
                  <a:pt x="25458" y="29759"/>
                  <a:pt x="25661" y="29764"/>
                  <a:pt x="25866" y="29768"/>
                </a:cubicBezTo>
                <a:close/>
                <a:moveTo>
                  <a:pt x="23412" y="29673"/>
                </a:moveTo>
                <a:cubicBezTo>
                  <a:pt x="23743" y="29694"/>
                  <a:pt x="23871" y="29235"/>
                  <a:pt x="23553" y="29089"/>
                </a:cubicBezTo>
                <a:cubicBezTo>
                  <a:pt x="23519" y="29074"/>
                  <a:pt x="23486" y="29066"/>
                  <a:pt x="23450" y="29064"/>
                </a:cubicBezTo>
                <a:lnTo>
                  <a:pt x="23098" y="29043"/>
                </a:lnTo>
                <a:lnTo>
                  <a:pt x="22842" y="29026"/>
                </a:lnTo>
                <a:cubicBezTo>
                  <a:pt x="22505" y="29005"/>
                  <a:pt x="22385" y="29466"/>
                  <a:pt x="22698" y="29608"/>
                </a:cubicBezTo>
                <a:cubicBezTo>
                  <a:pt x="22729" y="29623"/>
                  <a:pt x="22765" y="29634"/>
                  <a:pt x="22802" y="29636"/>
                </a:cubicBezTo>
                <a:lnTo>
                  <a:pt x="23060" y="29652"/>
                </a:lnTo>
                <a:lnTo>
                  <a:pt x="23414" y="29673"/>
                </a:lnTo>
                <a:close/>
                <a:moveTo>
                  <a:pt x="20962" y="29479"/>
                </a:moveTo>
                <a:cubicBezTo>
                  <a:pt x="21132" y="29497"/>
                  <a:pt x="21285" y="29376"/>
                  <a:pt x="21302" y="29206"/>
                </a:cubicBezTo>
                <a:cubicBezTo>
                  <a:pt x="21321" y="29038"/>
                  <a:pt x="21197" y="28885"/>
                  <a:pt x="21027" y="28871"/>
                </a:cubicBezTo>
                <a:cubicBezTo>
                  <a:pt x="20826" y="28850"/>
                  <a:pt x="20625" y="28829"/>
                  <a:pt x="20424" y="28806"/>
                </a:cubicBezTo>
                <a:cubicBezTo>
                  <a:pt x="20118" y="28768"/>
                  <a:pt x="19950" y="29170"/>
                  <a:pt x="20214" y="29359"/>
                </a:cubicBezTo>
                <a:cubicBezTo>
                  <a:pt x="20254" y="29388"/>
                  <a:pt x="20302" y="29407"/>
                  <a:pt x="20353" y="29411"/>
                </a:cubicBezTo>
                <a:cubicBezTo>
                  <a:pt x="20556" y="29437"/>
                  <a:pt x="20759" y="29458"/>
                  <a:pt x="20962" y="29479"/>
                </a:cubicBezTo>
                <a:close/>
                <a:moveTo>
                  <a:pt x="18523" y="29168"/>
                </a:moveTo>
                <a:cubicBezTo>
                  <a:pt x="18695" y="29206"/>
                  <a:pt x="18860" y="29091"/>
                  <a:pt x="18888" y="28919"/>
                </a:cubicBezTo>
                <a:cubicBezTo>
                  <a:pt x="18917" y="28745"/>
                  <a:pt x="18793" y="28586"/>
                  <a:pt x="18619" y="28567"/>
                </a:cubicBezTo>
                <a:lnTo>
                  <a:pt x="18372" y="28529"/>
                </a:lnTo>
                <a:lnTo>
                  <a:pt x="18020" y="28473"/>
                </a:lnTo>
                <a:cubicBezTo>
                  <a:pt x="17693" y="28420"/>
                  <a:pt x="17528" y="28844"/>
                  <a:pt x="17800" y="29028"/>
                </a:cubicBezTo>
                <a:cubicBezTo>
                  <a:pt x="17836" y="29051"/>
                  <a:pt x="17875" y="29066"/>
                  <a:pt x="17917" y="29074"/>
                </a:cubicBezTo>
                <a:lnTo>
                  <a:pt x="18276" y="29133"/>
                </a:lnTo>
                <a:lnTo>
                  <a:pt x="18523" y="29170"/>
                </a:lnTo>
                <a:close/>
                <a:moveTo>
                  <a:pt x="16102" y="28730"/>
                </a:moveTo>
                <a:cubicBezTo>
                  <a:pt x="16427" y="28802"/>
                  <a:pt x="16618" y="28370"/>
                  <a:pt x="16335" y="28177"/>
                </a:cubicBezTo>
                <a:cubicBezTo>
                  <a:pt x="16304" y="28156"/>
                  <a:pt x="16268" y="28141"/>
                  <a:pt x="16230" y="28135"/>
                </a:cubicBezTo>
                <a:lnTo>
                  <a:pt x="15993" y="28083"/>
                </a:lnTo>
                <a:lnTo>
                  <a:pt x="15639" y="28003"/>
                </a:lnTo>
                <a:cubicBezTo>
                  <a:pt x="15344" y="27938"/>
                  <a:pt x="15145" y="28286"/>
                  <a:pt x="15344" y="28508"/>
                </a:cubicBezTo>
                <a:cubicBezTo>
                  <a:pt x="15386" y="28552"/>
                  <a:pt x="15440" y="28584"/>
                  <a:pt x="15501" y="28598"/>
                </a:cubicBezTo>
                <a:lnTo>
                  <a:pt x="15864" y="28680"/>
                </a:lnTo>
                <a:lnTo>
                  <a:pt x="16102" y="28732"/>
                </a:lnTo>
                <a:close/>
                <a:moveTo>
                  <a:pt x="13709" y="28144"/>
                </a:moveTo>
                <a:cubicBezTo>
                  <a:pt x="14007" y="28229"/>
                  <a:pt x="14231" y="27863"/>
                  <a:pt x="14015" y="27638"/>
                </a:cubicBezTo>
                <a:cubicBezTo>
                  <a:pt x="13977" y="27599"/>
                  <a:pt x="13931" y="27571"/>
                  <a:pt x="13879" y="27557"/>
                </a:cubicBezTo>
                <a:lnTo>
                  <a:pt x="13726" y="27513"/>
                </a:lnTo>
                <a:lnTo>
                  <a:pt x="13483" y="27441"/>
                </a:lnTo>
                <a:lnTo>
                  <a:pt x="13298" y="27387"/>
                </a:lnTo>
                <a:cubicBezTo>
                  <a:pt x="12980" y="27293"/>
                  <a:pt x="12762" y="27693"/>
                  <a:pt x="13011" y="27911"/>
                </a:cubicBezTo>
                <a:cubicBezTo>
                  <a:pt x="13045" y="27936"/>
                  <a:pt x="13080" y="27957"/>
                  <a:pt x="13120" y="27970"/>
                </a:cubicBezTo>
                <a:lnTo>
                  <a:pt x="13309" y="28026"/>
                </a:lnTo>
                <a:lnTo>
                  <a:pt x="13558" y="28100"/>
                </a:lnTo>
                <a:lnTo>
                  <a:pt x="13711" y="28141"/>
                </a:lnTo>
                <a:close/>
                <a:moveTo>
                  <a:pt x="11362" y="27383"/>
                </a:moveTo>
                <a:cubicBezTo>
                  <a:pt x="11683" y="27500"/>
                  <a:pt x="11930" y="27091"/>
                  <a:pt x="11666" y="26861"/>
                </a:cubicBezTo>
                <a:cubicBezTo>
                  <a:pt x="11641" y="26840"/>
                  <a:pt x="11611" y="26823"/>
                  <a:pt x="11580" y="26811"/>
                </a:cubicBezTo>
                <a:lnTo>
                  <a:pt x="11356" y="26727"/>
                </a:lnTo>
                <a:lnTo>
                  <a:pt x="11127" y="26639"/>
                </a:lnTo>
                <a:lnTo>
                  <a:pt x="11016" y="26593"/>
                </a:lnTo>
                <a:cubicBezTo>
                  <a:pt x="10693" y="26465"/>
                  <a:pt x="10429" y="26894"/>
                  <a:pt x="10721" y="27123"/>
                </a:cubicBezTo>
                <a:cubicBezTo>
                  <a:pt x="10742" y="27138"/>
                  <a:pt x="10763" y="27150"/>
                  <a:pt x="10788" y="27161"/>
                </a:cubicBezTo>
                <a:lnTo>
                  <a:pt x="10905" y="27207"/>
                </a:lnTo>
                <a:lnTo>
                  <a:pt x="11138" y="27297"/>
                </a:lnTo>
                <a:close/>
                <a:moveTo>
                  <a:pt x="9088" y="26415"/>
                </a:moveTo>
                <a:cubicBezTo>
                  <a:pt x="9404" y="26568"/>
                  <a:pt x="9692" y="26155"/>
                  <a:pt x="9423" y="25909"/>
                </a:cubicBezTo>
                <a:cubicBezTo>
                  <a:pt x="9404" y="25893"/>
                  <a:pt x="9381" y="25878"/>
                  <a:pt x="9358" y="25868"/>
                </a:cubicBezTo>
                <a:lnTo>
                  <a:pt x="9161" y="25769"/>
                </a:lnTo>
                <a:lnTo>
                  <a:pt x="8954" y="25664"/>
                </a:lnTo>
                <a:lnTo>
                  <a:pt x="8820" y="25595"/>
                </a:lnTo>
                <a:cubicBezTo>
                  <a:pt x="8531" y="25446"/>
                  <a:pt x="8237" y="25788"/>
                  <a:pt x="8436" y="26052"/>
                </a:cubicBezTo>
                <a:cubicBezTo>
                  <a:pt x="8461" y="26088"/>
                  <a:pt x="8497" y="26117"/>
                  <a:pt x="8535" y="26136"/>
                </a:cubicBezTo>
                <a:lnTo>
                  <a:pt x="8675" y="26209"/>
                </a:lnTo>
                <a:lnTo>
                  <a:pt x="8889" y="26316"/>
                </a:lnTo>
                <a:lnTo>
                  <a:pt x="9088" y="26415"/>
                </a:lnTo>
                <a:close/>
                <a:moveTo>
                  <a:pt x="6925" y="25207"/>
                </a:moveTo>
                <a:cubicBezTo>
                  <a:pt x="7173" y="25373"/>
                  <a:pt x="7493" y="25107"/>
                  <a:pt x="7370" y="24826"/>
                </a:cubicBezTo>
                <a:cubicBezTo>
                  <a:pt x="7346" y="24774"/>
                  <a:pt x="7307" y="24728"/>
                  <a:pt x="7256" y="24696"/>
                </a:cubicBezTo>
                <a:lnTo>
                  <a:pt x="7170" y="24639"/>
                </a:lnTo>
                <a:lnTo>
                  <a:pt x="6984" y="24518"/>
                </a:lnTo>
                <a:lnTo>
                  <a:pt x="6758" y="24363"/>
                </a:lnTo>
                <a:cubicBezTo>
                  <a:pt x="6485" y="24172"/>
                  <a:pt x="6135" y="24501"/>
                  <a:pt x="6334" y="24790"/>
                </a:cubicBezTo>
                <a:cubicBezTo>
                  <a:pt x="6353" y="24820"/>
                  <a:pt x="6378" y="24843"/>
                  <a:pt x="6406" y="24864"/>
                </a:cubicBezTo>
                <a:lnTo>
                  <a:pt x="6647" y="25027"/>
                </a:lnTo>
                <a:lnTo>
                  <a:pt x="6839" y="25153"/>
                </a:lnTo>
                <a:lnTo>
                  <a:pt x="6925" y="25207"/>
                </a:lnTo>
                <a:close/>
                <a:moveTo>
                  <a:pt x="4930" y="23726"/>
                </a:moveTo>
                <a:cubicBezTo>
                  <a:pt x="5182" y="23946"/>
                  <a:pt x="5559" y="23657"/>
                  <a:pt x="5402" y="23351"/>
                </a:cubicBezTo>
                <a:cubicBezTo>
                  <a:pt x="5385" y="23319"/>
                  <a:pt x="5362" y="23290"/>
                  <a:pt x="5335" y="23265"/>
                </a:cubicBezTo>
                <a:lnTo>
                  <a:pt x="5242" y="23187"/>
                </a:lnTo>
                <a:lnTo>
                  <a:pt x="5081" y="23045"/>
                </a:lnTo>
                <a:lnTo>
                  <a:pt x="4888" y="22867"/>
                </a:lnTo>
                <a:cubicBezTo>
                  <a:pt x="4651" y="22640"/>
                  <a:pt x="4264" y="22900"/>
                  <a:pt x="4400" y="23214"/>
                </a:cubicBezTo>
                <a:cubicBezTo>
                  <a:pt x="4415" y="23250"/>
                  <a:pt x="4438" y="23281"/>
                  <a:pt x="4467" y="23309"/>
                </a:cubicBezTo>
                <a:lnTo>
                  <a:pt x="4507" y="23346"/>
                </a:lnTo>
                <a:lnTo>
                  <a:pt x="4670" y="23497"/>
                </a:lnTo>
                <a:lnTo>
                  <a:pt x="4840" y="23646"/>
                </a:lnTo>
                <a:lnTo>
                  <a:pt x="4930" y="23726"/>
                </a:lnTo>
                <a:close/>
                <a:moveTo>
                  <a:pt x="3184" y="21949"/>
                </a:moveTo>
                <a:cubicBezTo>
                  <a:pt x="3293" y="22068"/>
                  <a:pt x="3478" y="22081"/>
                  <a:pt x="3601" y="21978"/>
                </a:cubicBezTo>
                <a:cubicBezTo>
                  <a:pt x="3727" y="21875"/>
                  <a:pt x="3750" y="21693"/>
                  <a:pt x="3656" y="21561"/>
                </a:cubicBezTo>
                <a:lnTo>
                  <a:pt x="3608" y="21504"/>
                </a:lnTo>
                <a:lnTo>
                  <a:pt x="3476" y="21339"/>
                </a:lnTo>
                <a:lnTo>
                  <a:pt x="3344" y="21173"/>
                </a:lnTo>
                <a:lnTo>
                  <a:pt x="3285" y="21094"/>
                </a:lnTo>
                <a:cubicBezTo>
                  <a:pt x="3184" y="20955"/>
                  <a:pt x="2992" y="20926"/>
                  <a:pt x="2855" y="21029"/>
                </a:cubicBezTo>
                <a:cubicBezTo>
                  <a:pt x="2717" y="21129"/>
                  <a:pt x="2690" y="21322"/>
                  <a:pt x="2792" y="21458"/>
                </a:cubicBezTo>
                <a:lnTo>
                  <a:pt x="2860" y="21546"/>
                </a:lnTo>
                <a:lnTo>
                  <a:pt x="2996" y="21720"/>
                </a:lnTo>
                <a:lnTo>
                  <a:pt x="3134" y="21892"/>
                </a:lnTo>
                <a:lnTo>
                  <a:pt x="3180" y="21949"/>
                </a:lnTo>
                <a:close/>
                <a:moveTo>
                  <a:pt x="1774" y="19891"/>
                </a:moveTo>
                <a:cubicBezTo>
                  <a:pt x="1944" y="20186"/>
                  <a:pt x="2388" y="20031"/>
                  <a:pt x="2344" y="19700"/>
                </a:cubicBezTo>
                <a:cubicBezTo>
                  <a:pt x="2338" y="19662"/>
                  <a:pt x="2327" y="19627"/>
                  <a:pt x="2308" y="19595"/>
                </a:cubicBezTo>
                <a:lnTo>
                  <a:pt x="2201" y="19396"/>
                </a:lnTo>
                <a:lnTo>
                  <a:pt x="2101" y="19207"/>
                </a:lnTo>
                <a:lnTo>
                  <a:pt x="2032" y="19067"/>
                </a:lnTo>
                <a:cubicBezTo>
                  <a:pt x="1893" y="18782"/>
                  <a:pt x="1451" y="18870"/>
                  <a:pt x="1451" y="19212"/>
                </a:cubicBezTo>
                <a:cubicBezTo>
                  <a:pt x="1453" y="19256"/>
                  <a:pt x="1464" y="19297"/>
                  <a:pt x="1483" y="19337"/>
                </a:cubicBezTo>
                <a:lnTo>
                  <a:pt x="1558" y="19486"/>
                </a:lnTo>
                <a:lnTo>
                  <a:pt x="1661" y="19685"/>
                </a:lnTo>
                <a:lnTo>
                  <a:pt x="1774" y="19891"/>
                </a:lnTo>
                <a:close/>
                <a:moveTo>
                  <a:pt x="770" y="17604"/>
                </a:moveTo>
                <a:cubicBezTo>
                  <a:pt x="825" y="17761"/>
                  <a:pt x="996" y="17845"/>
                  <a:pt x="1154" y="17793"/>
                </a:cubicBezTo>
                <a:cubicBezTo>
                  <a:pt x="1313" y="17740"/>
                  <a:pt x="1399" y="17571"/>
                  <a:pt x="1349" y="17411"/>
                </a:cubicBezTo>
                <a:lnTo>
                  <a:pt x="1279" y="17198"/>
                </a:lnTo>
                <a:lnTo>
                  <a:pt x="1214" y="16986"/>
                </a:lnTo>
                <a:lnTo>
                  <a:pt x="1175" y="16841"/>
                </a:lnTo>
                <a:cubicBezTo>
                  <a:pt x="1080" y="16521"/>
                  <a:pt x="621" y="16556"/>
                  <a:pt x="577" y="16887"/>
                </a:cubicBezTo>
                <a:cubicBezTo>
                  <a:pt x="571" y="16927"/>
                  <a:pt x="575" y="16967"/>
                  <a:pt x="586" y="17007"/>
                </a:cubicBezTo>
                <a:lnTo>
                  <a:pt x="630" y="17158"/>
                </a:lnTo>
                <a:lnTo>
                  <a:pt x="697" y="17382"/>
                </a:lnTo>
                <a:close/>
                <a:moveTo>
                  <a:pt x="190" y="15177"/>
                </a:moveTo>
                <a:cubicBezTo>
                  <a:pt x="244" y="15523"/>
                  <a:pt x="737" y="15527"/>
                  <a:pt x="795" y="15177"/>
                </a:cubicBezTo>
                <a:cubicBezTo>
                  <a:pt x="799" y="15148"/>
                  <a:pt x="799" y="15119"/>
                  <a:pt x="795" y="15089"/>
                </a:cubicBezTo>
                <a:lnTo>
                  <a:pt x="776" y="14966"/>
                </a:lnTo>
                <a:lnTo>
                  <a:pt x="743" y="14729"/>
                </a:lnTo>
                <a:lnTo>
                  <a:pt x="716" y="14494"/>
                </a:lnTo>
                <a:cubicBezTo>
                  <a:pt x="697" y="14326"/>
                  <a:pt x="546" y="14205"/>
                  <a:pt x="378" y="14224"/>
                </a:cubicBezTo>
                <a:cubicBezTo>
                  <a:pt x="208" y="14243"/>
                  <a:pt x="89" y="14396"/>
                  <a:pt x="108" y="14563"/>
                </a:cubicBezTo>
                <a:lnTo>
                  <a:pt x="137" y="14808"/>
                </a:lnTo>
                <a:lnTo>
                  <a:pt x="171" y="15054"/>
                </a:lnTo>
                <a:close/>
                <a:moveTo>
                  <a:pt x="1" y="12698"/>
                </a:moveTo>
                <a:cubicBezTo>
                  <a:pt x="1" y="13033"/>
                  <a:pt x="466" y="13128"/>
                  <a:pt x="594" y="12805"/>
                </a:cubicBezTo>
                <a:cubicBezTo>
                  <a:pt x="607" y="12771"/>
                  <a:pt x="613" y="12736"/>
                  <a:pt x="613" y="12700"/>
                </a:cubicBezTo>
                <a:lnTo>
                  <a:pt x="613" y="12503"/>
                </a:lnTo>
                <a:lnTo>
                  <a:pt x="615" y="12243"/>
                </a:lnTo>
                <a:lnTo>
                  <a:pt x="619" y="12099"/>
                </a:lnTo>
                <a:cubicBezTo>
                  <a:pt x="630" y="11759"/>
                  <a:pt x="152" y="11654"/>
                  <a:pt x="26" y="11988"/>
                </a:cubicBezTo>
                <a:cubicBezTo>
                  <a:pt x="16" y="12017"/>
                  <a:pt x="9" y="12048"/>
                  <a:pt x="9" y="12078"/>
                </a:cubicBezTo>
                <a:lnTo>
                  <a:pt x="5" y="12229"/>
                </a:lnTo>
                <a:lnTo>
                  <a:pt x="1" y="12499"/>
                </a:lnTo>
                <a:lnTo>
                  <a:pt x="1" y="12698"/>
                </a:lnTo>
                <a:close/>
                <a:moveTo>
                  <a:pt x="143" y="10223"/>
                </a:moveTo>
                <a:cubicBezTo>
                  <a:pt x="102" y="10552"/>
                  <a:pt x="550" y="10705"/>
                  <a:pt x="716" y="10405"/>
                </a:cubicBezTo>
                <a:cubicBezTo>
                  <a:pt x="734" y="10372"/>
                  <a:pt x="745" y="10336"/>
                  <a:pt x="749" y="10301"/>
                </a:cubicBezTo>
                <a:lnTo>
                  <a:pt x="776" y="10076"/>
                </a:lnTo>
                <a:lnTo>
                  <a:pt x="814" y="9793"/>
                </a:lnTo>
                <a:lnTo>
                  <a:pt x="827" y="9701"/>
                </a:lnTo>
                <a:cubicBezTo>
                  <a:pt x="856" y="9534"/>
                  <a:pt x="741" y="9372"/>
                  <a:pt x="571" y="9347"/>
                </a:cubicBezTo>
                <a:cubicBezTo>
                  <a:pt x="401" y="9322"/>
                  <a:pt x="244" y="9439"/>
                  <a:pt x="223" y="9611"/>
                </a:cubicBezTo>
                <a:lnTo>
                  <a:pt x="208" y="9710"/>
                </a:lnTo>
                <a:lnTo>
                  <a:pt x="171" y="9999"/>
                </a:lnTo>
                <a:lnTo>
                  <a:pt x="143" y="10223"/>
                </a:lnTo>
                <a:close/>
                <a:moveTo>
                  <a:pt x="552" y="7786"/>
                </a:moveTo>
                <a:cubicBezTo>
                  <a:pt x="479" y="8123"/>
                  <a:pt x="936" y="8308"/>
                  <a:pt x="1116" y="8006"/>
                </a:cubicBezTo>
                <a:cubicBezTo>
                  <a:pt x="1131" y="7978"/>
                  <a:pt x="1143" y="7949"/>
                  <a:pt x="1149" y="7918"/>
                </a:cubicBezTo>
                <a:lnTo>
                  <a:pt x="1187" y="7746"/>
                </a:lnTo>
                <a:lnTo>
                  <a:pt x="1256" y="7442"/>
                </a:lnTo>
                <a:lnTo>
                  <a:pt x="1284" y="7329"/>
                </a:lnTo>
                <a:cubicBezTo>
                  <a:pt x="1323" y="7165"/>
                  <a:pt x="1223" y="7000"/>
                  <a:pt x="1059" y="6960"/>
                </a:cubicBezTo>
                <a:cubicBezTo>
                  <a:pt x="896" y="6918"/>
                  <a:pt x="730" y="7019"/>
                  <a:pt x="690" y="7182"/>
                </a:cubicBezTo>
                <a:lnTo>
                  <a:pt x="661" y="7302"/>
                </a:lnTo>
                <a:lnTo>
                  <a:pt x="590" y="7612"/>
                </a:lnTo>
                <a:lnTo>
                  <a:pt x="554" y="7784"/>
                </a:lnTo>
                <a:close/>
                <a:moveTo>
                  <a:pt x="1175" y="5401"/>
                </a:moveTo>
                <a:cubicBezTo>
                  <a:pt x="1124" y="5562"/>
                  <a:pt x="1216" y="5732"/>
                  <a:pt x="1378" y="5780"/>
                </a:cubicBezTo>
                <a:cubicBezTo>
                  <a:pt x="1539" y="5828"/>
                  <a:pt x="1709" y="5738"/>
                  <a:pt x="1759" y="5577"/>
                </a:cubicBezTo>
                <a:lnTo>
                  <a:pt x="1858" y="5252"/>
                </a:lnTo>
                <a:lnTo>
                  <a:pt x="1937" y="4998"/>
                </a:lnTo>
                <a:cubicBezTo>
                  <a:pt x="2040" y="4686"/>
                  <a:pt x="1638" y="4451"/>
                  <a:pt x="1413" y="4709"/>
                </a:cubicBezTo>
                <a:cubicBezTo>
                  <a:pt x="1388" y="4738"/>
                  <a:pt x="1369" y="4774"/>
                  <a:pt x="1359" y="4812"/>
                </a:cubicBezTo>
                <a:lnTo>
                  <a:pt x="1275" y="5070"/>
                </a:lnTo>
                <a:lnTo>
                  <a:pt x="1175" y="5401"/>
                </a:lnTo>
                <a:close/>
                <a:moveTo>
                  <a:pt x="1965" y="3068"/>
                </a:moveTo>
                <a:cubicBezTo>
                  <a:pt x="1906" y="3225"/>
                  <a:pt x="1986" y="3401"/>
                  <a:pt x="2143" y="3460"/>
                </a:cubicBezTo>
                <a:cubicBezTo>
                  <a:pt x="2302" y="3519"/>
                  <a:pt x="2476" y="3439"/>
                  <a:pt x="2537" y="3282"/>
                </a:cubicBezTo>
                <a:lnTo>
                  <a:pt x="2669" y="2932"/>
                </a:lnTo>
                <a:lnTo>
                  <a:pt x="2753" y="2716"/>
                </a:lnTo>
                <a:cubicBezTo>
                  <a:pt x="2872" y="2416"/>
                  <a:pt x="2497" y="2154"/>
                  <a:pt x="2256" y="2387"/>
                </a:cubicBezTo>
                <a:cubicBezTo>
                  <a:pt x="2225" y="2416"/>
                  <a:pt x="2201" y="2452"/>
                  <a:pt x="2185" y="2492"/>
                </a:cubicBezTo>
                <a:lnTo>
                  <a:pt x="2099" y="271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8" name="Google Shape;308;p16"/>
          <p:cNvGrpSpPr/>
          <p:nvPr/>
        </p:nvGrpSpPr>
        <p:grpSpPr>
          <a:xfrm rot="-709609">
            <a:off x="962045" y="853640"/>
            <a:ext cx="647008" cy="525757"/>
            <a:chOff x="7042300" y="2282250"/>
            <a:chExt cx="338975" cy="275450"/>
          </a:xfrm>
        </p:grpSpPr>
        <p:sp>
          <p:nvSpPr>
            <p:cNvPr id="309" name="Google Shape;309;p16"/>
            <p:cNvSpPr/>
            <p:nvPr/>
          </p:nvSpPr>
          <p:spPr>
            <a:xfrm>
              <a:off x="7137100" y="2282250"/>
              <a:ext cx="244175" cy="206875"/>
            </a:xfrm>
            <a:custGeom>
              <a:avLst/>
              <a:gdLst/>
              <a:ahLst/>
              <a:cxnLst/>
              <a:rect l="l" t="t" r="r" b="b"/>
              <a:pathLst>
                <a:path w="9767" h="8275" extrusionOk="0">
                  <a:moveTo>
                    <a:pt x="9766" y="0"/>
                  </a:moveTo>
                  <a:lnTo>
                    <a:pt x="727" y="5512"/>
                  </a:lnTo>
                  <a:lnTo>
                    <a:pt x="1" y="8275"/>
                  </a:lnTo>
                  <a:lnTo>
                    <a:pt x="2343" y="7147"/>
                  </a:lnTo>
                  <a:cubicBezTo>
                    <a:pt x="2343" y="7147"/>
                    <a:pt x="9398" y="409"/>
                    <a:pt x="97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6"/>
            <p:cNvSpPr/>
            <p:nvPr/>
          </p:nvSpPr>
          <p:spPr>
            <a:xfrm>
              <a:off x="7042300" y="2282250"/>
              <a:ext cx="338975" cy="137800"/>
            </a:xfrm>
            <a:custGeom>
              <a:avLst/>
              <a:gdLst/>
              <a:ahLst/>
              <a:cxnLst/>
              <a:rect l="l" t="t" r="r" b="b"/>
              <a:pathLst>
                <a:path w="13559" h="5512" extrusionOk="0">
                  <a:moveTo>
                    <a:pt x="13558" y="0"/>
                  </a:moveTo>
                  <a:lnTo>
                    <a:pt x="0" y="3887"/>
                  </a:lnTo>
                  <a:lnTo>
                    <a:pt x="4519" y="5512"/>
                  </a:lnTo>
                  <a:lnTo>
                    <a:pt x="1355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6"/>
            <p:cNvSpPr/>
            <p:nvPr/>
          </p:nvSpPr>
          <p:spPr>
            <a:xfrm>
              <a:off x="7195675" y="2282250"/>
              <a:ext cx="185600" cy="275450"/>
            </a:xfrm>
            <a:custGeom>
              <a:avLst/>
              <a:gdLst/>
              <a:ahLst/>
              <a:cxnLst/>
              <a:rect l="l" t="t" r="r" b="b"/>
              <a:pathLst>
                <a:path w="7424" h="11018" extrusionOk="0">
                  <a:moveTo>
                    <a:pt x="7423" y="0"/>
                  </a:moveTo>
                  <a:lnTo>
                    <a:pt x="0" y="7147"/>
                  </a:lnTo>
                  <a:lnTo>
                    <a:pt x="2821" y="11018"/>
                  </a:lnTo>
                  <a:lnTo>
                    <a:pt x="742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2" name="Google Shape;312;p16"/>
          <p:cNvSpPr/>
          <p:nvPr/>
        </p:nvSpPr>
        <p:spPr>
          <a:xfrm rot="900139">
            <a:off x="-141456" y="1159015"/>
            <a:ext cx="1218797" cy="841622"/>
          </a:xfrm>
          <a:custGeom>
            <a:avLst/>
            <a:gdLst/>
            <a:ahLst/>
            <a:cxnLst/>
            <a:rect l="l" t="t" r="r" b="b"/>
            <a:pathLst>
              <a:path w="44593" h="30793" extrusionOk="0">
                <a:moveTo>
                  <a:pt x="44488" y="547"/>
                </a:moveTo>
                <a:cubicBezTo>
                  <a:pt x="44593" y="227"/>
                  <a:pt x="44176" y="0"/>
                  <a:pt x="43960" y="260"/>
                </a:cubicBezTo>
                <a:cubicBezTo>
                  <a:pt x="43937" y="290"/>
                  <a:pt x="43920" y="321"/>
                  <a:pt x="43908" y="357"/>
                </a:cubicBezTo>
                <a:lnTo>
                  <a:pt x="43864" y="491"/>
                </a:lnTo>
                <a:lnTo>
                  <a:pt x="43820" y="621"/>
                </a:lnTo>
                <a:lnTo>
                  <a:pt x="43774" y="753"/>
                </a:lnTo>
                <a:lnTo>
                  <a:pt x="43709" y="925"/>
                </a:lnTo>
                <a:cubicBezTo>
                  <a:pt x="43591" y="1250"/>
                  <a:pt x="44019" y="1495"/>
                  <a:pt x="44239" y="1218"/>
                </a:cubicBezTo>
                <a:cubicBezTo>
                  <a:pt x="44258" y="1193"/>
                  <a:pt x="44272" y="1166"/>
                  <a:pt x="44283" y="1138"/>
                </a:cubicBezTo>
                <a:lnTo>
                  <a:pt x="44348" y="960"/>
                </a:lnTo>
                <a:lnTo>
                  <a:pt x="44396" y="824"/>
                </a:lnTo>
                <a:lnTo>
                  <a:pt x="44442" y="688"/>
                </a:lnTo>
                <a:lnTo>
                  <a:pt x="44488" y="552"/>
                </a:lnTo>
                <a:close/>
                <a:moveTo>
                  <a:pt x="541" y="26840"/>
                </a:moveTo>
                <a:cubicBezTo>
                  <a:pt x="409" y="26731"/>
                  <a:pt x="214" y="26752"/>
                  <a:pt x="107" y="26889"/>
                </a:cubicBezTo>
                <a:cubicBezTo>
                  <a:pt x="0" y="27023"/>
                  <a:pt x="25" y="27218"/>
                  <a:pt x="164" y="27320"/>
                </a:cubicBezTo>
                <a:lnTo>
                  <a:pt x="350" y="27467"/>
                </a:lnTo>
                <a:lnTo>
                  <a:pt x="507" y="27587"/>
                </a:lnTo>
                <a:lnTo>
                  <a:pt x="654" y="27698"/>
                </a:lnTo>
                <a:cubicBezTo>
                  <a:pt x="926" y="27897"/>
                  <a:pt x="1272" y="27578"/>
                  <a:pt x="1094" y="27291"/>
                </a:cubicBezTo>
                <a:cubicBezTo>
                  <a:pt x="1075" y="27257"/>
                  <a:pt x="1050" y="27230"/>
                  <a:pt x="1019" y="27207"/>
                </a:cubicBezTo>
                <a:lnTo>
                  <a:pt x="876" y="27100"/>
                </a:lnTo>
                <a:lnTo>
                  <a:pt x="723" y="26983"/>
                </a:lnTo>
                <a:close/>
                <a:moveTo>
                  <a:pt x="2515" y="28213"/>
                </a:moveTo>
                <a:cubicBezTo>
                  <a:pt x="2217" y="28041"/>
                  <a:pt x="1909" y="28402"/>
                  <a:pt x="2121" y="28668"/>
                </a:cubicBezTo>
                <a:cubicBezTo>
                  <a:pt x="2144" y="28695"/>
                  <a:pt x="2169" y="28718"/>
                  <a:pt x="2201" y="28737"/>
                </a:cubicBezTo>
                <a:lnTo>
                  <a:pt x="2387" y="28848"/>
                </a:lnTo>
                <a:lnTo>
                  <a:pt x="2544" y="28938"/>
                </a:lnTo>
                <a:lnTo>
                  <a:pt x="2741" y="29047"/>
                </a:lnTo>
                <a:cubicBezTo>
                  <a:pt x="3024" y="29200"/>
                  <a:pt x="3326" y="28869"/>
                  <a:pt x="3127" y="28592"/>
                </a:cubicBezTo>
                <a:cubicBezTo>
                  <a:pt x="3102" y="28559"/>
                  <a:pt x="3068" y="28532"/>
                  <a:pt x="3031" y="28511"/>
                </a:cubicBezTo>
                <a:lnTo>
                  <a:pt x="2848" y="28406"/>
                </a:lnTo>
                <a:lnTo>
                  <a:pt x="2697" y="28322"/>
                </a:lnTo>
                <a:lnTo>
                  <a:pt x="2515" y="28213"/>
                </a:lnTo>
                <a:close/>
                <a:moveTo>
                  <a:pt x="4653" y="29282"/>
                </a:moveTo>
                <a:cubicBezTo>
                  <a:pt x="4493" y="29217"/>
                  <a:pt x="4313" y="29295"/>
                  <a:pt x="4252" y="29454"/>
                </a:cubicBezTo>
                <a:cubicBezTo>
                  <a:pt x="4189" y="29613"/>
                  <a:pt x="4269" y="29791"/>
                  <a:pt x="4430" y="29852"/>
                </a:cubicBezTo>
                <a:lnTo>
                  <a:pt x="4565" y="29904"/>
                </a:lnTo>
                <a:lnTo>
                  <a:pt x="4720" y="29963"/>
                </a:lnTo>
                <a:lnTo>
                  <a:pt x="4875" y="30020"/>
                </a:lnTo>
                <a:lnTo>
                  <a:pt x="5011" y="30068"/>
                </a:lnTo>
                <a:cubicBezTo>
                  <a:pt x="5172" y="30133"/>
                  <a:pt x="5355" y="30049"/>
                  <a:pt x="5411" y="29886"/>
                </a:cubicBezTo>
                <a:cubicBezTo>
                  <a:pt x="5470" y="29722"/>
                  <a:pt x="5380" y="29542"/>
                  <a:pt x="5212" y="29492"/>
                </a:cubicBezTo>
                <a:lnTo>
                  <a:pt x="5082" y="29445"/>
                </a:lnTo>
                <a:lnTo>
                  <a:pt x="4936" y="29391"/>
                </a:lnTo>
                <a:lnTo>
                  <a:pt x="4787" y="29334"/>
                </a:lnTo>
                <a:lnTo>
                  <a:pt x="4651" y="29282"/>
                </a:lnTo>
                <a:close/>
                <a:moveTo>
                  <a:pt x="6937" y="29965"/>
                </a:moveTo>
                <a:cubicBezTo>
                  <a:pt x="6621" y="29904"/>
                  <a:pt x="6434" y="30311"/>
                  <a:pt x="6700" y="30514"/>
                </a:cubicBezTo>
                <a:cubicBezTo>
                  <a:pt x="6736" y="30539"/>
                  <a:pt x="6778" y="30556"/>
                  <a:pt x="6820" y="30565"/>
                </a:cubicBezTo>
                <a:lnTo>
                  <a:pt x="7012" y="30602"/>
                </a:lnTo>
                <a:lnTo>
                  <a:pt x="7163" y="30627"/>
                </a:lnTo>
                <a:lnTo>
                  <a:pt x="7312" y="30653"/>
                </a:lnTo>
                <a:lnTo>
                  <a:pt x="7436" y="30671"/>
                </a:lnTo>
                <a:cubicBezTo>
                  <a:pt x="7800" y="30715"/>
                  <a:pt x="7926" y="30210"/>
                  <a:pt x="7582" y="30080"/>
                </a:cubicBezTo>
                <a:cubicBezTo>
                  <a:pt x="7562" y="30074"/>
                  <a:pt x="7543" y="30068"/>
                  <a:pt x="7522" y="30066"/>
                </a:cubicBezTo>
                <a:lnTo>
                  <a:pt x="7406" y="30049"/>
                </a:lnTo>
                <a:lnTo>
                  <a:pt x="7262" y="30026"/>
                </a:lnTo>
                <a:lnTo>
                  <a:pt x="7119" y="29999"/>
                </a:lnTo>
                <a:lnTo>
                  <a:pt x="6935" y="29965"/>
                </a:lnTo>
                <a:close/>
                <a:moveTo>
                  <a:pt x="9301" y="30181"/>
                </a:moveTo>
                <a:cubicBezTo>
                  <a:pt x="8961" y="30192"/>
                  <a:pt x="8886" y="30665"/>
                  <a:pt x="9213" y="30778"/>
                </a:cubicBezTo>
                <a:cubicBezTo>
                  <a:pt x="9246" y="30787"/>
                  <a:pt x="9280" y="30793"/>
                  <a:pt x="9314" y="30791"/>
                </a:cubicBezTo>
                <a:lnTo>
                  <a:pt x="9391" y="30791"/>
                </a:lnTo>
                <a:lnTo>
                  <a:pt x="9538" y="30787"/>
                </a:lnTo>
                <a:lnTo>
                  <a:pt x="9684" y="30782"/>
                </a:lnTo>
                <a:lnTo>
                  <a:pt x="9829" y="30774"/>
                </a:lnTo>
                <a:lnTo>
                  <a:pt x="9938" y="30768"/>
                </a:lnTo>
                <a:cubicBezTo>
                  <a:pt x="10250" y="30747"/>
                  <a:pt x="10338" y="30311"/>
                  <a:pt x="10030" y="30179"/>
                </a:cubicBezTo>
                <a:cubicBezTo>
                  <a:pt x="9986" y="30162"/>
                  <a:pt x="9940" y="30154"/>
                  <a:pt x="9896" y="30158"/>
                </a:cubicBezTo>
                <a:lnTo>
                  <a:pt x="9793" y="30164"/>
                </a:lnTo>
                <a:lnTo>
                  <a:pt x="9655" y="30171"/>
                </a:lnTo>
                <a:lnTo>
                  <a:pt x="9517" y="30177"/>
                </a:lnTo>
                <a:lnTo>
                  <a:pt x="9381" y="30181"/>
                </a:lnTo>
                <a:lnTo>
                  <a:pt x="9301" y="30181"/>
                </a:lnTo>
                <a:close/>
                <a:moveTo>
                  <a:pt x="11661" y="29900"/>
                </a:moveTo>
                <a:cubicBezTo>
                  <a:pt x="11346" y="29971"/>
                  <a:pt x="11342" y="30433"/>
                  <a:pt x="11675" y="30497"/>
                </a:cubicBezTo>
                <a:cubicBezTo>
                  <a:pt x="11717" y="30506"/>
                  <a:pt x="11757" y="30504"/>
                  <a:pt x="11797" y="30495"/>
                </a:cubicBezTo>
                <a:lnTo>
                  <a:pt x="11960" y="30458"/>
                </a:lnTo>
                <a:lnTo>
                  <a:pt x="12101" y="30422"/>
                </a:lnTo>
                <a:lnTo>
                  <a:pt x="12239" y="30386"/>
                </a:lnTo>
                <a:lnTo>
                  <a:pt x="12407" y="30340"/>
                </a:lnTo>
                <a:cubicBezTo>
                  <a:pt x="12568" y="30294"/>
                  <a:pt x="12662" y="30124"/>
                  <a:pt x="12614" y="29963"/>
                </a:cubicBezTo>
                <a:cubicBezTo>
                  <a:pt x="12568" y="29800"/>
                  <a:pt x="12398" y="29707"/>
                  <a:pt x="12237" y="29753"/>
                </a:cubicBezTo>
                <a:lnTo>
                  <a:pt x="12082" y="29795"/>
                </a:lnTo>
                <a:lnTo>
                  <a:pt x="11950" y="29831"/>
                </a:lnTo>
                <a:lnTo>
                  <a:pt x="11820" y="29862"/>
                </a:lnTo>
                <a:lnTo>
                  <a:pt x="11663" y="29900"/>
                </a:lnTo>
                <a:close/>
                <a:moveTo>
                  <a:pt x="13920" y="29148"/>
                </a:moveTo>
                <a:cubicBezTo>
                  <a:pt x="13622" y="29282"/>
                  <a:pt x="13712" y="29733"/>
                  <a:pt x="14050" y="29733"/>
                </a:cubicBezTo>
                <a:cubicBezTo>
                  <a:pt x="14092" y="29733"/>
                  <a:pt x="14132" y="29722"/>
                  <a:pt x="14169" y="29705"/>
                </a:cubicBezTo>
                <a:lnTo>
                  <a:pt x="14253" y="29670"/>
                </a:lnTo>
                <a:lnTo>
                  <a:pt x="14385" y="29609"/>
                </a:lnTo>
                <a:lnTo>
                  <a:pt x="14515" y="29548"/>
                </a:lnTo>
                <a:lnTo>
                  <a:pt x="14645" y="29487"/>
                </a:lnTo>
                <a:lnTo>
                  <a:pt x="14737" y="29441"/>
                </a:lnTo>
                <a:cubicBezTo>
                  <a:pt x="14888" y="29366"/>
                  <a:pt x="14949" y="29181"/>
                  <a:pt x="14873" y="29030"/>
                </a:cubicBezTo>
                <a:cubicBezTo>
                  <a:pt x="14798" y="28880"/>
                  <a:pt x="14614" y="28819"/>
                  <a:pt x="14463" y="28894"/>
                </a:cubicBezTo>
                <a:lnTo>
                  <a:pt x="14253" y="28997"/>
                </a:lnTo>
                <a:lnTo>
                  <a:pt x="14130" y="29056"/>
                </a:lnTo>
                <a:lnTo>
                  <a:pt x="13922" y="29148"/>
                </a:lnTo>
                <a:close/>
                <a:moveTo>
                  <a:pt x="16016" y="27995"/>
                </a:moveTo>
                <a:cubicBezTo>
                  <a:pt x="15875" y="28089"/>
                  <a:pt x="15835" y="28278"/>
                  <a:pt x="15930" y="28419"/>
                </a:cubicBezTo>
                <a:cubicBezTo>
                  <a:pt x="16024" y="28559"/>
                  <a:pt x="16213" y="28597"/>
                  <a:pt x="16353" y="28504"/>
                </a:cubicBezTo>
                <a:lnTo>
                  <a:pt x="16510" y="28400"/>
                </a:lnTo>
                <a:lnTo>
                  <a:pt x="16630" y="28316"/>
                </a:lnTo>
                <a:lnTo>
                  <a:pt x="16749" y="28234"/>
                </a:lnTo>
                <a:lnTo>
                  <a:pt x="16864" y="28150"/>
                </a:lnTo>
                <a:cubicBezTo>
                  <a:pt x="17147" y="27945"/>
                  <a:pt x="16921" y="27503"/>
                  <a:pt x="16586" y="27614"/>
                </a:cubicBezTo>
                <a:cubicBezTo>
                  <a:pt x="16558" y="27624"/>
                  <a:pt x="16531" y="27637"/>
                  <a:pt x="16508" y="27656"/>
                </a:cubicBezTo>
                <a:lnTo>
                  <a:pt x="16282" y="27815"/>
                </a:lnTo>
                <a:cubicBezTo>
                  <a:pt x="16192" y="27876"/>
                  <a:pt x="16104" y="27937"/>
                  <a:pt x="16014" y="27997"/>
                </a:cubicBezTo>
                <a:close/>
                <a:moveTo>
                  <a:pt x="17908" y="26526"/>
                </a:moveTo>
                <a:cubicBezTo>
                  <a:pt x="17659" y="26755"/>
                  <a:pt x="17906" y="27161"/>
                  <a:pt x="18229" y="27035"/>
                </a:cubicBezTo>
                <a:cubicBezTo>
                  <a:pt x="18262" y="27021"/>
                  <a:pt x="18292" y="27002"/>
                  <a:pt x="18317" y="26979"/>
                </a:cubicBezTo>
                <a:cubicBezTo>
                  <a:pt x="18472" y="26840"/>
                  <a:pt x="18621" y="26700"/>
                  <a:pt x="18772" y="26558"/>
                </a:cubicBezTo>
                <a:cubicBezTo>
                  <a:pt x="18893" y="26440"/>
                  <a:pt x="18897" y="26245"/>
                  <a:pt x="18780" y="26124"/>
                </a:cubicBezTo>
                <a:cubicBezTo>
                  <a:pt x="18663" y="26002"/>
                  <a:pt x="18470" y="26000"/>
                  <a:pt x="18348" y="26115"/>
                </a:cubicBezTo>
                <a:cubicBezTo>
                  <a:pt x="18204" y="26256"/>
                  <a:pt x="18057" y="26392"/>
                  <a:pt x="17908" y="26526"/>
                </a:cubicBezTo>
                <a:close/>
                <a:moveTo>
                  <a:pt x="19587" y="24808"/>
                </a:moveTo>
                <a:cubicBezTo>
                  <a:pt x="19520" y="24885"/>
                  <a:pt x="19497" y="24992"/>
                  <a:pt x="19526" y="25088"/>
                </a:cubicBezTo>
                <a:cubicBezTo>
                  <a:pt x="19591" y="25323"/>
                  <a:pt x="19893" y="25390"/>
                  <a:pt x="20052" y="25204"/>
                </a:cubicBezTo>
                <a:cubicBezTo>
                  <a:pt x="20186" y="25049"/>
                  <a:pt x="20318" y="24889"/>
                  <a:pt x="20448" y="24730"/>
                </a:cubicBezTo>
                <a:cubicBezTo>
                  <a:pt x="20658" y="24468"/>
                  <a:pt x="20356" y="24108"/>
                  <a:pt x="20060" y="24273"/>
                </a:cubicBezTo>
                <a:cubicBezTo>
                  <a:pt x="20027" y="24290"/>
                  <a:pt x="19998" y="24315"/>
                  <a:pt x="19972" y="24347"/>
                </a:cubicBezTo>
                <a:cubicBezTo>
                  <a:pt x="19847" y="24504"/>
                  <a:pt x="19719" y="24655"/>
                  <a:pt x="19587" y="24808"/>
                </a:cubicBezTo>
                <a:close/>
                <a:moveTo>
                  <a:pt x="21050" y="22896"/>
                </a:moveTo>
                <a:cubicBezTo>
                  <a:pt x="20962" y="23035"/>
                  <a:pt x="20999" y="23221"/>
                  <a:pt x="21136" y="23313"/>
                </a:cubicBezTo>
                <a:cubicBezTo>
                  <a:pt x="21274" y="23406"/>
                  <a:pt x="21460" y="23372"/>
                  <a:pt x="21557" y="23238"/>
                </a:cubicBezTo>
                <a:cubicBezTo>
                  <a:pt x="21672" y="23068"/>
                  <a:pt x="21785" y="22894"/>
                  <a:pt x="21896" y="22720"/>
                </a:cubicBezTo>
                <a:cubicBezTo>
                  <a:pt x="22081" y="22431"/>
                  <a:pt x="21718" y="22104"/>
                  <a:pt x="21446" y="22320"/>
                </a:cubicBezTo>
                <a:cubicBezTo>
                  <a:pt x="21421" y="22339"/>
                  <a:pt x="21400" y="22364"/>
                  <a:pt x="21381" y="22393"/>
                </a:cubicBezTo>
                <a:cubicBezTo>
                  <a:pt x="21272" y="22561"/>
                  <a:pt x="21163" y="22729"/>
                  <a:pt x="21050" y="22896"/>
                </a:cubicBezTo>
                <a:close/>
                <a:moveTo>
                  <a:pt x="22290" y="20832"/>
                </a:moveTo>
                <a:cubicBezTo>
                  <a:pt x="22209" y="20981"/>
                  <a:pt x="22267" y="21169"/>
                  <a:pt x="22418" y="21249"/>
                </a:cubicBezTo>
                <a:cubicBezTo>
                  <a:pt x="22569" y="21327"/>
                  <a:pt x="22756" y="21268"/>
                  <a:pt x="22833" y="21115"/>
                </a:cubicBezTo>
                <a:cubicBezTo>
                  <a:pt x="22927" y="20933"/>
                  <a:pt x="23024" y="20748"/>
                  <a:pt x="23114" y="20566"/>
                </a:cubicBezTo>
                <a:cubicBezTo>
                  <a:pt x="23258" y="20264"/>
                  <a:pt x="22890" y="19983"/>
                  <a:pt x="22638" y="20201"/>
                </a:cubicBezTo>
                <a:cubicBezTo>
                  <a:pt x="22609" y="20226"/>
                  <a:pt x="22584" y="20260"/>
                  <a:pt x="22567" y="20295"/>
                </a:cubicBezTo>
                <a:cubicBezTo>
                  <a:pt x="22477" y="20476"/>
                  <a:pt x="22385" y="20654"/>
                  <a:pt x="22290" y="20832"/>
                </a:cubicBezTo>
                <a:close/>
                <a:moveTo>
                  <a:pt x="23302" y="18644"/>
                </a:moveTo>
                <a:cubicBezTo>
                  <a:pt x="23183" y="18944"/>
                  <a:pt x="23558" y="19208"/>
                  <a:pt x="23803" y="18973"/>
                </a:cubicBezTo>
                <a:cubicBezTo>
                  <a:pt x="23833" y="18944"/>
                  <a:pt x="23856" y="18908"/>
                  <a:pt x="23873" y="18868"/>
                </a:cubicBezTo>
                <a:cubicBezTo>
                  <a:pt x="23948" y="18678"/>
                  <a:pt x="24021" y="18485"/>
                  <a:pt x="24093" y="18292"/>
                </a:cubicBezTo>
                <a:cubicBezTo>
                  <a:pt x="24206" y="17986"/>
                  <a:pt x="23820" y="17730"/>
                  <a:pt x="23577" y="17984"/>
                </a:cubicBezTo>
                <a:cubicBezTo>
                  <a:pt x="23552" y="18011"/>
                  <a:pt x="23533" y="18045"/>
                  <a:pt x="23518" y="18082"/>
                </a:cubicBezTo>
                <a:cubicBezTo>
                  <a:pt x="23449" y="18271"/>
                  <a:pt x="23378" y="18458"/>
                  <a:pt x="23302" y="18644"/>
                </a:cubicBezTo>
                <a:close/>
                <a:moveTo>
                  <a:pt x="24072" y="16362"/>
                </a:moveTo>
                <a:cubicBezTo>
                  <a:pt x="24023" y="16527"/>
                  <a:pt x="24120" y="16697"/>
                  <a:pt x="24285" y="16741"/>
                </a:cubicBezTo>
                <a:cubicBezTo>
                  <a:pt x="24451" y="16785"/>
                  <a:pt x="24621" y="16687"/>
                  <a:pt x="24661" y="16519"/>
                </a:cubicBezTo>
                <a:cubicBezTo>
                  <a:pt x="24715" y="16320"/>
                  <a:pt x="24765" y="16121"/>
                  <a:pt x="24816" y="15920"/>
                </a:cubicBezTo>
                <a:cubicBezTo>
                  <a:pt x="24853" y="15756"/>
                  <a:pt x="24753" y="15591"/>
                  <a:pt x="24589" y="15553"/>
                </a:cubicBezTo>
                <a:cubicBezTo>
                  <a:pt x="24424" y="15513"/>
                  <a:pt x="24260" y="15614"/>
                  <a:pt x="24220" y="15779"/>
                </a:cubicBezTo>
                <a:cubicBezTo>
                  <a:pt x="24174" y="15974"/>
                  <a:pt x="24124" y="16169"/>
                  <a:pt x="24072" y="16362"/>
                </a:cubicBezTo>
                <a:close/>
                <a:moveTo>
                  <a:pt x="24564" y="14010"/>
                </a:moveTo>
                <a:cubicBezTo>
                  <a:pt x="24524" y="14333"/>
                  <a:pt x="24941" y="14486"/>
                  <a:pt x="25119" y="14222"/>
                </a:cubicBezTo>
                <a:cubicBezTo>
                  <a:pt x="25147" y="14184"/>
                  <a:pt x="25163" y="14140"/>
                  <a:pt x="25170" y="14094"/>
                </a:cubicBezTo>
                <a:cubicBezTo>
                  <a:pt x="25199" y="13889"/>
                  <a:pt x="25224" y="13686"/>
                  <a:pt x="25247" y="13478"/>
                </a:cubicBezTo>
                <a:cubicBezTo>
                  <a:pt x="25254" y="13428"/>
                  <a:pt x="25245" y="13375"/>
                  <a:pt x="25228" y="13327"/>
                </a:cubicBezTo>
                <a:cubicBezTo>
                  <a:pt x="25279" y="13166"/>
                  <a:pt x="25184" y="12994"/>
                  <a:pt x="25023" y="12948"/>
                </a:cubicBezTo>
                <a:cubicBezTo>
                  <a:pt x="24987" y="12937"/>
                  <a:pt x="24952" y="12933"/>
                  <a:pt x="24918" y="12935"/>
                </a:cubicBezTo>
                <a:cubicBezTo>
                  <a:pt x="24721" y="12946"/>
                  <a:pt x="24516" y="12956"/>
                  <a:pt x="24319" y="12956"/>
                </a:cubicBezTo>
                <a:cubicBezTo>
                  <a:pt x="23988" y="12969"/>
                  <a:pt x="23902" y="13415"/>
                  <a:pt x="24208" y="13547"/>
                </a:cubicBezTo>
                <a:cubicBezTo>
                  <a:pt x="24248" y="13562"/>
                  <a:pt x="24287" y="13568"/>
                  <a:pt x="24329" y="13568"/>
                </a:cubicBezTo>
                <a:cubicBezTo>
                  <a:pt x="24426" y="13568"/>
                  <a:pt x="24526" y="13564"/>
                  <a:pt x="24623" y="13560"/>
                </a:cubicBezTo>
                <a:cubicBezTo>
                  <a:pt x="24606" y="13711"/>
                  <a:pt x="24585" y="13860"/>
                  <a:pt x="24564" y="14010"/>
                </a:cubicBezTo>
                <a:close/>
                <a:moveTo>
                  <a:pt x="24742" y="11617"/>
                </a:moveTo>
                <a:cubicBezTo>
                  <a:pt x="24742" y="11946"/>
                  <a:pt x="25197" y="12045"/>
                  <a:pt x="25329" y="11734"/>
                </a:cubicBezTo>
                <a:cubicBezTo>
                  <a:pt x="25346" y="11697"/>
                  <a:pt x="25352" y="11657"/>
                  <a:pt x="25352" y="11617"/>
                </a:cubicBezTo>
                <a:lnTo>
                  <a:pt x="25352" y="11468"/>
                </a:lnTo>
                <a:cubicBezTo>
                  <a:pt x="25350" y="11311"/>
                  <a:pt x="25348" y="11154"/>
                  <a:pt x="25342" y="10997"/>
                </a:cubicBezTo>
                <a:cubicBezTo>
                  <a:pt x="25331" y="10670"/>
                  <a:pt x="24874" y="10586"/>
                  <a:pt x="24751" y="10898"/>
                </a:cubicBezTo>
                <a:cubicBezTo>
                  <a:pt x="24736" y="10936"/>
                  <a:pt x="24730" y="10976"/>
                  <a:pt x="24732" y="11018"/>
                </a:cubicBezTo>
                <a:cubicBezTo>
                  <a:pt x="24740" y="11215"/>
                  <a:pt x="24742" y="11420"/>
                  <a:pt x="24742" y="11617"/>
                </a:cubicBezTo>
                <a:close/>
                <a:moveTo>
                  <a:pt x="24585" y="9226"/>
                </a:moveTo>
                <a:cubicBezTo>
                  <a:pt x="24640" y="9574"/>
                  <a:pt x="25145" y="9574"/>
                  <a:pt x="25191" y="9213"/>
                </a:cubicBezTo>
                <a:cubicBezTo>
                  <a:pt x="25193" y="9188"/>
                  <a:pt x="25193" y="9163"/>
                  <a:pt x="25189" y="9136"/>
                </a:cubicBezTo>
                <a:cubicBezTo>
                  <a:pt x="25159" y="8928"/>
                  <a:pt x="25124" y="8721"/>
                  <a:pt x="25080" y="8515"/>
                </a:cubicBezTo>
                <a:cubicBezTo>
                  <a:pt x="25008" y="8186"/>
                  <a:pt x="24535" y="8199"/>
                  <a:pt x="24480" y="8530"/>
                </a:cubicBezTo>
                <a:cubicBezTo>
                  <a:pt x="24472" y="8568"/>
                  <a:pt x="24474" y="8606"/>
                  <a:pt x="24482" y="8643"/>
                </a:cubicBezTo>
                <a:cubicBezTo>
                  <a:pt x="24522" y="8836"/>
                  <a:pt x="24556" y="9029"/>
                  <a:pt x="24585" y="9226"/>
                </a:cubicBezTo>
                <a:close/>
                <a:moveTo>
                  <a:pt x="23854" y="7090"/>
                </a:moveTo>
                <a:cubicBezTo>
                  <a:pt x="24055" y="7344"/>
                  <a:pt x="24472" y="7143"/>
                  <a:pt x="24384" y="6814"/>
                </a:cubicBezTo>
                <a:cubicBezTo>
                  <a:pt x="24373" y="6774"/>
                  <a:pt x="24355" y="6738"/>
                  <a:pt x="24327" y="6707"/>
                </a:cubicBezTo>
                <a:cubicBezTo>
                  <a:pt x="24181" y="6518"/>
                  <a:pt x="24002" y="6357"/>
                  <a:pt x="23801" y="6227"/>
                </a:cubicBezTo>
                <a:cubicBezTo>
                  <a:pt x="23512" y="6053"/>
                  <a:pt x="23189" y="6411"/>
                  <a:pt x="23405" y="6682"/>
                </a:cubicBezTo>
                <a:cubicBezTo>
                  <a:pt x="23426" y="6709"/>
                  <a:pt x="23453" y="6732"/>
                  <a:pt x="23483" y="6749"/>
                </a:cubicBezTo>
                <a:cubicBezTo>
                  <a:pt x="23623" y="6841"/>
                  <a:pt x="23749" y="6956"/>
                  <a:pt x="23854" y="7090"/>
                </a:cubicBezTo>
                <a:close/>
                <a:moveTo>
                  <a:pt x="21974" y="6707"/>
                </a:moveTo>
                <a:cubicBezTo>
                  <a:pt x="22303" y="6587"/>
                  <a:pt x="22209" y="6103"/>
                  <a:pt x="21859" y="6114"/>
                </a:cubicBezTo>
                <a:cubicBezTo>
                  <a:pt x="21829" y="6116"/>
                  <a:pt x="21800" y="6122"/>
                  <a:pt x="21771" y="6133"/>
                </a:cubicBezTo>
                <a:cubicBezTo>
                  <a:pt x="21567" y="6204"/>
                  <a:pt x="21368" y="6288"/>
                  <a:pt x="21175" y="6382"/>
                </a:cubicBezTo>
                <a:cubicBezTo>
                  <a:pt x="21022" y="6455"/>
                  <a:pt x="20957" y="6640"/>
                  <a:pt x="21033" y="6793"/>
                </a:cubicBezTo>
                <a:cubicBezTo>
                  <a:pt x="21108" y="6946"/>
                  <a:pt x="21293" y="7009"/>
                  <a:pt x="21446" y="6931"/>
                </a:cubicBezTo>
                <a:cubicBezTo>
                  <a:pt x="21618" y="6845"/>
                  <a:pt x="21794" y="6772"/>
                  <a:pt x="21974" y="6707"/>
                </a:cubicBezTo>
                <a:close/>
                <a:moveTo>
                  <a:pt x="19979" y="7887"/>
                </a:moveTo>
                <a:cubicBezTo>
                  <a:pt x="20033" y="7839"/>
                  <a:pt x="20071" y="7774"/>
                  <a:pt x="20081" y="7700"/>
                </a:cubicBezTo>
                <a:cubicBezTo>
                  <a:pt x="20121" y="7419"/>
                  <a:pt x="19792" y="7239"/>
                  <a:pt x="19578" y="7424"/>
                </a:cubicBezTo>
                <a:cubicBezTo>
                  <a:pt x="19413" y="7566"/>
                  <a:pt x="19258" y="7717"/>
                  <a:pt x="19113" y="7880"/>
                </a:cubicBezTo>
                <a:cubicBezTo>
                  <a:pt x="19002" y="8006"/>
                  <a:pt x="19013" y="8199"/>
                  <a:pt x="19140" y="8310"/>
                </a:cubicBezTo>
                <a:cubicBezTo>
                  <a:pt x="19266" y="8423"/>
                  <a:pt x="19459" y="8411"/>
                  <a:pt x="19570" y="8285"/>
                </a:cubicBezTo>
                <a:cubicBezTo>
                  <a:pt x="19698" y="8142"/>
                  <a:pt x="19834" y="8010"/>
                  <a:pt x="19979" y="7887"/>
                </a:cubicBezTo>
                <a:close/>
                <a:moveTo>
                  <a:pt x="18983" y="9723"/>
                </a:moveTo>
                <a:cubicBezTo>
                  <a:pt x="18977" y="9551"/>
                  <a:pt x="18832" y="9419"/>
                  <a:pt x="18660" y="9427"/>
                </a:cubicBezTo>
                <a:cubicBezTo>
                  <a:pt x="18491" y="9438"/>
                  <a:pt x="18361" y="9584"/>
                  <a:pt x="18373" y="9756"/>
                </a:cubicBezTo>
                <a:cubicBezTo>
                  <a:pt x="18386" y="9987"/>
                  <a:pt x="18430" y="10217"/>
                  <a:pt x="18507" y="10435"/>
                </a:cubicBezTo>
                <a:cubicBezTo>
                  <a:pt x="18627" y="10768"/>
                  <a:pt x="19124" y="10674"/>
                  <a:pt x="19101" y="10309"/>
                </a:cubicBezTo>
                <a:cubicBezTo>
                  <a:pt x="19098" y="10284"/>
                  <a:pt x="19092" y="10261"/>
                  <a:pt x="19084" y="10236"/>
                </a:cubicBezTo>
                <a:cubicBezTo>
                  <a:pt x="19027" y="10070"/>
                  <a:pt x="18994" y="9899"/>
                  <a:pt x="18983" y="9723"/>
                </a:cubicBezTo>
                <a:close/>
                <a:moveTo>
                  <a:pt x="20039" y="11613"/>
                </a:moveTo>
                <a:cubicBezTo>
                  <a:pt x="19796" y="11382"/>
                  <a:pt x="19402" y="11649"/>
                  <a:pt x="19553" y="11973"/>
                </a:cubicBezTo>
                <a:cubicBezTo>
                  <a:pt x="19570" y="12003"/>
                  <a:pt x="19589" y="12028"/>
                  <a:pt x="19614" y="12051"/>
                </a:cubicBezTo>
                <a:cubicBezTo>
                  <a:pt x="19763" y="12200"/>
                  <a:pt x="19922" y="12340"/>
                  <a:pt x="20086" y="12476"/>
                </a:cubicBezTo>
                <a:cubicBezTo>
                  <a:pt x="20213" y="12590"/>
                  <a:pt x="20410" y="12575"/>
                  <a:pt x="20521" y="12443"/>
                </a:cubicBezTo>
                <a:cubicBezTo>
                  <a:pt x="20633" y="12311"/>
                  <a:pt x="20612" y="12114"/>
                  <a:pt x="20475" y="12007"/>
                </a:cubicBezTo>
                <a:cubicBezTo>
                  <a:pt x="20327" y="11881"/>
                  <a:pt x="20180" y="11751"/>
                  <a:pt x="20039" y="11613"/>
                </a:cubicBezTo>
                <a:close/>
                <a:moveTo>
                  <a:pt x="21963" y="12759"/>
                </a:moveTo>
                <a:cubicBezTo>
                  <a:pt x="21630" y="12686"/>
                  <a:pt x="21444" y="13126"/>
                  <a:pt x="21733" y="13315"/>
                </a:cubicBezTo>
                <a:cubicBezTo>
                  <a:pt x="21762" y="13333"/>
                  <a:pt x="21794" y="13346"/>
                  <a:pt x="21827" y="13354"/>
                </a:cubicBezTo>
                <a:cubicBezTo>
                  <a:pt x="22035" y="13403"/>
                  <a:pt x="22244" y="13438"/>
                  <a:pt x="22454" y="13470"/>
                </a:cubicBezTo>
                <a:cubicBezTo>
                  <a:pt x="22785" y="13510"/>
                  <a:pt x="22936" y="13078"/>
                  <a:pt x="22653" y="12904"/>
                </a:cubicBezTo>
                <a:cubicBezTo>
                  <a:pt x="22617" y="12883"/>
                  <a:pt x="22579" y="12870"/>
                  <a:pt x="22538" y="12864"/>
                </a:cubicBezTo>
                <a:cubicBezTo>
                  <a:pt x="22345" y="12837"/>
                  <a:pt x="22152" y="12803"/>
                  <a:pt x="21963" y="12759"/>
                </a:cubicBezTo>
                <a:close/>
                <a:moveTo>
                  <a:pt x="26712" y="12751"/>
                </a:moveTo>
                <a:cubicBezTo>
                  <a:pt x="26379" y="12803"/>
                  <a:pt x="26362" y="13275"/>
                  <a:pt x="26689" y="13352"/>
                </a:cubicBezTo>
                <a:cubicBezTo>
                  <a:pt x="26727" y="13361"/>
                  <a:pt x="26765" y="13361"/>
                  <a:pt x="26802" y="13357"/>
                </a:cubicBezTo>
                <a:cubicBezTo>
                  <a:pt x="27006" y="13327"/>
                  <a:pt x="27211" y="13294"/>
                  <a:pt x="27414" y="13258"/>
                </a:cubicBezTo>
                <a:cubicBezTo>
                  <a:pt x="27739" y="13197"/>
                  <a:pt x="27754" y="12738"/>
                  <a:pt x="27425" y="12659"/>
                </a:cubicBezTo>
                <a:cubicBezTo>
                  <a:pt x="27387" y="12650"/>
                  <a:pt x="27347" y="12650"/>
                  <a:pt x="27307" y="12657"/>
                </a:cubicBezTo>
                <a:cubicBezTo>
                  <a:pt x="27110" y="12692"/>
                  <a:pt x="26911" y="12724"/>
                  <a:pt x="26712" y="12751"/>
                </a:cubicBezTo>
                <a:close/>
                <a:moveTo>
                  <a:pt x="29080" y="12286"/>
                </a:moveTo>
                <a:cubicBezTo>
                  <a:pt x="28917" y="12328"/>
                  <a:pt x="28818" y="12493"/>
                  <a:pt x="28860" y="12657"/>
                </a:cubicBezTo>
                <a:cubicBezTo>
                  <a:pt x="28900" y="12818"/>
                  <a:pt x="29066" y="12919"/>
                  <a:pt x="29229" y="12879"/>
                </a:cubicBezTo>
                <a:cubicBezTo>
                  <a:pt x="29428" y="12828"/>
                  <a:pt x="29627" y="12778"/>
                  <a:pt x="29826" y="12724"/>
                </a:cubicBezTo>
                <a:cubicBezTo>
                  <a:pt x="30170" y="12623"/>
                  <a:pt x="30099" y="12124"/>
                  <a:pt x="29738" y="12124"/>
                </a:cubicBezTo>
                <a:cubicBezTo>
                  <a:pt x="29713" y="12124"/>
                  <a:pt x="29688" y="12128"/>
                  <a:pt x="29665" y="12135"/>
                </a:cubicBezTo>
                <a:cubicBezTo>
                  <a:pt x="29470" y="12187"/>
                  <a:pt x="29275" y="12237"/>
                  <a:pt x="29080" y="12286"/>
                </a:cubicBezTo>
                <a:close/>
                <a:moveTo>
                  <a:pt x="31396" y="11602"/>
                </a:moveTo>
                <a:cubicBezTo>
                  <a:pt x="31076" y="11718"/>
                  <a:pt x="31151" y="12198"/>
                  <a:pt x="31501" y="12198"/>
                </a:cubicBezTo>
                <a:cubicBezTo>
                  <a:pt x="31535" y="12196"/>
                  <a:pt x="31566" y="12191"/>
                  <a:pt x="31595" y="12181"/>
                </a:cubicBezTo>
                <a:cubicBezTo>
                  <a:pt x="31790" y="12114"/>
                  <a:pt x="31985" y="12045"/>
                  <a:pt x="32178" y="11973"/>
                </a:cubicBezTo>
                <a:cubicBezTo>
                  <a:pt x="32482" y="11862"/>
                  <a:pt x="32425" y="11403"/>
                  <a:pt x="32086" y="11380"/>
                </a:cubicBezTo>
                <a:cubicBezTo>
                  <a:pt x="32044" y="11380"/>
                  <a:pt x="32004" y="11387"/>
                  <a:pt x="31966" y="11399"/>
                </a:cubicBezTo>
                <a:cubicBezTo>
                  <a:pt x="31776" y="11470"/>
                  <a:pt x="31587" y="11537"/>
                  <a:pt x="31396" y="11602"/>
                </a:cubicBezTo>
                <a:close/>
                <a:moveTo>
                  <a:pt x="33645" y="10718"/>
                </a:moveTo>
                <a:cubicBezTo>
                  <a:pt x="33343" y="10852"/>
                  <a:pt x="33444" y="11311"/>
                  <a:pt x="33783" y="11301"/>
                </a:cubicBezTo>
                <a:cubicBezTo>
                  <a:pt x="33823" y="11299"/>
                  <a:pt x="33859" y="11290"/>
                  <a:pt x="33894" y="11273"/>
                </a:cubicBezTo>
                <a:cubicBezTo>
                  <a:pt x="34083" y="11190"/>
                  <a:pt x="34269" y="11104"/>
                  <a:pt x="34456" y="11014"/>
                </a:cubicBezTo>
                <a:cubicBezTo>
                  <a:pt x="34756" y="10869"/>
                  <a:pt x="34642" y="10412"/>
                  <a:pt x="34299" y="10435"/>
                </a:cubicBezTo>
                <a:cubicBezTo>
                  <a:pt x="34261" y="10437"/>
                  <a:pt x="34225" y="10448"/>
                  <a:pt x="34192" y="10464"/>
                </a:cubicBezTo>
                <a:cubicBezTo>
                  <a:pt x="34010" y="10550"/>
                  <a:pt x="33827" y="10634"/>
                  <a:pt x="33645" y="10718"/>
                </a:cubicBezTo>
                <a:close/>
                <a:moveTo>
                  <a:pt x="35797" y="9626"/>
                </a:moveTo>
                <a:cubicBezTo>
                  <a:pt x="35510" y="9790"/>
                  <a:pt x="35651" y="10238"/>
                  <a:pt x="35996" y="10194"/>
                </a:cubicBezTo>
                <a:cubicBezTo>
                  <a:pt x="36034" y="10188"/>
                  <a:pt x="36070" y="10175"/>
                  <a:pt x="36101" y="10156"/>
                </a:cubicBezTo>
                <a:cubicBezTo>
                  <a:pt x="36279" y="10054"/>
                  <a:pt x="36459" y="9951"/>
                  <a:pt x="36636" y="9842"/>
                </a:cubicBezTo>
                <a:cubicBezTo>
                  <a:pt x="36776" y="9754"/>
                  <a:pt x="36820" y="9567"/>
                  <a:pt x="36732" y="9425"/>
                </a:cubicBezTo>
                <a:cubicBezTo>
                  <a:pt x="36646" y="9282"/>
                  <a:pt x="36459" y="9236"/>
                  <a:pt x="36317" y="9320"/>
                </a:cubicBezTo>
                <a:cubicBezTo>
                  <a:pt x="36145" y="9425"/>
                  <a:pt x="35971" y="9526"/>
                  <a:pt x="35797" y="9626"/>
                </a:cubicBezTo>
                <a:close/>
                <a:moveTo>
                  <a:pt x="37824" y="8325"/>
                </a:moveTo>
                <a:cubicBezTo>
                  <a:pt x="37558" y="8520"/>
                  <a:pt x="37744" y="8945"/>
                  <a:pt x="38079" y="8868"/>
                </a:cubicBezTo>
                <a:cubicBezTo>
                  <a:pt x="38117" y="8857"/>
                  <a:pt x="38153" y="8840"/>
                  <a:pt x="38184" y="8817"/>
                </a:cubicBezTo>
                <a:cubicBezTo>
                  <a:pt x="38350" y="8696"/>
                  <a:pt x="38515" y="8574"/>
                  <a:pt x="38681" y="8448"/>
                </a:cubicBezTo>
                <a:cubicBezTo>
                  <a:pt x="38893" y="8283"/>
                  <a:pt x="38800" y="7939"/>
                  <a:pt x="38534" y="7903"/>
                </a:cubicBezTo>
                <a:cubicBezTo>
                  <a:pt x="38452" y="7893"/>
                  <a:pt x="38371" y="7914"/>
                  <a:pt x="38308" y="7964"/>
                </a:cubicBezTo>
                <a:cubicBezTo>
                  <a:pt x="38147" y="8088"/>
                  <a:pt x="37985" y="8207"/>
                  <a:pt x="37824" y="8325"/>
                </a:cubicBezTo>
                <a:close/>
                <a:moveTo>
                  <a:pt x="39683" y="6801"/>
                </a:moveTo>
                <a:cubicBezTo>
                  <a:pt x="39561" y="6916"/>
                  <a:pt x="39555" y="7109"/>
                  <a:pt x="39670" y="7233"/>
                </a:cubicBezTo>
                <a:cubicBezTo>
                  <a:pt x="39785" y="7356"/>
                  <a:pt x="39980" y="7363"/>
                  <a:pt x="40102" y="7245"/>
                </a:cubicBezTo>
                <a:cubicBezTo>
                  <a:pt x="40255" y="7105"/>
                  <a:pt x="40406" y="6960"/>
                  <a:pt x="40552" y="6814"/>
                </a:cubicBezTo>
                <a:cubicBezTo>
                  <a:pt x="40666" y="6694"/>
                  <a:pt x="40663" y="6504"/>
                  <a:pt x="40544" y="6386"/>
                </a:cubicBezTo>
                <a:cubicBezTo>
                  <a:pt x="40427" y="6271"/>
                  <a:pt x="40236" y="6269"/>
                  <a:pt x="40117" y="6384"/>
                </a:cubicBezTo>
                <a:cubicBezTo>
                  <a:pt x="39976" y="6527"/>
                  <a:pt x="39831" y="6665"/>
                  <a:pt x="39685" y="6799"/>
                </a:cubicBezTo>
                <a:close/>
                <a:moveTo>
                  <a:pt x="41326" y="5051"/>
                </a:moveTo>
                <a:cubicBezTo>
                  <a:pt x="41219" y="5181"/>
                  <a:pt x="41240" y="5374"/>
                  <a:pt x="41370" y="5481"/>
                </a:cubicBezTo>
                <a:cubicBezTo>
                  <a:pt x="41502" y="5586"/>
                  <a:pt x="41695" y="5567"/>
                  <a:pt x="41799" y="5435"/>
                </a:cubicBezTo>
                <a:cubicBezTo>
                  <a:pt x="41931" y="5273"/>
                  <a:pt x="42059" y="5110"/>
                  <a:pt x="42183" y="4942"/>
                </a:cubicBezTo>
                <a:cubicBezTo>
                  <a:pt x="42388" y="4661"/>
                  <a:pt x="42040" y="4311"/>
                  <a:pt x="41757" y="4515"/>
                </a:cubicBezTo>
                <a:cubicBezTo>
                  <a:pt x="41732" y="4531"/>
                  <a:pt x="41711" y="4555"/>
                  <a:pt x="41692" y="4580"/>
                </a:cubicBezTo>
                <a:cubicBezTo>
                  <a:pt x="41573" y="4739"/>
                  <a:pt x="41449" y="4896"/>
                  <a:pt x="41326" y="5051"/>
                </a:cubicBezTo>
                <a:close/>
                <a:moveTo>
                  <a:pt x="42686" y="3081"/>
                </a:moveTo>
                <a:cubicBezTo>
                  <a:pt x="42518" y="3370"/>
                  <a:pt x="42874" y="3683"/>
                  <a:pt x="43143" y="3469"/>
                </a:cubicBezTo>
                <a:cubicBezTo>
                  <a:pt x="43172" y="3448"/>
                  <a:pt x="43195" y="3419"/>
                  <a:pt x="43214" y="3387"/>
                </a:cubicBezTo>
                <a:lnTo>
                  <a:pt x="43287" y="3257"/>
                </a:lnTo>
                <a:lnTo>
                  <a:pt x="43424" y="3014"/>
                </a:lnTo>
                <a:lnTo>
                  <a:pt x="43516" y="2840"/>
                </a:lnTo>
                <a:cubicBezTo>
                  <a:pt x="43673" y="2534"/>
                  <a:pt x="43281" y="2232"/>
                  <a:pt x="43023" y="2490"/>
                </a:cubicBezTo>
                <a:cubicBezTo>
                  <a:pt x="43004" y="2511"/>
                  <a:pt x="42988" y="2534"/>
                  <a:pt x="42973" y="2559"/>
                </a:cubicBezTo>
                <a:lnTo>
                  <a:pt x="42887" y="2723"/>
                </a:lnTo>
                <a:lnTo>
                  <a:pt x="42757" y="295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6"/>
          <p:cNvSpPr/>
          <p:nvPr/>
        </p:nvSpPr>
        <p:spPr>
          <a:xfrm rot="1800202">
            <a:off x="401355" y="447122"/>
            <a:ext cx="258592"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6"/>
          <p:cNvSpPr/>
          <p:nvPr/>
        </p:nvSpPr>
        <p:spPr>
          <a:xfrm rot="1800295">
            <a:off x="740731" y="373502"/>
            <a:ext cx="99500" cy="8771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6"/>
          <p:cNvSpPr/>
          <p:nvPr/>
        </p:nvSpPr>
        <p:spPr>
          <a:xfrm rot="1800295">
            <a:off x="1671331" y="4064165"/>
            <a:ext cx="99500" cy="8771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6"/>
          <p:cNvSpPr/>
          <p:nvPr/>
        </p:nvSpPr>
        <p:spPr>
          <a:xfrm rot="2887983" flipH="1">
            <a:off x="8541976" y="4186039"/>
            <a:ext cx="73086" cy="72373"/>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6"/>
          <p:cNvSpPr/>
          <p:nvPr/>
        </p:nvSpPr>
        <p:spPr>
          <a:xfrm rot="2887983" flipH="1">
            <a:off x="8698438" y="4440969"/>
            <a:ext cx="84576" cy="85257"/>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6"/>
          <p:cNvSpPr/>
          <p:nvPr/>
        </p:nvSpPr>
        <p:spPr>
          <a:xfrm rot="2888059" flipH="1">
            <a:off x="8409856" y="4553539"/>
            <a:ext cx="176974" cy="17703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6"/>
          <p:cNvSpPr/>
          <p:nvPr/>
        </p:nvSpPr>
        <p:spPr>
          <a:xfrm>
            <a:off x="5774638" y="4273600"/>
            <a:ext cx="275250" cy="319925"/>
          </a:xfrm>
          <a:custGeom>
            <a:avLst/>
            <a:gdLst/>
            <a:ahLst/>
            <a:cxnLst/>
            <a:rect l="l" t="t" r="r" b="b"/>
            <a:pathLst>
              <a:path w="11010" h="12797" extrusionOk="0">
                <a:moveTo>
                  <a:pt x="8736" y="10135"/>
                </a:moveTo>
                <a:cubicBezTo>
                  <a:pt x="8893" y="9341"/>
                  <a:pt x="9084" y="8553"/>
                  <a:pt x="9283" y="7769"/>
                </a:cubicBezTo>
                <a:cubicBezTo>
                  <a:pt x="8241" y="6692"/>
                  <a:pt x="7128" y="5669"/>
                  <a:pt x="6158" y="4523"/>
                </a:cubicBezTo>
                <a:cubicBezTo>
                  <a:pt x="5925" y="5543"/>
                  <a:pt x="5693" y="6583"/>
                  <a:pt x="5410" y="7582"/>
                </a:cubicBezTo>
                <a:cubicBezTo>
                  <a:pt x="4865" y="9513"/>
                  <a:pt x="1221" y="9437"/>
                  <a:pt x="470" y="7750"/>
                </a:cubicBezTo>
                <a:cubicBezTo>
                  <a:pt x="1" y="6694"/>
                  <a:pt x="785" y="5535"/>
                  <a:pt x="1866" y="5330"/>
                </a:cubicBezTo>
                <a:cubicBezTo>
                  <a:pt x="2838" y="5147"/>
                  <a:pt x="3970" y="5495"/>
                  <a:pt x="4748" y="6128"/>
                </a:cubicBezTo>
                <a:cubicBezTo>
                  <a:pt x="5114" y="4185"/>
                  <a:pt x="5697" y="2293"/>
                  <a:pt x="6146" y="369"/>
                </a:cubicBezTo>
                <a:cubicBezTo>
                  <a:pt x="6190" y="159"/>
                  <a:pt x="6378" y="13"/>
                  <a:pt x="6590" y="23"/>
                </a:cubicBezTo>
                <a:cubicBezTo>
                  <a:pt x="6797" y="0"/>
                  <a:pt x="6992" y="134"/>
                  <a:pt x="7043" y="338"/>
                </a:cubicBezTo>
                <a:cubicBezTo>
                  <a:pt x="7258" y="658"/>
                  <a:pt x="7541" y="977"/>
                  <a:pt x="7799" y="1262"/>
                </a:cubicBezTo>
                <a:cubicBezTo>
                  <a:pt x="8164" y="1666"/>
                  <a:pt x="8543" y="2058"/>
                  <a:pt x="8924" y="2446"/>
                </a:cubicBezTo>
                <a:cubicBezTo>
                  <a:pt x="9557" y="3087"/>
                  <a:pt x="10211" y="3716"/>
                  <a:pt x="10832" y="4368"/>
                </a:cubicBezTo>
                <a:cubicBezTo>
                  <a:pt x="10882" y="4407"/>
                  <a:pt x="10926" y="4460"/>
                  <a:pt x="10957" y="4516"/>
                </a:cubicBezTo>
                <a:cubicBezTo>
                  <a:pt x="10991" y="4577"/>
                  <a:pt x="11008" y="4646"/>
                  <a:pt x="11010" y="4715"/>
                </a:cubicBezTo>
                <a:cubicBezTo>
                  <a:pt x="11010" y="4757"/>
                  <a:pt x="11006" y="4799"/>
                  <a:pt x="10995" y="4839"/>
                </a:cubicBezTo>
                <a:cubicBezTo>
                  <a:pt x="10899" y="5254"/>
                  <a:pt x="10815" y="5675"/>
                  <a:pt x="10725" y="6092"/>
                </a:cubicBezTo>
                <a:cubicBezTo>
                  <a:pt x="10568" y="6828"/>
                  <a:pt x="10408" y="7566"/>
                  <a:pt x="10245" y="8301"/>
                </a:cubicBezTo>
                <a:cubicBezTo>
                  <a:pt x="10077" y="9054"/>
                  <a:pt x="9905" y="9806"/>
                  <a:pt x="9717" y="10552"/>
                </a:cubicBezTo>
                <a:cubicBezTo>
                  <a:pt x="9647" y="10818"/>
                  <a:pt x="9463" y="11600"/>
                  <a:pt x="9312" y="11816"/>
                </a:cubicBezTo>
                <a:cubicBezTo>
                  <a:pt x="9312" y="11820"/>
                  <a:pt x="9310" y="11820"/>
                  <a:pt x="9310" y="11822"/>
                </a:cubicBezTo>
                <a:cubicBezTo>
                  <a:pt x="8639" y="12702"/>
                  <a:pt x="7606" y="12797"/>
                  <a:pt x="6602" y="12495"/>
                </a:cubicBezTo>
                <a:cubicBezTo>
                  <a:pt x="5789" y="12250"/>
                  <a:pt x="5008" y="11606"/>
                  <a:pt x="4865" y="10728"/>
                </a:cubicBezTo>
                <a:cubicBezTo>
                  <a:pt x="4695" y="9674"/>
                  <a:pt x="5777" y="8993"/>
                  <a:pt x="6718" y="9047"/>
                </a:cubicBezTo>
                <a:cubicBezTo>
                  <a:pt x="7543" y="9096"/>
                  <a:pt x="8233" y="9519"/>
                  <a:pt x="8736" y="10135"/>
                </a:cubicBezTo>
                <a:close/>
                <a:moveTo>
                  <a:pt x="6843" y="1501"/>
                </a:moveTo>
                <a:cubicBezTo>
                  <a:pt x="6703" y="2123"/>
                  <a:pt x="6560" y="2745"/>
                  <a:pt x="6420" y="3370"/>
                </a:cubicBezTo>
                <a:cubicBezTo>
                  <a:pt x="7353" y="4600"/>
                  <a:pt x="8447" y="5690"/>
                  <a:pt x="9543" y="6773"/>
                </a:cubicBezTo>
                <a:cubicBezTo>
                  <a:pt x="9704" y="6157"/>
                  <a:pt x="9865" y="5539"/>
                  <a:pt x="10014" y="4921"/>
                </a:cubicBezTo>
                <a:cubicBezTo>
                  <a:pt x="9386" y="4298"/>
                  <a:pt x="8776" y="3649"/>
                  <a:pt x="8178" y="2999"/>
                </a:cubicBezTo>
                <a:cubicBezTo>
                  <a:pt x="7726" y="2509"/>
                  <a:pt x="7277" y="2010"/>
                  <a:pt x="6843" y="1501"/>
                </a:cubicBezTo>
                <a:close/>
                <a:moveTo>
                  <a:pt x="4515" y="7310"/>
                </a:moveTo>
                <a:cubicBezTo>
                  <a:pt x="4071" y="6641"/>
                  <a:pt x="2903" y="6006"/>
                  <a:pt x="2103" y="6235"/>
                </a:cubicBezTo>
                <a:cubicBezTo>
                  <a:pt x="1594" y="6379"/>
                  <a:pt x="904" y="7004"/>
                  <a:pt x="1441" y="7517"/>
                </a:cubicBezTo>
                <a:cubicBezTo>
                  <a:pt x="2122" y="8167"/>
                  <a:pt x="3411" y="8433"/>
                  <a:pt x="4171" y="7782"/>
                </a:cubicBezTo>
                <a:cubicBezTo>
                  <a:pt x="4322" y="7654"/>
                  <a:pt x="4440" y="7492"/>
                  <a:pt x="4515" y="7308"/>
                </a:cubicBezTo>
                <a:close/>
                <a:moveTo>
                  <a:pt x="8432" y="11420"/>
                </a:moveTo>
                <a:cubicBezTo>
                  <a:pt x="8065" y="10745"/>
                  <a:pt x="7426" y="9884"/>
                  <a:pt x="6567" y="9986"/>
                </a:cubicBezTo>
                <a:cubicBezTo>
                  <a:pt x="6160" y="10034"/>
                  <a:pt x="5582" y="10273"/>
                  <a:pt x="5844" y="10781"/>
                </a:cubicBezTo>
                <a:cubicBezTo>
                  <a:pt x="6062" y="11200"/>
                  <a:pt x="6472" y="11527"/>
                  <a:pt x="6938" y="11617"/>
                </a:cubicBezTo>
                <a:cubicBezTo>
                  <a:pt x="7436" y="11711"/>
                  <a:pt x="8042" y="11816"/>
                  <a:pt x="8432" y="1142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6"/>
          <p:cNvSpPr/>
          <p:nvPr/>
        </p:nvSpPr>
        <p:spPr>
          <a:xfrm>
            <a:off x="440363" y="3753963"/>
            <a:ext cx="700250" cy="565500"/>
          </a:xfrm>
          <a:custGeom>
            <a:avLst/>
            <a:gdLst/>
            <a:ahLst/>
            <a:cxnLst/>
            <a:rect l="l" t="t" r="r" b="b"/>
            <a:pathLst>
              <a:path w="28010" h="22620" extrusionOk="0">
                <a:moveTo>
                  <a:pt x="24617" y="13006"/>
                </a:moveTo>
                <a:cubicBezTo>
                  <a:pt x="25667" y="13386"/>
                  <a:pt x="26664" y="13897"/>
                  <a:pt x="27710" y="14285"/>
                </a:cubicBezTo>
                <a:cubicBezTo>
                  <a:pt x="27886" y="14350"/>
                  <a:pt x="28010" y="14501"/>
                  <a:pt x="28010" y="14696"/>
                </a:cubicBezTo>
                <a:cubicBezTo>
                  <a:pt x="28010" y="14941"/>
                  <a:pt x="27582" y="15266"/>
                  <a:pt x="27406" y="15406"/>
                </a:cubicBezTo>
                <a:cubicBezTo>
                  <a:pt x="26960" y="15762"/>
                  <a:pt x="26473" y="16094"/>
                  <a:pt x="25998" y="16414"/>
                </a:cubicBezTo>
                <a:cubicBezTo>
                  <a:pt x="24604" y="17351"/>
                  <a:pt x="23156" y="18233"/>
                  <a:pt x="21712" y="19090"/>
                </a:cubicBezTo>
                <a:cubicBezTo>
                  <a:pt x="20886" y="19581"/>
                  <a:pt x="15737" y="22620"/>
                  <a:pt x="14993" y="22590"/>
                </a:cubicBezTo>
                <a:cubicBezTo>
                  <a:pt x="14140" y="22580"/>
                  <a:pt x="11818" y="20446"/>
                  <a:pt x="11087" y="19847"/>
                </a:cubicBezTo>
                <a:cubicBezTo>
                  <a:pt x="7409" y="16825"/>
                  <a:pt x="3940" y="13589"/>
                  <a:pt x="455" y="10349"/>
                </a:cubicBezTo>
                <a:cubicBezTo>
                  <a:pt x="0" y="9974"/>
                  <a:pt x="300" y="8826"/>
                  <a:pt x="432" y="8354"/>
                </a:cubicBezTo>
                <a:cubicBezTo>
                  <a:pt x="560" y="7908"/>
                  <a:pt x="805" y="7153"/>
                  <a:pt x="1059" y="6759"/>
                </a:cubicBezTo>
                <a:cubicBezTo>
                  <a:pt x="1721" y="5550"/>
                  <a:pt x="10802" y="1059"/>
                  <a:pt x="12623" y="95"/>
                </a:cubicBezTo>
                <a:cubicBezTo>
                  <a:pt x="12797" y="0"/>
                  <a:pt x="13015" y="38"/>
                  <a:pt x="13147" y="189"/>
                </a:cubicBezTo>
                <a:cubicBezTo>
                  <a:pt x="13189" y="218"/>
                  <a:pt x="13224" y="256"/>
                  <a:pt x="13254" y="298"/>
                </a:cubicBezTo>
                <a:cubicBezTo>
                  <a:pt x="13488" y="633"/>
                  <a:pt x="13813" y="971"/>
                  <a:pt x="14098" y="1262"/>
                </a:cubicBezTo>
                <a:cubicBezTo>
                  <a:pt x="14559" y="1734"/>
                  <a:pt x="15041" y="2188"/>
                  <a:pt x="15530" y="2633"/>
                </a:cubicBezTo>
                <a:cubicBezTo>
                  <a:pt x="16783" y="3779"/>
                  <a:pt x="18091" y="4881"/>
                  <a:pt x="19413" y="5944"/>
                </a:cubicBezTo>
                <a:cubicBezTo>
                  <a:pt x="20677" y="6962"/>
                  <a:pt x="21974" y="7962"/>
                  <a:pt x="23305" y="8888"/>
                </a:cubicBezTo>
                <a:cubicBezTo>
                  <a:pt x="23839" y="9259"/>
                  <a:pt x="24380" y="9622"/>
                  <a:pt x="24937" y="9953"/>
                </a:cubicBezTo>
                <a:cubicBezTo>
                  <a:pt x="25312" y="10177"/>
                  <a:pt x="25734" y="10416"/>
                  <a:pt x="26142" y="10571"/>
                </a:cubicBezTo>
                <a:cubicBezTo>
                  <a:pt x="26165" y="10580"/>
                  <a:pt x="26188" y="10590"/>
                  <a:pt x="26209" y="10601"/>
                </a:cubicBezTo>
                <a:cubicBezTo>
                  <a:pt x="26582" y="10617"/>
                  <a:pt x="26782" y="11164"/>
                  <a:pt x="26411" y="11405"/>
                </a:cubicBezTo>
                <a:cubicBezTo>
                  <a:pt x="25836" y="11772"/>
                  <a:pt x="25218" y="12047"/>
                  <a:pt x="24577" y="12271"/>
                </a:cubicBezTo>
                <a:cubicBezTo>
                  <a:pt x="24575" y="12279"/>
                  <a:pt x="24575" y="12288"/>
                  <a:pt x="24573" y="12296"/>
                </a:cubicBezTo>
                <a:cubicBezTo>
                  <a:pt x="24531" y="12524"/>
                  <a:pt x="24564" y="12776"/>
                  <a:pt x="24619" y="13006"/>
                </a:cubicBezTo>
                <a:close/>
                <a:moveTo>
                  <a:pt x="13578" y="14970"/>
                </a:moveTo>
                <a:cubicBezTo>
                  <a:pt x="14004" y="15358"/>
                  <a:pt x="14429" y="15752"/>
                  <a:pt x="14838" y="16156"/>
                </a:cubicBezTo>
                <a:cubicBezTo>
                  <a:pt x="16127" y="14872"/>
                  <a:pt x="17915" y="13939"/>
                  <a:pt x="19553" y="13203"/>
                </a:cubicBezTo>
                <a:cubicBezTo>
                  <a:pt x="20561" y="12751"/>
                  <a:pt x="21588" y="12344"/>
                  <a:pt x="22613" y="11931"/>
                </a:cubicBezTo>
                <a:cubicBezTo>
                  <a:pt x="23372" y="11628"/>
                  <a:pt x="24141" y="11319"/>
                  <a:pt x="24881" y="10972"/>
                </a:cubicBezTo>
                <a:cubicBezTo>
                  <a:pt x="24191" y="10640"/>
                  <a:pt x="23607" y="10244"/>
                  <a:pt x="22961" y="9800"/>
                </a:cubicBezTo>
                <a:cubicBezTo>
                  <a:pt x="21167" y="10479"/>
                  <a:pt x="19528" y="11630"/>
                  <a:pt x="17862" y="12564"/>
                </a:cubicBezTo>
                <a:cubicBezTo>
                  <a:pt x="16783" y="13168"/>
                  <a:pt x="15710" y="13778"/>
                  <a:pt x="14639" y="14396"/>
                </a:cubicBezTo>
                <a:cubicBezTo>
                  <a:pt x="14314" y="14585"/>
                  <a:pt x="13910" y="14761"/>
                  <a:pt x="13581" y="14970"/>
                </a:cubicBezTo>
                <a:close/>
                <a:moveTo>
                  <a:pt x="22133" y="9213"/>
                </a:moveTo>
                <a:cubicBezTo>
                  <a:pt x="20555" y="8067"/>
                  <a:pt x="18996" y="6879"/>
                  <a:pt x="17493" y="5638"/>
                </a:cubicBezTo>
                <a:cubicBezTo>
                  <a:pt x="16542" y="4852"/>
                  <a:pt x="15605" y="4041"/>
                  <a:pt x="14716" y="3188"/>
                </a:cubicBezTo>
                <a:cubicBezTo>
                  <a:pt x="14019" y="2519"/>
                  <a:pt x="13308" y="1792"/>
                  <a:pt x="12719" y="1019"/>
                </a:cubicBezTo>
                <a:cubicBezTo>
                  <a:pt x="11290" y="1801"/>
                  <a:pt x="9844" y="2553"/>
                  <a:pt x="8404" y="3316"/>
                </a:cubicBezTo>
                <a:cubicBezTo>
                  <a:pt x="6711" y="4213"/>
                  <a:pt x="4988" y="5129"/>
                  <a:pt x="3362" y="6145"/>
                </a:cubicBezTo>
                <a:cubicBezTo>
                  <a:pt x="3406" y="6181"/>
                  <a:pt x="3444" y="6212"/>
                  <a:pt x="3467" y="6229"/>
                </a:cubicBezTo>
                <a:cubicBezTo>
                  <a:pt x="3739" y="6447"/>
                  <a:pt x="4011" y="6665"/>
                  <a:pt x="4282" y="6883"/>
                </a:cubicBezTo>
                <a:cubicBezTo>
                  <a:pt x="5103" y="7541"/>
                  <a:pt x="5921" y="8199"/>
                  <a:pt x="6738" y="8859"/>
                </a:cubicBezTo>
                <a:cubicBezTo>
                  <a:pt x="7518" y="9488"/>
                  <a:pt x="8295" y="10121"/>
                  <a:pt x="9071" y="10754"/>
                </a:cubicBezTo>
                <a:cubicBezTo>
                  <a:pt x="9343" y="10978"/>
                  <a:pt x="9615" y="11200"/>
                  <a:pt x="9886" y="11426"/>
                </a:cubicBezTo>
                <a:cubicBezTo>
                  <a:pt x="10018" y="11535"/>
                  <a:pt x="10171" y="11657"/>
                  <a:pt x="10292" y="11776"/>
                </a:cubicBezTo>
                <a:cubicBezTo>
                  <a:pt x="10686" y="12170"/>
                  <a:pt x="10081" y="12778"/>
                  <a:pt x="9685" y="12386"/>
                </a:cubicBezTo>
                <a:cubicBezTo>
                  <a:pt x="9278" y="11980"/>
                  <a:pt x="8777" y="11579"/>
                  <a:pt x="8331" y="11213"/>
                </a:cubicBezTo>
                <a:cubicBezTo>
                  <a:pt x="7601" y="10607"/>
                  <a:pt x="6860" y="10014"/>
                  <a:pt x="6116" y="9425"/>
                </a:cubicBezTo>
                <a:cubicBezTo>
                  <a:pt x="5372" y="8836"/>
                  <a:pt x="4621" y="8255"/>
                  <a:pt x="3863" y="7685"/>
                </a:cubicBezTo>
                <a:cubicBezTo>
                  <a:pt x="3571" y="7465"/>
                  <a:pt x="3278" y="7250"/>
                  <a:pt x="2980" y="7038"/>
                </a:cubicBezTo>
                <a:cubicBezTo>
                  <a:pt x="2834" y="6933"/>
                  <a:pt x="2683" y="6824"/>
                  <a:pt x="2530" y="6728"/>
                </a:cubicBezTo>
                <a:cubicBezTo>
                  <a:pt x="1983" y="7260"/>
                  <a:pt x="1599" y="7901"/>
                  <a:pt x="1417" y="8647"/>
                </a:cubicBezTo>
                <a:cubicBezTo>
                  <a:pt x="1306" y="9098"/>
                  <a:pt x="1293" y="9479"/>
                  <a:pt x="1300" y="9926"/>
                </a:cubicBezTo>
                <a:cubicBezTo>
                  <a:pt x="3687" y="11825"/>
                  <a:pt x="5839" y="13941"/>
                  <a:pt x="8067" y="16018"/>
                </a:cubicBezTo>
                <a:cubicBezTo>
                  <a:pt x="9066" y="16951"/>
                  <a:pt x="10079" y="17869"/>
                  <a:pt x="11129" y="18743"/>
                </a:cubicBezTo>
                <a:cubicBezTo>
                  <a:pt x="10758" y="17672"/>
                  <a:pt x="10638" y="16504"/>
                  <a:pt x="11380" y="15544"/>
                </a:cubicBezTo>
                <a:cubicBezTo>
                  <a:pt x="12065" y="14658"/>
                  <a:pt x="13258" y="14203"/>
                  <a:pt x="14205" y="13654"/>
                </a:cubicBezTo>
                <a:cubicBezTo>
                  <a:pt x="15347" y="12994"/>
                  <a:pt x="16496" y="12342"/>
                  <a:pt x="17646" y="11699"/>
                </a:cubicBezTo>
                <a:cubicBezTo>
                  <a:pt x="19134" y="10869"/>
                  <a:pt x="20568" y="9896"/>
                  <a:pt x="22133" y="9213"/>
                </a:cubicBezTo>
                <a:close/>
                <a:moveTo>
                  <a:pt x="13358" y="7681"/>
                </a:moveTo>
                <a:cubicBezTo>
                  <a:pt x="13769" y="7430"/>
                  <a:pt x="14182" y="7180"/>
                  <a:pt x="14597" y="6929"/>
                </a:cubicBezTo>
                <a:cubicBezTo>
                  <a:pt x="14947" y="6719"/>
                  <a:pt x="15301" y="6499"/>
                  <a:pt x="15657" y="6300"/>
                </a:cubicBezTo>
                <a:cubicBezTo>
                  <a:pt x="15961" y="6130"/>
                  <a:pt x="15930" y="5718"/>
                  <a:pt x="15647" y="5554"/>
                </a:cubicBezTo>
                <a:cubicBezTo>
                  <a:pt x="15519" y="5479"/>
                  <a:pt x="15360" y="5479"/>
                  <a:pt x="15232" y="5554"/>
                </a:cubicBezTo>
                <a:cubicBezTo>
                  <a:pt x="14880" y="5749"/>
                  <a:pt x="14532" y="5965"/>
                  <a:pt x="14188" y="6172"/>
                </a:cubicBezTo>
                <a:cubicBezTo>
                  <a:pt x="13625" y="6514"/>
                  <a:pt x="13063" y="6858"/>
                  <a:pt x="12499" y="7201"/>
                </a:cubicBezTo>
                <a:cubicBezTo>
                  <a:pt x="11889" y="7574"/>
                  <a:pt x="11279" y="7945"/>
                  <a:pt x="10668" y="8316"/>
                </a:cubicBezTo>
                <a:cubicBezTo>
                  <a:pt x="10454" y="8446"/>
                  <a:pt x="10240" y="8576"/>
                  <a:pt x="10024" y="8702"/>
                </a:cubicBezTo>
                <a:cubicBezTo>
                  <a:pt x="9932" y="8758"/>
                  <a:pt x="9821" y="8830"/>
                  <a:pt x="9724" y="8876"/>
                </a:cubicBezTo>
                <a:cubicBezTo>
                  <a:pt x="9714" y="8880"/>
                  <a:pt x="9706" y="8886"/>
                  <a:pt x="9697" y="8893"/>
                </a:cubicBezTo>
                <a:cubicBezTo>
                  <a:pt x="9186" y="9243"/>
                  <a:pt x="9628" y="9945"/>
                  <a:pt x="10083" y="9647"/>
                </a:cubicBezTo>
                <a:cubicBezTo>
                  <a:pt x="10422" y="9477"/>
                  <a:pt x="10785" y="9240"/>
                  <a:pt x="11112" y="9043"/>
                </a:cubicBezTo>
                <a:cubicBezTo>
                  <a:pt x="11347" y="8903"/>
                  <a:pt x="11579" y="8763"/>
                  <a:pt x="11814" y="8620"/>
                </a:cubicBezTo>
                <a:cubicBezTo>
                  <a:pt x="11705" y="8817"/>
                  <a:pt x="11778" y="9085"/>
                  <a:pt x="11994" y="9207"/>
                </a:cubicBezTo>
                <a:cubicBezTo>
                  <a:pt x="12124" y="9278"/>
                  <a:pt x="12279" y="9276"/>
                  <a:pt x="12407" y="9201"/>
                </a:cubicBezTo>
                <a:cubicBezTo>
                  <a:pt x="13335" y="8679"/>
                  <a:pt x="14266" y="8157"/>
                  <a:pt x="15192" y="7635"/>
                </a:cubicBezTo>
                <a:cubicBezTo>
                  <a:pt x="15498" y="7461"/>
                  <a:pt x="15463" y="7044"/>
                  <a:pt x="15178" y="6885"/>
                </a:cubicBezTo>
                <a:cubicBezTo>
                  <a:pt x="15048" y="6812"/>
                  <a:pt x="14892" y="6814"/>
                  <a:pt x="14765" y="6889"/>
                </a:cubicBezTo>
                <a:cubicBezTo>
                  <a:pt x="14295" y="7153"/>
                  <a:pt x="13826" y="7417"/>
                  <a:pt x="13356" y="7681"/>
                </a:cubicBezTo>
                <a:close/>
                <a:moveTo>
                  <a:pt x="9171" y="8800"/>
                </a:moveTo>
                <a:cubicBezTo>
                  <a:pt x="10969" y="7595"/>
                  <a:pt x="12837" y="6512"/>
                  <a:pt x="14723" y="5458"/>
                </a:cubicBezTo>
                <a:cubicBezTo>
                  <a:pt x="15222" y="5238"/>
                  <a:pt x="14951" y="4437"/>
                  <a:pt x="14436" y="4649"/>
                </a:cubicBezTo>
                <a:cubicBezTo>
                  <a:pt x="14429" y="4653"/>
                  <a:pt x="14423" y="4655"/>
                  <a:pt x="14417" y="4659"/>
                </a:cubicBezTo>
                <a:cubicBezTo>
                  <a:pt x="12426" y="5762"/>
                  <a:pt x="10410" y="6765"/>
                  <a:pt x="8599" y="8161"/>
                </a:cubicBezTo>
                <a:cubicBezTo>
                  <a:pt x="8591" y="8167"/>
                  <a:pt x="8586" y="8172"/>
                  <a:pt x="8580" y="8178"/>
                </a:cubicBezTo>
                <a:cubicBezTo>
                  <a:pt x="8190" y="8566"/>
                  <a:pt x="8775" y="9165"/>
                  <a:pt x="9171" y="8800"/>
                </a:cubicBezTo>
                <a:close/>
                <a:moveTo>
                  <a:pt x="15125" y="8861"/>
                </a:moveTo>
                <a:cubicBezTo>
                  <a:pt x="14174" y="8857"/>
                  <a:pt x="13907" y="9924"/>
                  <a:pt x="14203" y="10672"/>
                </a:cubicBezTo>
                <a:cubicBezTo>
                  <a:pt x="14494" y="11405"/>
                  <a:pt x="15423" y="11799"/>
                  <a:pt x="16095" y="11309"/>
                </a:cubicBezTo>
                <a:cubicBezTo>
                  <a:pt x="16605" y="10938"/>
                  <a:pt x="16783" y="10217"/>
                  <a:pt x="16611" y="9626"/>
                </a:cubicBezTo>
                <a:cubicBezTo>
                  <a:pt x="16412" y="8945"/>
                  <a:pt x="15771" y="8721"/>
                  <a:pt x="15125" y="8861"/>
                </a:cubicBezTo>
                <a:close/>
                <a:moveTo>
                  <a:pt x="14995" y="9790"/>
                </a:moveTo>
                <a:cubicBezTo>
                  <a:pt x="14863" y="9947"/>
                  <a:pt x="14960" y="10328"/>
                  <a:pt x="15058" y="10471"/>
                </a:cubicBezTo>
                <a:cubicBezTo>
                  <a:pt x="15190" y="10668"/>
                  <a:pt x="15498" y="10747"/>
                  <a:pt x="15664" y="10546"/>
                </a:cubicBezTo>
                <a:cubicBezTo>
                  <a:pt x="15813" y="10362"/>
                  <a:pt x="15861" y="10060"/>
                  <a:pt x="15775" y="9838"/>
                </a:cubicBezTo>
                <a:cubicBezTo>
                  <a:pt x="15712" y="9678"/>
                  <a:pt x="15580" y="9655"/>
                  <a:pt x="15431" y="9674"/>
                </a:cubicBezTo>
                <a:cubicBezTo>
                  <a:pt x="15364" y="9712"/>
                  <a:pt x="15289" y="9729"/>
                  <a:pt x="15213" y="9725"/>
                </a:cubicBezTo>
                <a:cubicBezTo>
                  <a:pt x="15178" y="9735"/>
                  <a:pt x="15144" y="9748"/>
                  <a:pt x="15110" y="9760"/>
                </a:cubicBezTo>
                <a:cubicBezTo>
                  <a:pt x="15075" y="9775"/>
                  <a:pt x="15035" y="9783"/>
                  <a:pt x="14995" y="9787"/>
                </a:cubicBezTo>
                <a:close/>
                <a:moveTo>
                  <a:pt x="12549" y="19914"/>
                </a:moveTo>
                <a:cubicBezTo>
                  <a:pt x="12895" y="20180"/>
                  <a:pt x="13241" y="20444"/>
                  <a:pt x="13593" y="20700"/>
                </a:cubicBezTo>
                <a:cubicBezTo>
                  <a:pt x="14019" y="21010"/>
                  <a:pt x="14576" y="21423"/>
                  <a:pt x="15058" y="21653"/>
                </a:cubicBezTo>
                <a:cubicBezTo>
                  <a:pt x="15117" y="21639"/>
                  <a:pt x="15175" y="21620"/>
                  <a:pt x="15234" y="21599"/>
                </a:cubicBezTo>
                <a:cubicBezTo>
                  <a:pt x="13910" y="20620"/>
                  <a:pt x="13679" y="18307"/>
                  <a:pt x="14360" y="16888"/>
                </a:cubicBezTo>
                <a:cubicBezTo>
                  <a:pt x="13878" y="16379"/>
                  <a:pt x="13348" y="15920"/>
                  <a:pt x="12828" y="15450"/>
                </a:cubicBezTo>
                <a:cubicBezTo>
                  <a:pt x="11952" y="16150"/>
                  <a:pt x="11592" y="17053"/>
                  <a:pt x="11822" y="18168"/>
                </a:cubicBezTo>
                <a:cubicBezTo>
                  <a:pt x="11904" y="18569"/>
                  <a:pt x="12053" y="18954"/>
                  <a:pt x="12235" y="19321"/>
                </a:cubicBezTo>
                <a:cubicBezTo>
                  <a:pt x="12300" y="19453"/>
                  <a:pt x="12371" y="19585"/>
                  <a:pt x="12445" y="19715"/>
                </a:cubicBezTo>
                <a:cubicBezTo>
                  <a:pt x="12476" y="19776"/>
                  <a:pt x="12520" y="19847"/>
                  <a:pt x="12549" y="19914"/>
                </a:cubicBezTo>
                <a:close/>
                <a:moveTo>
                  <a:pt x="16110" y="21044"/>
                </a:moveTo>
                <a:cubicBezTo>
                  <a:pt x="18946" y="19212"/>
                  <a:pt x="21913" y="17600"/>
                  <a:pt x="24849" y="15934"/>
                </a:cubicBezTo>
                <a:cubicBezTo>
                  <a:pt x="24839" y="15920"/>
                  <a:pt x="24830" y="15905"/>
                  <a:pt x="24822" y="15890"/>
                </a:cubicBezTo>
                <a:cubicBezTo>
                  <a:pt x="24441" y="15161"/>
                  <a:pt x="24057" y="14394"/>
                  <a:pt x="23845" y="13595"/>
                </a:cubicBezTo>
                <a:cubicBezTo>
                  <a:pt x="23741" y="13480"/>
                  <a:pt x="23705" y="13319"/>
                  <a:pt x="23751" y="13172"/>
                </a:cubicBezTo>
                <a:cubicBezTo>
                  <a:pt x="23715" y="12967"/>
                  <a:pt x="23697" y="12761"/>
                  <a:pt x="23695" y="12554"/>
                </a:cubicBezTo>
                <a:cubicBezTo>
                  <a:pt x="21278" y="13338"/>
                  <a:pt x="17055" y="15257"/>
                  <a:pt x="15580" y="17108"/>
                </a:cubicBezTo>
                <a:cubicBezTo>
                  <a:pt x="14492" y="18474"/>
                  <a:pt x="15043" y="19910"/>
                  <a:pt x="16110" y="21044"/>
                </a:cubicBezTo>
                <a:close/>
                <a:moveTo>
                  <a:pt x="25591" y="15511"/>
                </a:moveTo>
                <a:cubicBezTo>
                  <a:pt x="25991" y="15282"/>
                  <a:pt x="26390" y="15052"/>
                  <a:pt x="26788" y="14819"/>
                </a:cubicBezTo>
                <a:cubicBezTo>
                  <a:pt x="26203" y="14536"/>
                  <a:pt x="25570" y="14283"/>
                  <a:pt x="24958" y="14050"/>
                </a:cubicBezTo>
                <a:cubicBezTo>
                  <a:pt x="25136" y="14536"/>
                  <a:pt x="25333" y="15014"/>
                  <a:pt x="25572" y="15471"/>
                </a:cubicBezTo>
                <a:cubicBezTo>
                  <a:pt x="25581" y="15484"/>
                  <a:pt x="25587" y="15498"/>
                  <a:pt x="25593" y="1551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6"/>
          <p:cNvSpPr/>
          <p:nvPr/>
        </p:nvSpPr>
        <p:spPr>
          <a:xfrm rot="2887983" flipH="1">
            <a:off x="431388" y="2370627"/>
            <a:ext cx="73086" cy="72373"/>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6"/>
          <p:cNvSpPr/>
          <p:nvPr/>
        </p:nvSpPr>
        <p:spPr>
          <a:xfrm rot="2888059" flipH="1">
            <a:off x="6027231" y="328839"/>
            <a:ext cx="176974" cy="17703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6"/>
          <p:cNvSpPr/>
          <p:nvPr/>
        </p:nvSpPr>
        <p:spPr>
          <a:xfrm rot="2887983" flipH="1">
            <a:off x="2883313" y="690369"/>
            <a:ext cx="84576" cy="85257"/>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1">
  <p:cSld name="CUSTOM_4">
    <p:bg>
      <p:bgPr>
        <a:blipFill>
          <a:blip r:embed="rId2">
            <a:alphaModFix/>
          </a:blip>
          <a:stretch>
            <a:fillRect/>
          </a:stretch>
        </a:blipFill>
        <a:effectLst/>
      </p:bgPr>
    </p:bg>
    <p:spTree>
      <p:nvGrpSpPr>
        <p:cNvPr id="1" name="Shape 419"/>
        <p:cNvGrpSpPr/>
        <p:nvPr/>
      </p:nvGrpSpPr>
      <p:grpSpPr>
        <a:xfrm>
          <a:off x="0" y="0"/>
          <a:ext cx="0" cy="0"/>
          <a:chOff x="0" y="0"/>
          <a:chExt cx="0" cy="0"/>
        </a:xfrm>
      </p:grpSpPr>
      <p:sp>
        <p:nvSpPr>
          <p:cNvPr id="420" name="Google Shape;420;p22"/>
          <p:cNvSpPr txBox="1">
            <a:spLocks noGrp="1"/>
          </p:cNvSpPr>
          <p:nvPr>
            <p:ph type="body" idx="1"/>
          </p:nvPr>
        </p:nvSpPr>
        <p:spPr>
          <a:xfrm>
            <a:off x="4419300" y="1685875"/>
            <a:ext cx="3924600" cy="2955900"/>
          </a:xfrm>
          <a:prstGeom prst="rect">
            <a:avLst/>
          </a:prstGeom>
        </p:spPr>
        <p:txBody>
          <a:bodyPr spcFirstLastPara="1" wrap="square" lIns="91425" tIns="91425" rIns="91425" bIns="91425" anchor="t" anchorCtr="0">
            <a:normAutofit/>
          </a:bodyPr>
          <a:lstStyle>
            <a:lvl1pPr marL="457200" lvl="0" indent="-317500" rtl="0">
              <a:lnSpc>
                <a:spcPct val="100000"/>
              </a:lnSpc>
              <a:spcBef>
                <a:spcPts val="0"/>
              </a:spcBef>
              <a:spcAft>
                <a:spcPts val="0"/>
              </a:spcAft>
              <a:buSzPts val="1400"/>
              <a:buChar char="●"/>
              <a:defRPr sz="1400" b="0"/>
            </a:lvl1pPr>
            <a:lvl2pPr marL="914400" lvl="1" indent="-330200" rtl="0">
              <a:lnSpc>
                <a:spcPct val="115000"/>
              </a:lnSpc>
              <a:spcBef>
                <a:spcPts val="0"/>
              </a:spcBef>
              <a:spcAft>
                <a:spcPts val="0"/>
              </a:spcAft>
              <a:buSzPts val="1600"/>
              <a:buChar char="○"/>
              <a:defRPr/>
            </a:lvl2pPr>
            <a:lvl3pPr marL="1371600" lvl="2" indent="-330200" rtl="0">
              <a:lnSpc>
                <a:spcPct val="115000"/>
              </a:lnSpc>
              <a:spcBef>
                <a:spcPts val="1600"/>
              </a:spcBef>
              <a:spcAft>
                <a:spcPts val="0"/>
              </a:spcAft>
              <a:buSzPts val="1600"/>
              <a:buChar char="■"/>
              <a:defRPr/>
            </a:lvl3pPr>
            <a:lvl4pPr marL="1828800" lvl="3" indent="-330200" rtl="0">
              <a:lnSpc>
                <a:spcPct val="115000"/>
              </a:lnSpc>
              <a:spcBef>
                <a:spcPts val="1600"/>
              </a:spcBef>
              <a:spcAft>
                <a:spcPts val="0"/>
              </a:spcAft>
              <a:buSzPts val="1600"/>
              <a:buChar char="●"/>
              <a:defRPr/>
            </a:lvl4pPr>
            <a:lvl5pPr marL="2286000" lvl="4" indent="-330200" rtl="0">
              <a:lnSpc>
                <a:spcPct val="115000"/>
              </a:lnSpc>
              <a:spcBef>
                <a:spcPts val="1600"/>
              </a:spcBef>
              <a:spcAft>
                <a:spcPts val="0"/>
              </a:spcAft>
              <a:buSzPts val="1600"/>
              <a:buChar char="○"/>
              <a:defRPr/>
            </a:lvl5pPr>
            <a:lvl6pPr marL="2743200" lvl="5" indent="-330200" rtl="0">
              <a:lnSpc>
                <a:spcPct val="115000"/>
              </a:lnSpc>
              <a:spcBef>
                <a:spcPts val="1600"/>
              </a:spcBef>
              <a:spcAft>
                <a:spcPts val="0"/>
              </a:spcAft>
              <a:buSzPts val="1600"/>
              <a:buChar char="■"/>
              <a:defRPr/>
            </a:lvl6pPr>
            <a:lvl7pPr marL="3200400" lvl="6" indent="-330200" rtl="0">
              <a:lnSpc>
                <a:spcPct val="115000"/>
              </a:lnSpc>
              <a:spcBef>
                <a:spcPts val="1600"/>
              </a:spcBef>
              <a:spcAft>
                <a:spcPts val="0"/>
              </a:spcAft>
              <a:buSzPts val="1600"/>
              <a:buChar char="●"/>
              <a:defRPr/>
            </a:lvl7pPr>
            <a:lvl8pPr marL="3657600" lvl="7" indent="-330200" rtl="0">
              <a:lnSpc>
                <a:spcPct val="115000"/>
              </a:lnSpc>
              <a:spcBef>
                <a:spcPts val="1600"/>
              </a:spcBef>
              <a:spcAft>
                <a:spcPts val="0"/>
              </a:spcAft>
              <a:buSzPts val="1600"/>
              <a:buChar char="○"/>
              <a:defRPr/>
            </a:lvl8pPr>
            <a:lvl9pPr marL="4114800" lvl="8" indent="-330200" rtl="0">
              <a:lnSpc>
                <a:spcPct val="115000"/>
              </a:lnSpc>
              <a:spcBef>
                <a:spcPts val="1600"/>
              </a:spcBef>
              <a:spcAft>
                <a:spcPts val="1600"/>
              </a:spcAft>
              <a:buSzPts val="1600"/>
              <a:buChar char="■"/>
              <a:defRPr/>
            </a:lvl9pPr>
          </a:lstStyle>
          <a:p>
            <a:endParaRPr/>
          </a:p>
        </p:txBody>
      </p:sp>
      <p:sp>
        <p:nvSpPr>
          <p:cNvPr id="421" name="Google Shape;421;p22"/>
          <p:cNvSpPr txBox="1">
            <a:spLocks noGrp="1"/>
          </p:cNvSpPr>
          <p:nvPr>
            <p:ph type="title"/>
          </p:nvPr>
        </p:nvSpPr>
        <p:spPr>
          <a:xfrm>
            <a:off x="660225" y="382675"/>
            <a:ext cx="77637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22" name="Google Shape;422;p22"/>
          <p:cNvSpPr/>
          <p:nvPr/>
        </p:nvSpPr>
        <p:spPr>
          <a:xfrm rot="10800000">
            <a:off x="-5" y="2703384"/>
            <a:ext cx="536006" cy="3301065"/>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2"/>
          <p:cNvSpPr/>
          <p:nvPr/>
        </p:nvSpPr>
        <p:spPr>
          <a:xfrm rot="10800000">
            <a:off x="8120285" y="2346175"/>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2"/>
          <p:cNvSpPr/>
          <p:nvPr/>
        </p:nvSpPr>
        <p:spPr>
          <a:xfrm>
            <a:off x="8510924" y="4222495"/>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5" name="Google Shape;425;p22"/>
          <p:cNvGrpSpPr/>
          <p:nvPr/>
        </p:nvGrpSpPr>
        <p:grpSpPr>
          <a:xfrm>
            <a:off x="8142038" y="631550"/>
            <a:ext cx="418775" cy="350302"/>
            <a:chOff x="4259550" y="352000"/>
            <a:chExt cx="418775" cy="350302"/>
          </a:xfrm>
        </p:grpSpPr>
        <p:sp>
          <p:nvSpPr>
            <p:cNvPr id="426" name="Google Shape;426;p22"/>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2"/>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2"/>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ly title 1">
  <p:cSld name="CUSTOM_9_1_1">
    <p:bg>
      <p:bgPr>
        <a:blipFill>
          <a:blip r:embed="rId2">
            <a:alphaModFix/>
          </a:blip>
          <a:stretch>
            <a:fillRect/>
          </a:stretch>
        </a:blipFill>
        <a:effectLst/>
      </p:bgPr>
    </p:bg>
    <p:spTree>
      <p:nvGrpSpPr>
        <p:cNvPr id="1" name="Shape 744"/>
        <p:cNvGrpSpPr/>
        <p:nvPr/>
      </p:nvGrpSpPr>
      <p:grpSpPr>
        <a:xfrm>
          <a:off x="0" y="0"/>
          <a:ext cx="0" cy="0"/>
          <a:chOff x="0" y="0"/>
          <a:chExt cx="0" cy="0"/>
        </a:xfrm>
      </p:grpSpPr>
      <p:sp>
        <p:nvSpPr>
          <p:cNvPr id="745" name="Google Shape;745;p38"/>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46" name="Google Shape;746;p38"/>
          <p:cNvSpPr/>
          <p:nvPr/>
        </p:nvSpPr>
        <p:spPr>
          <a:xfrm rot="5400000">
            <a:off x="6966230" y="292252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8"/>
          <p:cNvSpPr/>
          <p:nvPr/>
        </p:nvSpPr>
        <p:spPr>
          <a:xfrm rot="-5400000">
            <a:off x="-502916" y="4196210"/>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8"/>
          <p:cNvSpPr/>
          <p:nvPr/>
        </p:nvSpPr>
        <p:spPr>
          <a:xfrm rot="2469294" flipH="1">
            <a:off x="316114" y="3751333"/>
            <a:ext cx="117371" cy="117411"/>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8"/>
          <p:cNvSpPr/>
          <p:nvPr/>
        </p:nvSpPr>
        <p:spPr>
          <a:xfrm rot="2469228" flipH="1">
            <a:off x="411412" y="3600961"/>
            <a:ext cx="89522" cy="89552"/>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8"/>
          <p:cNvSpPr/>
          <p:nvPr/>
        </p:nvSpPr>
        <p:spPr>
          <a:xfrm rot="2469331" flipH="1">
            <a:off x="6213157" y="4570218"/>
            <a:ext cx="228180" cy="22825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1" name="Google Shape;751;p38"/>
          <p:cNvGrpSpPr/>
          <p:nvPr/>
        </p:nvGrpSpPr>
        <p:grpSpPr>
          <a:xfrm rot="5770333" flipH="1">
            <a:off x="8263990" y="384985"/>
            <a:ext cx="306762" cy="476338"/>
            <a:chOff x="4452729" y="352000"/>
            <a:chExt cx="225596" cy="350302"/>
          </a:xfrm>
        </p:grpSpPr>
        <p:sp>
          <p:nvSpPr>
            <p:cNvPr id="752" name="Google Shape;752;p38"/>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8"/>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8"/>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1">
  <p:cSld name="CUSTOM_16">
    <p:spTree>
      <p:nvGrpSpPr>
        <p:cNvPr id="1" name="Shape 772"/>
        <p:cNvGrpSpPr/>
        <p:nvPr/>
      </p:nvGrpSpPr>
      <p:grpSpPr>
        <a:xfrm>
          <a:off x="0" y="0"/>
          <a:ext cx="0" cy="0"/>
          <a:chOff x="0" y="0"/>
          <a:chExt cx="0" cy="0"/>
        </a:xfrm>
      </p:grpSpPr>
      <p:sp>
        <p:nvSpPr>
          <p:cNvPr id="773" name="Google Shape;773;p40"/>
          <p:cNvSpPr>
            <a:spLocks noGrp="1"/>
          </p:cNvSpPr>
          <p:nvPr>
            <p:ph type="pic" idx="2"/>
          </p:nvPr>
        </p:nvSpPr>
        <p:spPr>
          <a:xfrm>
            <a:off x="0" y="0"/>
            <a:ext cx="9144000" cy="5143500"/>
          </a:xfrm>
          <a:prstGeom prst="rect">
            <a:avLst/>
          </a:prstGeom>
          <a:noFill/>
          <a:ln>
            <a:noFill/>
          </a:ln>
        </p:spPr>
      </p:sp>
      <p:sp>
        <p:nvSpPr>
          <p:cNvPr id="774" name="Google Shape;774;p40"/>
          <p:cNvSpPr txBox="1">
            <a:spLocks noGrp="1"/>
          </p:cNvSpPr>
          <p:nvPr>
            <p:ph type="ctrTitle"/>
          </p:nvPr>
        </p:nvSpPr>
        <p:spPr>
          <a:xfrm>
            <a:off x="4409200" y="1007100"/>
            <a:ext cx="2410200" cy="24795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2400"/>
              <a:buNone/>
              <a:defRPr sz="36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4">
  <p:cSld name="CUSTOM_18_1_2">
    <p:spTree>
      <p:nvGrpSpPr>
        <p:cNvPr id="1" name="Shape 833"/>
        <p:cNvGrpSpPr/>
        <p:nvPr/>
      </p:nvGrpSpPr>
      <p:grpSpPr>
        <a:xfrm>
          <a:off x="0" y="0"/>
          <a:ext cx="0" cy="0"/>
          <a:chOff x="0" y="0"/>
          <a:chExt cx="0" cy="0"/>
        </a:xfrm>
      </p:grpSpPr>
      <p:sp>
        <p:nvSpPr>
          <p:cNvPr id="834" name="Google Shape;834;p44"/>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835" name="Google Shape;835;p44"/>
          <p:cNvSpPr/>
          <p:nvPr/>
        </p:nvSpPr>
        <p:spPr>
          <a:xfrm rot="-5400000">
            <a:off x="-502916" y="3509385"/>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44"/>
          <p:cNvSpPr/>
          <p:nvPr/>
        </p:nvSpPr>
        <p:spPr>
          <a:xfrm rot="5400000">
            <a:off x="7698610" y="-1421287"/>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44"/>
          <p:cNvSpPr/>
          <p:nvPr/>
        </p:nvSpPr>
        <p:spPr>
          <a:xfrm rot="-2567227">
            <a:off x="-436806" y="4004863"/>
            <a:ext cx="1069130" cy="1530278"/>
          </a:xfrm>
          <a:custGeom>
            <a:avLst/>
            <a:gdLst/>
            <a:ahLst/>
            <a:cxnLst/>
            <a:rect l="l" t="t" r="r" b="b"/>
            <a:pathLst>
              <a:path w="42770" h="61218" extrusionOk="0">
                <a:moveTo>
                  <a:pt x="27259" y="0"/>
                </a:moveTo>
                <a:cubicBezTo>
                  <a:pt x="15130" y="0"/>
                  <a:pt x="1" y="17509"/>
                  <a:pt x="7877" y="50591"/>
                </a:cubicBezTo>
                <a:cubicBezTo>
                  <a:pt x="12286" y="56677"/>
                  <a:pt x="20419" y="61217"/>
                  <a:pt x="27674" y="61217"/>
                </a:cubicBezTo>
                <a:cubicBezTo>
                  <a:pt x="34693" y="61217"/>
                  <a:pt x="40890" y="56967"/>
                  <a:pt x="42093" y="45757"/>
                </a:cubicBezTo>
                <a:cubicBezTo>
                  <a:pt x="42769" y="39391"/>
                  <a:pt x="38492" y="34498"/>
                  <a:pt x="38612" y="28231"/>
                </a:cubicBezTo>
                <a:cubicBezTo>
                  <a:pt x="38751" y="20692"/>
                  <a:pt x="41615" y="14127"/>
                  <a:pt x="38055" y="7046"/>
                </a:cubicBezTo>
                <a:cubicBezTo>
                  <a:pt x="35688" y="2317"/>
                  <a:pt x="31672" y="0"/>
                  <a:pt x="272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44"/>
          <p:cNvSpPr/>
          <p:nvPr/>
        </p:nvSpPr>
        <p:spPr>
          <a:xfrm rot="2469417" flipH="1">
            <a:off x="8690510" y="255319"/>
            <a:ext cx="301652" cy="301751"/>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44"/>
          <p:cNvSpPr/>
          <p:nvPr/>
        </p:nvSpPr>
        <p:spPr>
          <a:xfrm rot="2469375" flipH="1">
            <a:off x="410009" y="3122590"/>
            <a:ext cx="176982" cy="177043"/>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0" name="Google Shape;840;p44"/>
          <p:cNvGrpSpPr/>
          <p:nvPr/>
        </p:nvGrpSpPr>
        <p:grpSpPr>
          <a:xfrm>
            <a:off x="8142038" y="631550"/>
            <a:ext cx="418775" cy="350302"/>
            <a:chOff x="4259550" y="352000"/>
            <a:chExt cx="418775" cy="350302"/>
          </a:xfrm>
        </p:grpSpPr>
        <p:sp>
          <p:nvSpPr>
            <p:cNvPr id="841" name="Google Shape;841;p44"/>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4"/>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4"/>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1">
  <p:cSld name="CUSTOM_21">
    <p:spTree>
      <p:nvGrpSpPr>
        <p:cNvPr id="1" name="Shape 866"/>
        <p:cNvGrpSpPr/>
        <p:nvPr/>
      </p:nvGrpSpPr>
      <p:grpSpPr>
        <a:xfrm>
          <a:off x="0" y="0"/>
          <a:ext cx="0" cy="0"/>
          <a:chOff x="0" y="0"/>
          <a:chExt cx="0" cy="0"/>
        </a:xfrm>
      </p:grpSpPr>
      <p:sp>
        <p:nvSpPr>
          <p:cNvPr id="867" name="Google Shape;867;p46"/>
          <p:cNvSpPr txBox="1">
            <a:spLocks noGrp="1"/>
          </p:cNvSpPr>
          <p:nvPr>
            <p:ph type="title" hasCustomPrompt="1"/>
          </p:nvPr>
        </p:nvSpPr>
        <p:spPr>
          <a:xfrm>
            <a:off x="1147080" y="1584038"/>
            <a:ext cx="4260000" cy="1270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12000"/>
              <a:buNone/>
              <a:defRPr sz="85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868" name="Google Shape;868;p46"/>
          <p:cNvSpPr txBox="1">
            <a:spLocks noGrp="1"/>
          </p:cNvSpPr>
          <p:nvPr>
            <p:ph type="subTitle" idx="1"/>
          </p:nvPr>
        </p:nvSpPr>
        <p:spPr>
          <a:xfrm flipH="1">
            <a:off x="1146895" y="2854688"/>
            <a:ext cx="4260000" cy="387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869" name="Google Shape;869;p46"/>
          <p:cNvSpPr/>
          <p:nvPr/>
        </p:nvSpPr>
        <p:spPr>
          <a:xfrm>
            <a:off x="8060113" y="38368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6"/>
          <p:cNvSpPr/>
          <p:nvPr/>
        </p:nvSpPr>
        <p:spPr>
          <a:xfrm>
            <a:off x="7496247" y="356311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6"/>
          <p:cNvSpPr/>
          <p:nvPr/>
        </p:nvSpPr>
        <p:spPr>
          <a:xfrm rot="899990">
            <a:off x="357957" y="465982"/>
            <a:ext cx="258601" cy="22800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6"/>
          <p:cNvSpPr/>
          <p:nvPr/>
        </p:nvSpPr>
        <p:spPr>
          <a:xfrm rot="900410">
            <a:off x="651269" y="330016"/>
            <a:ext cx="99480" cy="87700"/>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6"/>
          <p:cNvSpPr/>
          <p:nvPr/>
        </p:nvSpPr>
        <p:spPr>
          <a:xfrm rot="-5400000">
            <a:off x="7569630" y="2141925"/>
            <a:ext cx="1682516" cy="4438681"/>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6"/>
          <p:cNvSpPr/>
          <p:nvPr/>
        </p:nvSpPr>
        <p:spPr>
          <a:xfrm>
            <a:off x="8219115" y="350893"/>
            <a:ext cx="423309" cy="377209"/>
          </a:xfrm>
          <a:custGeom>
            <a:avLst/>
            <a:gdLst/>
            <a:ahLst/>
            <a:cxnLst/>
            <a:rect l="l" t="t" r="r" b="b"/>
            <a:pathLst>
              <a:path w="15445" h="13763" extrusionOk="0">
                <a:moveTo>
                  <a:pt x="6998" y="10441"/>
                </a:moveTo>
                <a:cubicBezTo>
                  <a:pt x="6776" y="10923"/>
                  <a:pt x="6508" y="11394"/>
                  <a:pt x="6150" y="11780"/>
                </a:cubicBezTo>
                <a:cubicBezTo>
                  <a:pt x="5561" y="12411"/>
                  <a:pt x="4836" y="12528"/>
                  <a:pt x="4331" y="11946"/>
                </a:cubicBezTo>
                <a:cubicBezTo>
                  <a:pt x="3932" y="12933"/>
                  <a:pt x="3203" y="13763"/>
                  <a:pt x="2025" y="13679"/>
                </a:cubicBezTo>
                <a:cubicBezTo>
                  <a:pt x="1723" y="13658"/>
                  <a:pt x="1434" y="13555"/>
                  <a:pt x="1189" y="13379"/>
                </a:cubicBezTo>
                <a:cubicBezTo>
                  <a:pt x="254" y="12713"/>
                  <a:pt x="1" y="11053"/>
                  <a:pt x="370" y="10024"/>
                </a:cubicBezTo>
                <a:cubicBezTo>
                  <a:pt x="847" y="8691"/>
                  <a:pt x="2381" y="6690"/>
                  <a:pt x="3962" y="7794"/>
                </a:cubicBezTo>
                <a:cubicBezTo>
                  <a:pt x="4605" y="8243"/>
                  <a:pt x="4743" y="9005"/>
                  <a:pt x="4456" y="9559"/>
                </a:cubicBezTo>
                <a:cubicBezTo>
                  <a:pt x="4626" y="9594"/>
                  <a:pt x="4766" y="9728"/>
                  <a:pt x="4754" y="9953"/>
                </a:cubicBezTo>
                <a:cubicBezTo>
                  <a:pt x="4733" y="10265"/>
                  <a:pt x="4693" y="10577"/>
                  <a:pt x="4634" y="10885"/>
                </a:cubicBezTo>
                <a:cubicBezTo>
                  <a:pt x="4649" y="11019"/>
                  <a:pt x="4693" y="11149"/>
                  <a:pt x="4762" y="11269"/>
                </a:cubicBezTo>
                <a:cubicBezTo>
                  <a:pt x="5215" y="11346"/>
                  <a:pt x="5632" y="11281"/>
                  <a:pt x="5844" y="10820"/>
                </a:cubicBezTo>
                <a:cubicBezTo>
                  <a:pt x="5846" y="10814"/>
                  <a:pt x="5848" y="10808"/>
                  <a:pt x="5852" y="10801"/>
                </a:cubicBezTo>
                <a:cubicBezTo>
                  <a:pt x="5957" y="10623"/>
                  <a:pt x="6057" y="10441"/>
                  <a:pt x="6148" y="10254"/>
                </a:cubicBezTo>
                <a:cubicBezTo>
                  <a:pt x="6315" y="9909"/>
                  <a:pt x="6474" y="9559"/>
                  <a:pt x="6630" y="9207"/>
                </a:cubicBezTo>
                <a:cubicBezTo>
                  <a:pt x="6523" y="8769"/>
                  <a:pt x="6433" y="8326"/>
                  <a:pt x="6355" y="7884"/>
                </a:cubicBezTo>
                <a:cubicBezTo>
                  <a:pt x="6194" y="6970"/>
                  <a:pt x="6080" y="6044"/>
                  <a:pt x="6007" y="5120"/>
                </a:cubicBezTo>
                <a:cubicBezTo>
                  <a:pt x="5961" y="4560"/>
                  <a:pt x="5909" y="3898"/>
                  <a:pt x="5942" y="3336"/>
                </a:cubicBezTo>
                <a:cubicBezTo>
                  <a:pt x="5974" y="2848"/>
                  <a:pt x="6053" y="2364"/>
                  <a:pt x="6183" y="1895"/>
                </a:cubicBezTo>
                <a:cubicBezTo>
                  <a:pt x="6420" y="1037"/>
                  <a:pt x="6965" y="0"/>
                  <a:pt x="8015" y="555"/>
                </a:cubicBezTo>
                <a:cubicBezTo>
                  <a:pt x="9163" y="1163"/>
                  <a:pt x="9115" y="3613"/>
                  <a:pt x="9021" y="4728"/>
                </a:cubicBezTo>
                <a:cubicBezTo>
                  <a:pt x="8954" y="5501"/>
                  <a:pt x="8729" y="6239"/>
                  <a:pt x="8449" y="6958"/>
                </a:cubicBezTo>
                <a:cubicBezTo>
                  <a:pt x="8855" y="6623"/>
                  <a:pt x="9425" y="6602"/>
                  <a:pt x="10020" y="7178"/>
                </a:cubicBezTo>
                <a:cubicBezTo>
                  <a:pt x="10119" y="7274"/>
                  <a:pt x="10205" y="7383"/>
                  <a:pt x="10276" y="7503"/>
                </a:cubicBezTo>
                <a:cubicBezTo>
                  <a:pt x="10486" y="7214"/>
                  <a:pt x="10733" y="6952"/>
                  <a:pt x="11079" y="6824"/>
                </a:cubicBezTo>
                <a:cubicBezTo>
                  <a:pt x="11877" y="6524"/>
                  <a:pt x="12682" y="6564"/>
                  <a:pt x="13413" y="6991"/>
                </a:cubicBezTo>
                <a:cubicBezTo>
                  <a:pt x="14074" y="6924"/>
                  <a:pt x="14430" y="7362"/>
                  <a:pt x="14333" y="8031"/>
                </a:cubicBezTo>
                <a:cubicBezTo>
                  <a:pt x="14287" y="8343"/>
                  <a:pt x="13860" y="8450"/>
                  <a:pt x="13654" y="8222"/>
                </a:cubicBezTo>
                <a:cubicBezTo>
                  <a:pt x="13537" y="8090"/>
                  <a:pt x="13405" y="7972"/>
                  <a:pt x="13260" y="7869"/>
                </a:cubicBezTo>
                <a:cubicBezTo>
                  <a:pt x="13015" y="7985"/>
                  <a:pt x="12569" y="8261"/>
                  <a:pt x="12470" y="8410"/>
                </a:cubicBezTo>
                <a:cubicBezTo>
                  <a:pt x="12254" y="8762"/>
                  <a:pt x="11951" y="9276"/>
                  <a:pt x="12003" y="9703"/>
                </a:cubicBezTo>
                <a:cubicBezTo>
                  <a:pt x="12066" y="10208"/>
                  <a:pt x="12663" y="10692"/>
                  <a:pt x="13147" y="10386"/>
                </a:cubicBezTo>
                <a:cubicBezTo>
                  <a:pt x="14004" y="9846"/>
                  <a:pt x="14577" y="8607"/>
                  <a:pt x="14623" y="7616"/>
                </a:cubicBezTo>
                <a:cubicBezTo>
                  <a:pt x="14648" y="7098"/>
                  <a:pt x="15444" y="7113"/>
                  <a:pt x="15421" y="7633"/>
                </a:cubicBezTo>
                <a:cubicBezTo>
                  <a:pt x="15365" y="8834"/>
                  <a:pt x="14734" y="10164"/>
                  <a:pt x="13789" y="10919"/>
                </a:cubicBezTo>
                <a:cubicBezTo>
                  <a:pt x="12873" y="11646"/>
                  <a:pt x="11630" y="11143"/>
                  <a:pt x="11257" y="10091"/>
                </a:cubicBezTo>
                <a:cubicBezTo>
                  <a:pt x="10919" y="9137"/>
                  <a:pt x="11569" y="8046"/>
                  <a:pt x="12357" y="7448"/>
                </a:cubicBezTo>
                <a:cubicBezTo>
                  <a:pt x="11798" y="7323"/>
                  <a:pt x="11249" y="7448"/>
                  <a:pt x="10901" y="7993"/>
                </a:cubicBezTo>
                <a:cubicBezTo>
                  <a:pt x="10798" y="8152"/>
                  <a:pt x="10710" y="8320"/>
                  <a:pt x="10620" y="8486"/>
                </a:cubicBezTo>
                <a:cubicBezTo>
                  <a:pt x="10792" y="9483"/>
                  <a:pt x="10632" y="11099"/>
                  <a:pt x="9884" y="11822"/>
                </a:cubicBezTo>
                <a:cubicBezTo>
                  <a:pt x="9524" y="12170"/>
                  <a:pt x="9046" y="12480"/>
                  <a:pt x="8524" y="12371"/>
                </a:cubicBezTo>
                <a:cubicBezTo>
                  <a:pt x="7761" y="12210"/>
                  <a:pt x="7279" y="11225"/>
                  <a:pt x="6996" y="10443"/>
                </a:cubicBezTo>
                <a:close/>
                <a:moveTo>
                  <a:pt x="3899" y="10097"/>
                </a:moveTo>
                <a:cubicBezTo>
                  <a:pt x="3742" y="10171"/>
                  <a:pt x="3574" y="10215"/>
                  <a:pt x="3402" y="10229"/>
                </a:cubicBezTo>
                <a:cubicBezTo>
                  <a:pt x="2882" y="10275"/>
                  <a:pt x="2853" y="9479"/>
                  <a:pt x="3369" y="9433"/>
                </a:cubicBezTo>
                <a:cubicBezTo>
                  <a:pt x="3519" y="9420"/>
                  <a:pt x="3679" y="9368"/>
                  <a:pt x="3748" y="9223"/>
                </a:cubicBezTo>
                <a:cubicBezTo>
                  <a:pt x="3869" y="8974"/>
                  <a:pt x="3691" y="8626"/>
                  <a:pt x="3507" y="8454"/>
                </a:cubicBezTo>
                <a:cubicBezTo>
                  <a:pt x="3320" y="8284"/>
                  <a:pt x="3084" y="8219"/>
                  <a:pt x="2838" y="8303"/>
                </a:cubicBezTo>
                <a:cubicBezTo>
                  <a:pt x="2306" y="8490"/>
                  <a:pt x="1868" y="8884"/>
                  <a:pt x="1575" y="9360"/>
                </a:cubicBezTo>
                <a:cubicBezTo>
                  <a:pt x="1145" y="10053"/>
                  <a:pt x="873" y="10879"/>
                  <a:pt x="1086" y="11694"/>
                </a:cubicBezTo>
                <a:cubicBezTo>
                  <a:pt x="1382" y="12836"/>
                  <a:pt x="2625" y="13383"/>
                  <a:pt x="3312" y="12191"/>
                </a:cubicBezTo>
                <a:cubicBezTo>
                  <a:pt x="3576" y="11728"/>
                  <a:pt x="3760" y="11225"/>
                  <a:pt x="3859" y="10701"/>
                </a:cubicBezTo>
                <a:cubicBezTo>
                  <a:pt x="3846" y="10500"/>
                  <a:pt x="3859" y="10296"/>
                  <a:pt x="3899" y="10097"/>
                </a:cubicBezTo>
                <a:close/>
                <a:moveTo>
                  <a:pt x="7841" y="8385"/>
                </a:moveTo>
                <a:cubicBezTo>
                  <a:pt x="7818" y="8442"/>
                  <a:pt x="7793" y="8498"/>
                  <a:pt x="7768" y="8555"/>
                </a:cubicBezTo>
                <a:cubicBezTo>
                  <a:pt x="7663" y="8796"/>
                  <a:pt x="7566" y="9041"/>
                  <a:pt x="7470" y="9288"/>
                </a:cubicBezTo>
                <a:lnTo>
                  <a:pt x="7581" y="9739"/>
                </a:lnTo>
                <a:cubicBezTo>
                  <a:pt x="7711" y="10277"/>
                  <a:pt x="7874" y="11051"/>
                  <a:pt x="8310" y="11426"/>
                </a:cubicBezTo>
                <a:cubicBezTo>
                  <a:pt x="8459" y="11554"/>
                  <a:pt x="8648" y="11667"/>
                  <a:pt x="8851" y="11617"/>
                </a:cubicBezTo>
                <a:cubicBezTo>
                  <a:pt x="9402" y="11485"/>
                  <a:pt x="9763" y="10336"/>
                  <a:pt x="9798" y="9844"/>
                </a:cubicBezTo>
                <a:cubicBezTo>
                  <a:pt x="9807" y="9741"/>
                  <a:pt x="9813" y="9636"/>
                  <a:pt x="9817" y="9533"/>
                </a:cubicBezTo>
                <a:cubicBezTo>
                  <a:pt x="9226" y="9965"/>
                  <a:pt x="8407" y="10083"/>
                  <a:pt x="8025" y="9290"/>
                </a:cubicBezTo>
                <a:cubicBezTo>
                  <a:pt x="7904" y="9028"/>
                  <a:pt x="7841" y="8743"/>
                  <a:pt x="7841" y="8456"/>
                </a:cubicBezTo>
                <a:lnTo>
                  <a:pt x="7841" y="8385"/>
                </a:lnTo>
                <a:close/>
                <a:moveTo>
                  <a:pt x="9727" y="8383"/>
                </a:moveTo>
                <a:cubicBezTo>
                  <a:pt x="9702" y="8280"/>
                  <a:pt x="9670" y="8178"/>
                  <a:pt x="9629" y="8081"/>
                </a:cubicBezTo>
                <a:cubicBezTo>
                  <a:pt x="9626" y="8073"/>
                  <a:pt x="9624" y="8066"/>
                  <a:pt x="9622" y="8058"/>
                </a:cubicBezTo>
                <a:cubicBezTo>
                  <a:pt x="9591" y="7947"/>
                  <a:pt x="9536" y="7819"/>
                  <a:pt x="9434" y="7756"/>
                </a:cubicBezTo>
                <a:cubicBezTo>
                  <a:pt x="9226" y="7633"/>
                  <a:pt x="8864" y="7794"/>
                  <a:pt x="8654" y="7903"/>
                </a:cubicBezTo>
                <a:cubicBezTo>
                  <a:pt x="8581" y="8052"/>
                  <a:pt x="8509" y="8255"/>
                  <a:pt x="8576" y="8408"/>
                </a:cubicBezTo>
                <a:cubicBezTo>
                  <a:pt x="8685" y="8666"/>
                  <a:pt x="9163" y="8754"/>
                  <a:pt x="9452" y="8785"/>
                </a:cubicBezTo>
                <a:cubicBezTo>
                  <a:pt x="9553" y="8657"/>
                  <a:pt x="9645" y="8523"/>
                  <a:pt x="9729" y="8383"/>
                </a:cubicBezTo>
                <a:close/>
                <a:moveTo>
                  <a:pt x="7158" y="7978"/>
                </a:moveTo>
                <a:cubicBezTo>
                  <a:pt x="7164" y="7962"/>
                  <a:pt x="7172" y="7943"/>
                  <a:pt x="7179" y="7928"/>
                </a:cubicBezTo>
                <a:cubicBezTo>
                  <a:pt x="7832" y="6386"/>
                  <a:pt x="8428" y="4803"/>
                  <a:pt x="8203" y="3098"/>
                </a:cubicBezTo>
                <a:cubicBezTo>
                  <a:pt x="8132" y="2571"/>
                  <a:pt x="8057" y="1880"/>
                  <a:pt x="7759" y="1431"/>
                </a:cubicBezTo>
                <a:cubicBezTo>
                  <a:pt x="7715" y="1364"/>
                  <a:pt x="7598" y="1203"/>
                  <a:pt x="7499" y="1213"/>
                </a:cubicBezTo>
                <a:cubicBezTo>
                  <a:pt x="7296" y="1234"/>
                  <a:pt x="7072" y="1779"/>
                  <a:pt x="7013" y="1941"/>
                </a:cubicBezTo>
                <a:cubicBezTo>
                  <a:pt x="6919" y="2194"/>
                  <a:pt x="6803" y="2574"/>
                  <a:pt x="6778" y="2844"/>
                </a:cubicBezTo>
                <a:cubicBezTo>
                  <a:pt x="6659" y="4160"/>
                  <a:pt x="6671" y="5591"/>
                  <a:pt x="6925" y="6891"/>
                </a:cubicBezTo>
                <a:cubicBezTo>
                  <a:pt x="6998" y="7255"/>
                  <a:pt x="7076" y="7616"/>
                  <a:pt x="7158" y="797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6"/>
          <p:cNvSpPr/>
          <p:nvPr/>
        </p:nvSpPr>
        <p:spPr>
          <a:xfrm>
            <a:off x="7613800" y="1658336"/>
            <a:ext cx="816963" cy="755981"/>
          </a:xfrm>
          <a:custGeom>
            <a:avLst/>
            <a:gdLst/>
            <a:ahLst/>
            <a:cxnLst/>
            <a:rect l="l" t="t" r="r" b="b"/>
            <a:pathLst>
              <a:path w="29808" h="27583" extrusionOk="0">
                <a:moveTo>
                  <a:pt x="16819" y="4188"/>
                </a:moveTo>
                <a:cubicBezTo>
                  <a:pt x="18627" y="3811"/>
                  <a:pt x="20450" y="3392"/>
                  <a:pt x="22301" y="3304"/>
                </a:cubicBezTo>
                <a:cubicBezTo>
                  <a:pt x="23563" y="3245"/>
                  <a:pt x="24483" y="3373"/>
                  <a:pt x="25000" y="4615"/>
                </a:cubicBezTo>
                <a:cubicBezTo>
                  <a:pt x="25998" y="6636"/>
                  <a:pt x="26572" y="8861"/>
                  <a:pt x="27161" y="11026"/>
                </a:cubicBezTo>
                <a:cubicBezTo>
                  <a:pt x="27746" y="13170"/>
                  <a:pt x="28467" y="15276"/>
                  <a:pt x="29053" y="17420"/>
                </a:cubicBezTo>
                <a:cubicBezTo>
                  <a:pt x="29372" y="18590"/>
                  <a:pt x="29808" y="20497"/>
                  <a:pt x="28829" y="21461"/>
                </a:cubicBezTo>
                <a:cubicBezTo>
                  <a:pt x="25352" y="24885"/>
                  <a:pt x="12342" y="27092"/>
                  <a:pt x="7392" y="27450"/>
                </a:cubicBezTo>
                <a:cubicBezTo>
                  <a:pt x="5562" y="27582"/>
                  <a:pt x="4764" y="26836"/>
                  <a:pt x="4271" y="25133"/>
                </a:cubicBezTo>
                <a:cubicBezTo>
                  <a:pt x="3957" y="24047"/>
                  <a:pt x="3580" y="22972"/>
                  <a:pt x="3215" y="21903"/>
                </a:cubicBezTo>
                <a:cubicBezTo>
                  <a:pt x="2777" y="20620"/>
                  <a:pt x="2339" y="19338"/>
                  <a:pt x="1939" y="18043"/>
                </a:cubicBezTo>
                <a:cubicBezTo>
                  <a:pt x="1201" y="15658"/>
                  <a:pt x="0" y="11475"/>
                  <a:pt x="858" y="9046"/>
                </a:cubicBezTo>
                <a:cubicBezTo>
                  <a:pt x="1545" y="7101"/>
                  <a:pt x="3752" y="6219"/>
                  <a:pt x="5627" y="5766"/>
                </a:cubicBezTo>
                <a:cubicBezTo>
                  <a:pt x="5317" y="4924"/>
                  <a:pt x="5782" y="3624"/>
                  <a:pt x="6244" y="2972"/>
                </a:cubicBezTo>
                <a:cubicBezTo>
                  <a:pt x="7187" y="1637"/>
                  <a:pt x="8805" y="898"/>
                  <a:pt x="10351" y="522"/>
                </a:cubicBezTo>
                <a:cubicBezTo>
                  <a:pt x="11751" y="181"/>
                  <a:pt x="13409" y="1"/>
                  <a:pt x="14733" y="696"/>
                </a:cubicBezTo>
                <a:cubicBezTo>
                  <a:pt x="16152" y="1445"/>
                  <a:pt x="16695" y="2685"/>
                  <a:pt x="16819" y="4188"/>
                </a:cubicBezTo>
                <a:close/>
                <a:moveTo>
                  <a:pt x="5646" y="16549"/>
                </a:moveTo>
                <a:cubicBezTo>
                  <a:pt x="5078" y="16903"/>
                  <a:pt x="5032" y="17986"/>
                  <a:pt x="5175" y="18562"/>
                </a:cubicBezTo>
                <a:cubicBezTo>
                  <a:pt x="5374" y="19357"/>
                  <a:pt x="6174" y="20235"/>
                  <a:pt x="7025" y="19667"/>
                </a:cubicBezTo>
                <a:cubicBezTo>
                  <a:pt x="7576" y="19298"/>
                  <a:pt x="7637" y="18399"/>
                  <a:pt x="7478" y="17816"/>
                </a:cubicBezTo>
                <a:cubicBezTo>
                  <a:pt x="7279" y="17079"/>
                  <a:pt x="6782" y="16603"/>
                  <a:pt x="5988" y="16664"/>
                </a:cubicBezTo>
                <a:cubicBezTo>
                  <a:pt x="5862" y="16676"/>
                  <a:pt x="5736" y="16634"/>
                  <a:pt x="5644" y="16549"/>
                </a:cubicBezTo>
                <a:close/>
                <a:moveTo>
                  <a:pt x="17770" y="15308"/>
                </a:moveTo>
                <a:cubicBezTo>
                  <a:pt x="16884" y="15343"/>
                  <a:pt x="16640" y="15997"/>
                  <a:pt x="16622" y="16817"/>
                </a:cubicBezTo>
                <a:cubicBezTo>
                  <a:pt x="16601" y="17883"/>
                  <a:pt x="17032" y="18380"/>
                  <a:pt x="18103" y="18051"/>
                </a:cubicBezTo>
                <a:cubicBezTo>
                  <a:pt x="18956" y="17489"/>
                  <a:pt x="19382" y="15264"/>
                  <a:pt x="17917" y="15325"/>
                </a:cubicBezTo>
                <a:cubicBezTo>
                  <a:pt x="17866" y="15327"/>
                  <a:pt x="17818" y="15320"/>
                  <a:pt x="17770" y="15308"/>
                </a:cubicBezTo>
                <a:close/>
                <a:moveTo>
                  <a:pt x="21922" y="15105"/>
                </a:moveTo>
                <a:cubicBezTo>
                  <a:pt x="21343" y="12223"/>
                  <a:pt x="19849" y="9268"/>
                  <a:pt x="20788" y="6294"/>
                </a:cubicBezTo>
                <a:cubicBezTo>
                  <a:pt x="21025" y="5554"/>
                  <a:pt x="21555" y="4741"/>
                  <a:pt x="22194" y="4192"/>
                </a:cubicBezTo>
                <a:cubicBezTo>
                  <a:pt x="21192" y="4203"/>
                  <a:pt x="20136" y="4513"/>
                  <a:pt x="19185" y="4691"/>
                </a:cubicBezTo>
                <a:cubicBezTo>
                  <a:pt x="15653" y="5347"/>
                  <a:pt x="12158" y="6064"/>
                  <a:pt x="8574" y="6397"/>
                </a:cubicBezTo>
                <a:cubicBezTo>
                  <a:pt x="6656" y="6577"/>
                  <a:pt x="4559" y="6663"/>
                  <a:pt x="2966" y="7887"/>
                </a:cubicBezTo>
                <a:cubicBezTo>
                  <a:pt x="2706" y="8088"/>
                  <a:pt x="2475" y="8327"/>
                  <a:pt x="2287" y="8595"/>
                </a:cubicBezTo>
                <a:cubicBezTo>
                  <a:pt x="1413" y="9830"/>
                  <a:pt x="1375" y="11600"/>
                  <a:pt x="1551" y="13047"/>
                </a:cubicBezTo>
                <a:cubicBezTo>
                  <a:pt x="1698" y="14254"/>
                  <a:pt x="2019" y="15496"/>
                  <a:pt x="2448" y="16634"/>
                </a:cubicBezTo>
                <a:cubicBezTo>
                  <a:pt x="2553" y="16911"/>
                  <a:pt x="3054" y="18143"/>
                  <a:pt x="3310" y="18349"/>
                </a:cubicBezTo>
                <a:cubicBezTo>
                  <a:pt x="3599" y="18342"/>
                  <a:pt x="3890" y="18317"/>
                  <a:pt x="4177" y="18277"/>
                </a:cubicBezTo>
                <a:cubicBezTo>
                  <a:pt x="4171" y="18175"/>
                  <a:pt x="4171" y="18070"/>
                  <a:pt x="4177" y="17967"/>
                </a:cubicBezTo>
                <a:cubicBezTo>
                  <a:pt x="4198" y="17693"/>
                  <a:pt x="4248" y="17420"/>
                  <a:pt x="4330" y="17156"/>
                </a:cubicBezTo>
                <a:cubicBezTo>
                  <a:pt x="4684" y="16016"/>
                  <a:pt x="5585" y="15136"/>
                  <a:pt x="6828" y="15712"/>
                </a:cubicBezTo>
                <a:cubicBezTo>
                  <a:pt x="6914" y="15750"/>
                  <a:pt x="6985" y="15813"/>
                  <a:pt x="7034" y="15893"/>
                </a:cubicBezTo>
                <a:cubicBezTo>
                  <a:pt x="7671" y="16167"/>
                  <a:pt x="8115" y="16727"/>
                  <a:pt x="8333" y="17378"/>
                </a:cubicBezTo>
                <a:cubicBezTo>
                  <a:pt x="8821" y="17364"/>
                  <a:pt x="9366" y="17276"/>
                  <a:pt x="9836" y="17198"/>
                </a:cubicBezTo>
                <a:cubicBezTo>
                  <a:pt x="10603" y="17072"/>
                  <a:pt x="11366" y="16919"/>
                  <a:pt x="12124" y="16762"/>
                </a:cubicBezTo>
                <a:cubicBezTo>
                  <a:pt x="13275" y="16523"/>
                  <a:pt x="14423" y="16255"/>
                  <a:pt x="15576" y="16025"/>
                </a:cubicBezTo>
                <a:cubicBezTo>
                  <a:pt x="15932" y="14646"/>
                  <a:pt x="16953" y="14078"/>
                  <a:pt x="18388" y="14396"/>
                </a:cubicBezTo>
                <a:cubicBezTo>
                  <a:pt x="18420" y="14402"/>
                  <a:pt x="18447" y="14415"/>
                  <a:pt x="18472" y="14434"/>
                </a:cubicBezTo>
                <a:cubicBezTo>
                  <a:pt x="19053" y="14579"/>
                  <a:pt x="19451" y="14989"/>
                  <a:pt x="19656" y="15532"/>
                </a:cubicBezTo>
                <a:cubicBezTo>
                  <a:pt x="20432" y="15536"/>
                  <a:pt x="21201" y="15392"/>
                  <a:pt x="21920" y="15105"/>
                </a:cubicBezTo>
                <a:close/>
                <a:moveTo>
                  <a:pt x="7708" y="12785"/>
                </a:moveTo>
                <a:cubicBezTo>
                  <a:pt x="8126" y="12778"/>
                  <a:pt x="8587" y="12724"/>
                  <a:pt x="9002" y="12684"/>
                </a:cubicBezTo>
                <a:cubicBezTo>
                  <a:pt x="9737" y="12615"/>
                  <a:pt x="10473" y="12531"/>
                  <a:pt x="11208" y="12437"/>
                </a:cubicBezTo>
                <a:cubicBezTo>
                  <a:pt x="12028" y="12330"/>
                  <a:pt x="12872" y="12208"/>
                  <a:pt x="13679" y="12024"/>
                </a:cubicBezTo>
                <a:cubicBezTo>
                  <a:pt x="13973" y="11955"/>
                  <a:pt x="15027" y="11751"/>
                  <a:pt x="14849" y="11263"/>
                </a:cubicBezTo>
                <a:cubicBezTo>
                  <a:pt x="14654" y="10739"/>
                  <a:pt x="14580" y="10211"/>
                  <a:pt x="14513" y="9660"/>
                </a:cubicBezTo>
                <a:cubicBezTo>
                  <a:pt x="14476" y="9354"/>
                  <a:pt x="14446" y="8773"/>
                  <a:pt x="14132" y="8620"/>
                </a:cubicBezTo>
                <a:cubicBezTo>
                  <a:pt x="14061" y="8585"/>
                  <a:pt x="13983" y="8570"/>
                  <a:pt x="13906" y="8578"/>
                </a:cubicBezTo>
                <a:cubicBezTo>
                  <a:pt x="12751" y="8681"/>
                  <a:pt x="11554" y="8855"/>
                  <a:pt x="10410" y="9035"/>
                </a:cubicBezTo>
                <a:cubicBezTo>
                  <a:pt x="9595" y="9163"/>
                  <a:pt x="8754" y="9306"/>
                  <a:pt x="7956" y="9509"/>
                </a:cubicBezTo>
                <a:cubicBezTo>
                  <a:pt x="7646" y="9589"/>
                  <a:pt x="6669" y="9802"/>
                  <a:pt x="6723" y="10257"/>
                </a:cubicBezTo>
                <a:cubicBezTo>
                  <a:pt x="6742" y="10395"/>
                  <a:pt x="6782" y="10557"/>
                  <a:pt x="6811" y="10693"/>
                </a:cubicBezTo>
                <a:cubicBezTo>
                  <a:pt x="6872" y="10957"/>
                  <a:pt x="6935" y="11221"/>
                  <a:pt x="7004" y="11481"/>
                </a:cubicBezTo>
                <a:cubicBezTo>
                  <a:pt x="7076" y="11756"/>
                  <a:pt x="7161" y="12028"/>
                  <a:pt x="7262" y="12294"/>
                </a:cubicBezTo>
                <a:cubicBezTo>
                  <a:pt x="7338" y="12481"/>
                  <a:pt x="7465" y="12787"/>
                  <a:pt x="7708" y="12785"/>
                </a:cubicBezTo>
                <a:close/>
                <a:moveTo>
                  <a:pt x="13734" y="10938"/>
                </a:moveTo>
                <a:cubicBezTo>
                  <a:pt x="13595" y="10513"/>
                  <a:pt x="13478" y="10060"/>
                  <a:pt x="13455" y="9612"/>
                </a:cubicBezTo>
                <a:cubicBezTo>
                  <a:pt x="12604" y="9844"/>
                  <a:pt x="11757" y="10033"/>
                  <a:pt x="10883" y="10188"/>
                </a:cubicBezTo>
                <a:cubicBezTo>
                  <a:pt x="9850" y="10374"/>
                  <a:pt x="8819" y="10534"/>
                  <a:pt x="7788" y="10735"/>
                </a:cubicBezTo>
                <a:cubicBezTo>
                  <a:pt x="7893" y="11098"/>
                  <a:pt x="8002" y="11456"/>
                  <a:pt x="8138" y="11808"/>
                </a:cubicBezTo>
                <a:cubicBezTo>
                  <a:pt x="10016" y="11624"/>
                  <a:pt x="11883" y="11305"/>
                  <a:pt x="13734" y="10938"/>
                </a:cubicBezTo>
                <a:close/>
                <a:moveTo>
                  <a:pt x="13044" y="4875"/>
                </a:moveTo>
                <a:cubicBezTo>
                  <a:pt x="12835" y="3714"/>
                  <a:pt x="11837" y="2677"/>
                  <a:pt x="10584" y="3109"/>
                </a:cubicBezTo>
                <a:cubicBezTo>
                  <a:pt x="9561" y="3461"/>
                  <a:pt x="9410" y="4416"/>
                  <a:pt x="9467" y="5357"/>
                </a:cubicBezTo>
                <a:cubicBezTo>
                  <a:pt x="10661" y="5221"/>
                  <a:pt x="11856" y="5062"/>
                  <a:pt x="13044" y="4875"/>
                </a:cubicBezTo>
                <a:close/>
                <a:moveTo>
                  <a:pt x="13970" y="4724"/>
                </a:moveTo>
                <a:cubicBezTo>
                  <a:pt x="14612" y="4618"/>
                  <a:pt x="15249" y="4500"/>
                  <a:pt x="15884" y="4377"/>
                </a:cubicBezTo>
                <a:cubicBezTo>
                  <a:pt x="15783" y="3029"/>
                  <a:pt x="15299" y="1753"/>
                  <a:pt x="13859" y="1365"/>
                </a:cubicBezTo>
                <a:cubicBezTo>
                  <a:pt x="12885" y="1103"/>
                  <a:pt x="11858" y="1126"/>
                  <a:pt x="10881" y="1365"/>
                </a:cubicBezTo>
                <a:cubicBezTo>
                  <a:pt x="9919" y="1598"/>
                  <a:pt x="8893" y="1925"/>
                  <a:pt x="8067" y="2488"/>
                </a:cubicBezTo>
                <a:cubicBezTo>
                  <a:pt x="7136" y="3125"/>
                  <a:pt x="6210" y="4408"/>
                  <a:pt x="6648" y="5573"/>
                </a:cubicBezTo>
                <a:cubicBezTo>
                  <a:pt x="7270" y="5496"/>
                  <a:pt x="7901" y="5470"/>
                  <a:pt x="8528" y="5433"/>
                </a:cubicBezTo>
                <a:cubicBezTo>
                  <a:pt x="8444" y="3788"/>
                  <a:pt x="9022" y="2396"/>
                  <a:pt x="10839" y="2096"/>
                </a:cubicBezTo>
                <a:cubicBezTo>
                  <a:pt x="12531" y="1816"/>
                  <a:pt x="13692" y="3197"/>
                  <a:pt x="13970" y="4724"/>
                </a:cubicBezTo>
                <a:close/>
                <a:moveTo>
                  <a:pt x="18525" y="20447"/>
                </a:moveTo>
                <a:cubicBezTo>
                  <a:pt x="18587" y="20411"/>
                  <a:pt x="18657" y="20386"/>
                  <a:pt x="18730" y="20369"/>
                </a:cubicBezTo>
                <a:cubicBezTo>
                  <a:pt x="18770" y="20361"/>
                  <a:pt x="18812" y="20352"/>
                  <a:pt x="18851" y="20346"/>
                </a:cubicBezTo>
                <a:cubicBezTo>
                  <a:pt x="18692" y="19889"/>
                  <a:pt x="18531" y="19436"/>
                  <a:pt x="18388" y="18975"/>
                </a:cubicBezTo>
                <a:cubicBezTo>
                  <a:pt x="18292" y="19015"/>
                  <a:pt x="18191" y="19045"/>
                  <a:pt x="18089" y="19065"/>
                </a:cubicBezTo>
                <a:cubicBezTo>
                  <a:pt x="18271" y="19514"/>
                  <a:pt x="18418" y="19975"/>
                  <a:pt x="18525" y="20447"/>
                </a:cubicBezTo>
                <a:close/>
                <a:moveTo>
                  <a:pt x="7419" y="22184"/>
                </a:moveTo>
                <a:cubicBezTo>
                  <a:pt x="7340" y="21662"/>
                  <a:pt x="7176" y="21157"/>
                  <a:pt x="6935" y="20688"/>
                </a:cubicBezTo>
                <a:cubicBezTo>
                  <a:pt x="6931" y="20688"/>
                  <a:pt x="6929" y="20688"/>
                  <a:pt x="6925" y="20690"/>
                </a:cubicBezTo>
                <a:cubicBezTo>
                  <a:pt x="6992" y="21111"/>
                  <a:pt x="7063" y="21530"/>
                  <a:pt x="7136" y="21951"/>
                </a:cubicBezTo>
                <a:cubicBezTo>
                  <a:pt x="7151" y="22029"/>
                  <a:pt x="7178" y="22163"/>
                  <a:pt x="7201" y="22295"/>
                </a:cubicBezTo>
                <a:cubicBezTo>
                  <a:pt x="7235" y="22276"/>
                  <a:pt x="7268" y="22257"/>
                  <a:pt x="7291" y="22247"/>
                </a:cubicBezTo>
                <a:cubicBezTo>
                  <a:pt x="7331" y="22224"/>
                  <a:pt x="7375" y="22203"/>
                  <a:pt x="7419" y="22184"/>
                </a:cubicBezTo>
                <a:close/>
                <a:moveTo>
                  <a:pt x="5940" y="20625"/>
                </a:moveTo>
                <a:cubicBezTo>
                  <a:pt x="5254" y="20407"/>
                  <a:pt x="4707" y="19851"/>
                  <a:pt x="4414" y="19202"/>
                </a:cubicBezTo>
                <a:cubicBezTo>
                  <a:pt x="4148" y="19244"/>
                  <a:pt x="3880" y="19269"/>
                  <a:pt x="3609" y="19279"/>
                </a:cubicBezTo>
                <a:cubicBezTo>
                  <a:pt x="3689" y="19921"/>
                  <a:pt x="4209" y="21654"/>
                  <a:pt x="4324" y="22048"/>
                </a:cubicBezTo>
                <a:cubicBezTo>
                  <a:pt x="4609" y="23008"/>
                  <a:pt x="4906" y="23974"/>
                  <a:pt x="5221" y="24925"/>
                </a:cubicBezTo>
                <a:cubicBezTo>
                  <a:pt x="5529" y="25860"/>
                  <a:pt x="6221" y="26572"/>
                  <a:pt x="7262" y="26497"/>
                </a:cubicBezTo>
                <a:cubicBezTo>
                  <a:pt x="8492" y="26409"/>
                  <a:pt x="9735" y="26248"/>
                  <a:pt x="10955" y="26067"/>
                </a:cubicBezTo>
                <a:cubicBezTo>
                  <a:pt x="12512" y="25835"/>
                  <a:pt x="14065" y="25554"/>
                  <a:pt x="15603" y="25221"/>
                </a:cubicBezTo>
                <a:cubicBezTo>
                  <a:pt x="16781" y="24967"/>
                  <a:pt x="17961" y="24680"/>
                  <a:pt x="19118" y="24340"/>
                </a:cubicBezTo>
                <a:cubicBezTo>
                  <a:pt x="20134" y="24043"/>
                  <a:pt x="21161" y="23701"/>
                  <a:pt x="22131" y="23276"/>
                </a:cubicBezTo>
                <a:cubicBezTo>
                  <a:pt x="23437" y="22704"/>
                  <a:pt x="23437" y="21017"/>
                  <a:pt x="23282" y="19816"/>
                </a:cubicBezTo>
                <a:cubicBezTo>
                  <a:pt x="23141" y="18724"/>
                  <a:pt x="22957" y="17634"/>
                  <a:pt x="22626" y="16582"/>
                </a:cubicBezTo>
                <a:cubicBezTo>
                  <a:pt x="22559" y="16364"/>
                  <a:pt x="22456" y="16155"/>
                  <a:pt x="22366" y="15945"/>
                </a:cubicBezTo>
                <a:cubicBezTo>
                  <a:pt x="21559" y="16280"/>
                  <a:pt x="20696" y="16460"/>
                  <a:pt x="19822" y="16477"/>
                </a:cubicBezTo>
                <a:cubicBezTo>
                  <a:pt x="19822" y="17142"/>
                  <a:pt x="19608" y="17846"/>
                  <a:pt x="19193" y="18361"/>
                </a:cubicBezTo>
                <a:cubicBezTo>
                  <a:pt x="19193" y="18361"/>
                  <a:pt x="19193" y="18363"/>
                  <a:pt x="19195" y="18365"/>
                </a:cubicBezTo>
                <a:cubicBezTo>
                  <a:pt x="19413" y="19139"/>
                  <a:pt x="19700" y="19889"/>
                  <a:pt x="19956" y="20652"/>
                </a:cubicBezTo>
                <a:cubicBezTo>
                  <a:pt x="20056" y="20947"/>
                  <a:pt x="19799" y="21289"/>
                  <a:pt x="19484" y="21260"/>
                </a:cubicBezTo>
                <a:cubicBezTo>
                  <a:pt x="19185" y="21235"/>
                  <a:pt x="18879" y="21264"/>
                  <a:pt x="18617" y="21423"/>
                </a:cubicBezTo>
                <a:cubicBezTo>
                  <a:pt x="18460" y="21520"/>
                  <a:pt x="18357" y="21580"/>
                  <a:pt x="18164" y="21580"/>
                </a:cubicBezTo>
                <a:cubicBezTo>
                  <a:pt x="17902" y="21580"/>
                  <a:pt x="17726" y="21385"/>
                  <a:pt x="17695" y="21136"/>
                </a:cubicBezTo>
                <a:cubicBezTo>
                  <a:pt x="17607" y="20430"/>
                  <a:pt x="17349" y="19675"/>
                  <a:pt x="17045" y="19032"/>
                </a:cubicBezTo>
                <a:cubicBezTo>
                  <a:pt x="17039" y="19017"/>
                  <a:pt x="17032" y="19001"/>
                  <a:pt x="17026" y="18986"/>
                </a:cubicBezTo>
                <a:cubicBezTo>
                  <a:pt x="16209" y="18680"/>
                  <a:pt x="15634" y="17852"/>
                  <a:pt x="15515" y="16993"/>
                </a:cubicBezTo>
                <a:cubicBezTo>
                  <a:pt x="14457" y="17194"/>
                  <a:pt x="13400" y="17456"/>
                  <a:pt x="12348" y="17686"/>
                </a:cubicBezTo>
                <a:cubicBezTo>
                  <a:pt x="11615" y="17848"/>
                  <a:pt x="10877" y="18005"/>
                  <a:pt x="10137" y="18129"/>
                </a:cubicBezTo>
                <a:cubicBezTo>
                  <a:pt x="9603" y="18221"/>
                  <a:pt x="9037" y="18303"/>
                  <a:pt x="8490" y="18321"/>
                </a:cubicBezTo>
                <a:cubicBezTo>
                  <a:pt x="8499" y="19019"/>
                  <a:pt x="8299" y="19793"/>
                  <a:pt x="7782" y="20271"/>
                </a:cubicBezTo>
                <a:cubicBezTo>
                  <a:pt x="8126" y="20964"/>
                  <a:pt x="8320" y="21811"/>
                  <a:pt x="8396" y="22563"/>
                </a:cubicBezTo>
                <a:cubicBezTo>
                  <a:pt x="8415" y="22743"/>
                  <a:pt x="8214" y="22844"/>
                  <a:pt x="8086" y="22917"/>
                </a:cubicBezTo>
                <a:cubicBezTo>
                  <a:pt x="7926" y="23008"/>
                  <a:pt x="7761" y="23085"/>
                  <a:pt x="7591" y="23150"/>
                </a:cubicBezTo>
                <a:cubicBezTo>
                  <a:pt x="7218" y="23293"/>
                  <a:pt x="6514" y="23446"/>
                  <a:pt x="6459" y="22852"/>
                </a:cubicBezTo>
                <a:cubicBezTo>
                  <a:pt x="6392" y="22102"/>
                  <a:pt x="6265" y="21314"/>
                  <a:pt x="5940" y="20629"/>
                </a:cubicBezTo>
                <a:lnTo>
                  <a:pt x="5940" y="20627"/>
                </a:lnTo>
                <a:close/>
                <a:moveTo>
                  <a:pt x="23915" y="23087"/>
                </a:moveTo>
                <a:cubicBezTo>
                  <a:pt x="24610" y="22892"/>
                  <a:pt x="25201" y="22561"/>
                  <a:pt x="25866" y="22238"/>
                </a:cubicBezTo>
                <a:cubicBezTo>
                  <a:pt x="25248" y="20495"/>
                  <a:pt x="24837" y="18682"/>
                  <a:pt x="24495" y="16867"/>
                </a:cubicBezTo>
                <a:cubicBezTo>
                  <a:pt x="23929" y="13862"/>
                  <a:pt x="23552" y="10735"/>
                  <a:pt x="22653" y="7807"/>
                </a:cubicBezTo>
                <a:cubicBezTo>
                  <a:pt x="22255" y="8004"/>
                  <a:pt x="21861" y="8214"/>
                  <a:pt x="21477" y="8440"/>
                </a:cubicBezTo>
                <a:cubicBezTo>
                  <a:pt x="21477" y="8656"/>
                  <a:pt x="21488" y="8874"/>
                  <a:pt x="21507" y="9090"/>
                </a:cubicBezTo>
                <a:cubicBezTo>
                  <a:pt x="21649" y="10701"/>
                  <a:pt x="22129" y="12275"/>
                  <a:pt x="22638" y="13803"/>
                </a:cubicBezTo>
                <a:cubicBezTo>
                  <a:pt x="23445" y="16228"/>
                  <a:pt x="24455" y="18812"/>
                  <a:pt x="24317" y="21408"/>
                </a:cubicBezTo>
                <a:cubicBezTo>
                  <a:pt x="24290" y="21939"/>
                  <a:pt x="24158" y="22565"/>
                  <a:pt x="23915" y="23089"/>
                </a:cubicBezTo>
                <a:close/>
                <a:moveTo>
                  <a:pt x="26692" y="21738"/>
                </a:moveTo>
                <a:cubicBezTo>
                  <a:pt x="27234" y="21367"/>
                  <a:pt x="27792" y="20924"/>
                  <a:pt x="28196" y="20426"/>
                </a:cubicBezTo>
                <a:cubicBezTo>
                  <a:pt x="29148" y="19250"/>
                  <a:pt x="27825" y="16712"/>
                  <a:pt x="27427" y="15480"/>
                </a:cubicBezTo>
                <a:cubicBezTo>
                  <a:pt x="26828" y="13621"/>
                  <a:pt x="26419" y="11709"/>
                  <a:pt x="25839" y="9846"/>
                </a:cubicBezTo>
                <a:cubicBezTo>
                  <a:pt x="25554" y="8933"/>
                  <a:pt x="25302" y="8008"/>
                  <a:pt x="24984" y="7105"/>
                </a:cubicBezTo>
                <a:cubicBezTo>
                  <a:pt x="24969" y="7067"/>
                  <a:pt x="24956" y="7030"/>
                  <a:pt x="24944" y="6992"/>
                </a:cubicBezTo>
                <a:cubicBezTo>
                  <a:pt x="24487" y="6977"/>
                  <a:pt x="23942" y="7193"/>
                  <a:pt x="23514" y="7390"/>
                </a:cubicBezTo>
                <a:cubicBezTo>
                  <a:pt x="24447" y="10310"/>
                  <a:pt x="24831" y="13438"/>
                  <a:pt x="25384" y="16446"/>
                </a:cubicBezTo>
                <a:cubicBezTo>
                  <a:pt x="25713" y="18231"/>
                  <a:pt x="26103" y="20017"/>
                  <a:pt x="26692" y="21735"/>
                </a:cubicBezTo>
                <a:close/>
                <a:moveTo>
                  <a:pt x="23659" y="4502"/>
                </a:moveTo>
                <a:cubicBezTo>
                  <a:pt x="22869" y="4590"/>
                  <a:pt x="22037" y="5483"/>
                  <a:pt x="21809" y="6202"/>
                </a:cubicBezTo>
                <a:cubicBezTo>
                  <a:pt x="21764" y="6349"/>
                  <a:pt x="21542" y="7063"/>
                  <a:pt x="21565" y="7285"/>
                </a:cubicBezTo>
                <a:cubicBezTo>
                  <a:pt x="21781" y="7233"/>
                  <a:pt x="22538" y="6791"/>
                  <a:pt x="22682" y="6715"/>
                </a:cubicBezTo>
                <a:cubicBezTo>
                  <a:pt x="23299" y="6393"/>
                  <a:pt x="23952" y="6129"/>
                  <a:pt x="24648" y="6070"/>
                </a:cubicBezTo>
                <a:cubicBezTo>
                  <a:pt x="24483" y="5577"/>
                  <a:pt x="24254" y="5014"/>
                  <a:pt x="23904" y="4687"/>
                </a:cubicBezTo>
                <a:cubicBezTo>
                  <a:pt x="23829" y="4618"/>
                  <a:pt x="23747" y="4555"/>
                  <a:pt x="23659" y="450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6"/>
          <p:cNvSpPr/>
          <p:nvPr/>
        </p:nvSpPr>
        <p:spPr>
          <a:xfrm>
            <a:off x="7666277" y="539499"/>
            <a:ext cx="1477694" cy="1620725"/>
          </a:xfrm>
          <a:custGeom>
            <a:avLst/>
            <a:gdLst/>
            <a:ahLst/>
            <a:cxnLst/>
            <a:rect l="l" t="t" r="r" b="b"/>
            <a:pathLst>
              <a:path w="45499" h="49903" extrusionOk="0">
                <a:moveTo>
                  <a:pt x="4236" y="596"/>
                </a:moveTo>
                <a:cubicBezTo>
                  <a:pt x="4429" y="355"/>
                  <a:pt x="4171" y="1"/>
                  <a:pt x="3869" y="129"/>
                </a:cubicBezTo>
                <a:cubicBezTo>
                  <a:pt x="3823" y="150"/>
                  <a:pt x="3785" y="179"/>
                  <a:pt x="3754" y="219"/>
                </a:cubicBezTo>
                <a:lnTo>
                  <a:pt x="3609" y="405"/>
                </a:lnTo>
                <a:lnTo>
                  <a:pt x="3467" y="590"/>
                </a:lnTo>
                <a:lnTo>
                  <a:pt x="3379" y="707"/>
                </a:lnTo>
                <a:cubicBezTo>
                  <a:pt x="3180" y="980"/>
                  <a:pt x="3490" y="1321"/>
                  <a:pt x="3779" y="1156"/>
                </a:cubicBezTo>
                <a:cubicBezTo>
                  <a:pt x="3813" y="1135"/>
                  <a:pt x="3842" y="1107"/>
                  <a:pt x="3865" y="1076"/>
                </a:cubicBezTo>
                <a:lnTo>
                  <a:pt x="3953" y="961"/>
                </a:lnTo>
                <a:lnTo>
                  <a:pt x="4091" y="778"/>
                </a:lnTo>
                <a:lnTo>
                  <a:pt x="4234" y="596"/>
                </a:lnTo>
                <a:close/>
                <a:moveTo>
                  <a:pt x="45029" y="49888"/>
                </a:moveTo>
                <a:cubicBezTo>
                  <a:pt x="45079" y="49900"/>
                  <a:pt x="45130" y="49902"/>
                  <a:pt x="45180" y="49892"/>
                </a:cubicBezTo>
                <a:cubicBezTo>
                  <a:pt x="45490" y="49816"/>
                  <a:pt x="45499" y="49387"/>
                  <a:pt x="45195" y="49299"/>
                </a:cubicBezTo>
                <a:lnTo>
                  <a:pt x="44960" y="49232"/>
                </a:lnTo>
                <a:lnTo>
                  <a:pt x="44748" y="49167"/>
                </a:lnTo>
                <a:lnTo>
                  <a:pt x="44623" y="49127"/>
                </a:lnTo>
                <a:cubicBezTo>
                  <a:pt x="44308" y="49026"/>
                  <a:pt x="44073" y="49427"/>
                  <a:pt x="44333" y="49653"/>
                </a:cubicBezTo>
                <a:cubicBezTo>
                  <a:pt x="44363" y="49676"/>
                  <a:pt x="44396" y="49695"/>
                  <a:pt x="44432" y="49707"/>
                </a:cubicBezTo>
                <a:lnTo>
                  <a:pt x="44566" y="49749"/>
                </a:lnTo>
                <a:lnTo>
                  <a:pt x="44788" y="49816"/>
                </a:lnTo>
                <a:close/>
                <a:moveTo>
                  <a:pt x="42692" y="49035"/>
                </a:moveTo>
                <a:cubicBezTo>
                  <a:pt x="43009" y="49175"/>
                  <a:pt x="43283" y="48766"/>
                  <a:pt x="43021" y="48527"/>
                </a:cubicBezTo>
                <a:cubicBezTo>
                  <a:pt x="42998" y="48506"/>
                  <a:pt x="42973" y="48490"/>
                  <a:pt x="42946" y="48479"/>
                </a:cubicBezTo>
                <a:lnTo>
                  <a:pt x="42713" y="48370"/>
                </a:lnTo>
                <a:lnTo>
                  <a:pt x="42518" y="48276"/>
                </a:lnTo>
                <a:lnTo>
                  <a:pt x="42407" y="48221"/>
                </a:lnTo>
                <a:cubicBezTo>
                  <a:pt x="42168" y="48098"/>
                  <a:pt x="41898" y="48326"/>
                  <a:pt x="41978" y="48586"/>
                </a:cubicBezTo>
                <a:cubicBezTo>
                  <a:pt x="42003" y="48664"/>
                  <a:pt x="42057" y="48729"/>
                  <a:pt x="42131" y="48764"/>
                </a:cubicBezTo>
                <a:lnTo>
                  <a:pt x="42248" y="48825"/>
                </a:lnTo>
                <a:lnTo>
                  <a:pt x="42451" y="48921"/>
                </a:lnTo>
                <a:close/>
                <a:moveTo>
                  <a:pt x="40513" y="47836"/>
                </a:moveTo>
                <a:cubicBezTo>
                  <a:pt x="40737" y="47985"/>
                  <a:pt x="41033" y="47786"/>
                  <a:pt x="40980" y="47519"/>
                </a:cubicBezTo>
                <a:cubicBezTo>
                  <a:pt x="40963" y="47440"/>
                  <a:pt x="40915" y="47369"/>
                  <a:pt x="40846" y="47324"/>
                </a:cubicBezTo>
                <a:lnTo>
                  <a:pt x="40664" y="47203"/>
                </a:lnTo>
                <a:lnTo>
                  <a:pt x="40486" y="47083"/>
                </a:lnTo>
                <a:lnTo>
                  <a:pt x="40351" y="46989"/>
                </a:lnTo>
                <a:cubicBezTo>
                  <a:pt x="40301" y="46954"/>
                  <a:pt x="40242" y="46935"/>
                  <a:pt x="40182" y="46933"/>
                </a:cubicBezTo>
                <a:cubicBezTo>
                  <a:pt x="39880" y="46926"/>
                  <a:pt x="39752" y="47314"/>
                  <a:pt x="39997" y="47488"/>
                </a:cubicBezTo>
                <a:lnTo>
                  <a:pt x="40140" y="47586"/>
                </a:lnTo>
                <a:lnTo>
                  <a:pt x="40324" y="47712"/>
                </a:lnTo>
                <a:lnTo>
                  <a:pt x="40513" y="47836"/>
                </a:lnTo>
                <a:close/>
                <a:moveTo>
                  <a:pt x="38530" y="46335"/>
                </a:moveTo>
                <a:cubicBezTo>
                  <a:pt x="38775" y="46551"/>
                  <a:pt x="39142" y="46285"/>
                  <a:pt x="39012" y="45985"/>
                </a:cubicBezTo>
                <a:cubicBezTo>
                  <a:pt x="38996" y="45943"/>
                  <a:pt x="38968" y="45908"/>
                  <a:pt x="38935" y="45881"/>
                </a:cubicBezTo>
                <a:lnTo>
                  <a:pt x="38805" y="45765"/>
                </a:lnTo>
                <a:lnTo>
                  <a:pt x="38646" y="45623"/>
                </a:lnTo>
                <a:lnTo>
                  <a:pt x="38488" y="45478"/>
                </a:lnTo>
                <a:cubicBezTo>
                  <a:pt x="38270" y="45271"/>
                  <a:pt x="37916" y="45470"/>
                  <a:pt x="37979" y="45763"/>
                </a:cubicBezTo>
                <a:cubicBezTo>
                  <a:pt x="37992" y="45824"/>
                  <a:pt x="38023" y="45878"/>
                  <a:pt x="38067" y="45920"/>
                </a:cubicBezTo>
                <a:lnTo>
                  <a:pt x="38235" y="46075"/>
                </a:lnTo>
                <a:lnTo>
                  <a:pt x="38400" y="46222"/>
                </a:lnTo>
                <a:lnTo>
                  <a:pt x="38528" y="46335"/>
                </a:lnTo>
                <a:close/>
                <a:moveTo>
                  <a:pt x="38069" y="45920"/>
                </a:moveTo>
                <a:lnTo>
                  <a:pt x="38490" y="45478"/>
                </a:lnTo>
                <a:close/>
                <a:moveTo>
                  <a:pt x="36768" y="44592"/>
                </a:moveTo>
                <a:cubicBezTo>
                  <a:pt x="36879" y="44720"/>
                  <a:pt x="37072" y="44730"/>
                  <a:pt x="37200" y="44619"/>
                </a:cubicBezTo>
                <a:cubicBezTo>
                  <a:pt x="37325" y="44508"/>
                  <a:pt x="37338" y="44315"/>
                  <a:pt x="37227" y="44189"/>
                </a:cubicBezTo>
                <a:lnTo>
                  <a:pt x="37139" y="44091"/>
                </a:lnTo>
                <a:lnTo>
                  <a:pt x="36996" y="43927"/>
                </a:lnTo>
                <a:lnTo>
                  <a:pt x="36831" y="43735"/>
                </a:lnTo>
                <a:cubicBezTo>
                  <a:pt x="36609" y="43470"/>
                  <a:pt x="36185" y="43718"/>
                  <a:pt x="36313" y="44045"/>
                </a:cubicBezTo>
                <a:cubicBezTo>
                  <a:pt x="36326" y="44074"/>
                  <a:pt x="36342" y="44101"/>
                  <a:pt x="36361" y="44124"/>
                </a:cubicBezTo>
                <a:lnTo>
                  <a:pt x="36535" y="44328"/>
                </a:lnTo>
                <a:lnTo>
                  <a:pt x="36680" y="44495"/>
                </a:lnTo>
                <a:lnTo>
                  <a:pt x="36768" y="44592"/>
                </a:lnTo>
                <a:close/>
                <a:moveTo>
                  <a:pt x="35223" y="42657"/>
                </a:moveTo>
                <a:cubicBezTo>
                  <a:pt x="35429" y="42938"/>
                  <a:pt x="35867" y="42724"/>
                  <a:pt x="35764" y="42387"/>
                </a:cubicBezTo>
                <a:cubicBezTo>
                  <a:pt x="35756" y="42358"/>
                  <a:pt x="35741" y="42330"/>
                  <a:pt x="35724" y="42305"/>
                </a:cubicBezTo>
                <a:lnTo>
                  <a:pt x="35659" y="42215"/>
                </a:lnTo>
                <a:lnTo>
                  <a:pt x="35533" y="42035"/>
                </a:lnTo>
                <a:lnTo>
                  <a:pt x="35380" y="41811"/>
                </a:lnTo>
                <a:cubicBezTo>
                  <a:pt x="35196" y="41534"/>
                  <a:pt x="34760" y="41712"/>
                  <a:pt x="34827" y="42043"/>
                </a:cubicBezTo>
                <a:cubicBezTo>
                  <a:pt x="34836" y="42081"/>
                  <a:pt x="34850" y="42117"/>
                  <a:pt x="34871" y="42148"/>
                </a:cubicBezTo>
                <a:lnTo>
                  <a:pt x="35030" y="42383"/>
                </a:lnTo>
                <a:lnTo>
                  <a:pt x="35158" y="42565"/>
                </a:lnTo>
                <a:close/>
                <a:moveTo>
                  <a:pt x="33890" y="40574"/>
                </a:moveTo>
                <a:cubicBezTo>
                  <a:pt x="33974" y="40723"/>
                  <a:pt x="34161" y="40773"/>
                  <a:pt x="34307" y="40692"/>
                </a:cubicBezTo>
                <a:cubicBezTo>
                  <a:pt x="34454" y="40608"/>
                  <a:pt x="34506" y="40419"/>
                  <a:pt x="34423" y="40272"/>
                </a:cubicBezTo>
                <a:lnTo>
                  <a:pt x="34362" y="40168"/>
                </a:lnTo>
                <a:lnTo>
                  <a:pt x="34253" y="39975"/>
                </a:lnTo>
                <a:lnTo>
                  <a:pt x="34127" y="39746"/>
                </a:lnTo>
                <a:cubicBezTo>
                  <a:pt x="33974" y="39459"/>
                  <a:pt x="33530" y="39581"/>
                  <a:pt x="33553" y="39916"/>
                </a:cubicBezTo>
                <a:cubicBezTo>
                  <a:pt x="33557" y="39956"/>
                  <a:pt x="33570" y="39998"/>
                  <a:pt x="33589" y="40036"/>
                </a:cubicBezTo>
                <a:lnTo>
                  <a:pt x="33721" y="40272"/>
                </a:lnTo>
                <a:lnTo>
                  <a:pt x="33832" y="40469"/>
                </a:lnTo>
                <a:lnTo>
                  <a:pt x="33890" y="40574"/>
                </a:lnTo>
                <a:close/>
                <a:moveTo>
                  <a:pt x="32754" y="38384"/>
                </a:moveTo>
                <a:cubicBezTo>
                  <a:pt x="32826" y="38537"/>
                  <a:pt x="33006" y="38604"/>
                  <a:pt x="33161" y="38533"/>
                </a:cubicBezTo>
                <a:cubicBezTo>
                  <a:pt x="33314" y="38462"/>
                  <a:pt x="33381" y="38281"/>
                  <a:pt x="33310" y="38128"/>
                </a:cubicBezTo>
                <a:lnTo>
                  <a:pt x="33247" y="37992"/>
                </a:lnTo>
                <a:lnTo>
                  <a:pt x="33155" y="37789"/>
                </a:lnTo>
                <a:lnTo>
                  <a:pt x="33060" y="37577"/>
                </a:lnTo>
                <a:cubicBezTo>
                  <a:pt x="32928" y="37271"/>
                  <a:pt x="32463" y="37370"/>
                  <a:pt x="32476" y="37716"/>
                </a:cubicBezTo>
                <a:cubicBezTo>
                  <a:pt x="32478" y="37751"/>
                  <a:pt x="32486" y="37787"/>
                  <a:pt x="32499" y="37820"/>
                </a:cubicBezTo>
                <a:lnTo>
                  <a:pt x="32597" y="38038"/>
                </a:lnTo>
                <a:lnTo>
                  <a:pt x="32692" y="38246"/>
                </a:lnTo>
                <a:lnTo>
                  <a:pt x="32754" y="38382"/>
                </a:lnTo>
                <a:close/>
                <a:moveTo>
                  <a:pt x="31803" y="36106"/>
                </a:moveTo>
                <a:cubicBezTo>
                  <a:pt x="31866" y="36259"/>
                  <a:pt x="32038" y="36335"/>
                  <a:pt x="32191" y="36278"/>
                </a:cubicBezTo>
                <a:cubicBezTo>
                  <a:pt x="32346" y="36221"/>
                  <a:pt x="32428" y="36054"/>
                  <a:pt x="32377" y="35897"/>
                </a:cubicBezTo>
                <a:lnTo>
                  <a:pt x="32312" y="35723"/>
                </a:lnTo>
                <a:lnTo>
                  <a:pt x="32237" y="35513"/>
                </a:lnTo>
                <a:lnTo>
                  <a:pt x="32170" y="35326"/>
                </a:lnTo>
                <a:cubicBezTo>
                  <a:pt x="32057" y="35012"/>
                  <a:pt x="31598" y="35079"/>
                  <a:pt x="31577" y="35412"/>
                </a:cubicBezTo>
                <a:cubicBezTo>
                  <a:pt x="31575" y="35452"/>
                  <a:pt x="31581" y="35492"/>
                  <a:pt x="31593" y="35530"/>
                </a:cubicBezTo>
                <a:lnTo>
                  <a:pt x="31661" y="35718"/>
                </a:lnTo>
                <a:lnTo>
                  <a:pt x="31740" y="35932"/>
                </a:lnTo>
                <a:lnTo>
                  <a:pt x="31803" y="36108"/>
                </a:lnTo>
                <a:close/>
                <a:moveTo>
                  <a:pt x="31025" y="33767"/>
                </a:moveTo>
                <a:cubicBezTo>
                  <a:pt x="31120" y="34088"/>
                  <a:pt x="31591" y="34050"/>
                  <a:pt x="31625" y="33706"/>
                </a:cubicBezTo>
                <a:cubicBezTo>
                  <a:pt x="31627" y="33671"/>
                  <a:pt x="31625" y="33633"/>
                  <a:pt x="31614" y="33600"/>
                </a:cubicBezTo>
                <a:lnTo>
                  <a:pt x="31554" y="33390"/>
                </a:lnTo>
                <a:lnTo>
                  <a:pt x="31493" y="33176"/>
                </a:lnTo>
                <a:lnTo>
                  <a:pt x="31449" y="33015"/>
                </a:lnTo>
                <a:cubicBezTo>
                  <a:pt x="31348" y="32667"/>
                  <a:pt x="30837" y="32742"/>
                  <a:pt x="30849" y="33115"/>
                </a:cubicBezTo>
                <a:cubicBezTo>
                  <a:pt x="30849" y="33134"/>
                  <a:pt x="30854" y="33155"/>
                  <a:pt x="30858" y="33176"/>
                </a:cubicBezTo>
                <a:lnTo>
                  <a:pt x="30904" y="33340"/>
                </a:lnTo>
                <a:lnTo>
                  <a:pt x="30965" y="33558"/>
                </a:lnTo>
                <a:lnTo>
                  <a:pt x="31025" y="33767"/>
                </a:lnTo>
                <a:close/>
                <a:moveTo>
                  <a:pt x="30418" y="31382"/>
                </a:moveTo>
                <a:cubicBezTo>
                  <a:pt x="30489" y="31707"/>
                  <a:pt x="30963" y="31699"/>
                  <a:pt x="31017" y="31363"/>
                </a:cubicBezTo>
                <a:cubicBezTo>
                  <a:pt x="31023" y="31326"/>
                  <a:pt x="31021" y="31288"/>
                  <a:pt x="31015" y="31250"/>
                </a:cubicBezTo>
                <a:lnTo>
                  <a:pt x="30969" y="31037"/>
                </a:lnTo>
                <a:lnTo>
                  <a:pt x="30889" y="30659"/>
                </a:lnTo>
                <a:cubicBezTo>
                  <a:pt x="30879" y="30601"/>
                  <a:pt x="30849" y="30546"/>
                  <a:pt x="30810" y="30504"/>
                </a:cubicBezTo>
                <a:cubicBezTo>
                  <a:pt x="30594" y="30288"/>
                  <a:pt x="30233" y="30479"/>
                  <a:pt x="30290" y="30777"/>
                </a:cubicBezTo>
                <a:lnTo>
                  <a:pt x="30370" y="31162"/>
                </a:lnTo>
                <a:lnTo>
                  <a:pt x="30416" y="31382"/>
                </a:lnTo>
                <a:close/>
                <a:moveTo>
                  <a:pt x="29971" y="28955"/>
                </a:moveTo>
                <a:cubicBezTo>
                  <a:pt x="30024" y="29295"/>
                  <a:pt x="30508" y="29310"/>
                  <a:pt x="30575" y="28966"/>
                </a:cubicBezTo>
                <a:cubicBezTo>
                  <a:pt x="30581" y="28932"/>
                  <a:pt x="30581" y="28901"/>
                  <a:pt x="30577" y="28870"/>
                </a:cubicBezTo>
                <a:lnTo>
                  <a:pt x="30523" y="28484"/>
                </a:lnTo>
                <a:lnTo>
                  <a:pt x="30493" y="28270"/>
                </a:lnTo>
                <a:cubicBezTo>
                  <a:pt x="30453" y="27947"/>
                  <a:pt x="29996" y="27901"/>
                  <a:pt x="29898" y="28222"/>
                </a:cubicBezTo>
                <a:cubicBezTo>
                  <a:pt x="29885" y="28262"/>
                  <a:pt x="29881" y="28304"/>
                  <a:pt x="29888" y="28346"/>
                </a:cubicBezTo>
                <a:lnTo>
                  <a:pt x="29917" y="28568"/>
                </a:lnTo>
                <a:lnTo>
                  <a:pt x="29948" y="28782"/>
                </a:lnTo>
                <a:close/>
                <a:moveTo>
                  <a:pt x="29699" y="26508"/>
                </a:moveTo>
                <a:cubicBezTo>
                  <a:pt x="29703" y="26566"/>
                  <a:pt x="29724" y="26623"/>
                  <a:pt x="29762" y="26671"/>
                </a:cubicBezTo>
                <a:cubicBezTo>
                  <a:pt x="29946" y="26910"/>
                  <a:pt x="30330" y="26763"/>
                  <a:pt x="30309" y="26462"/>
                </a:cubicBezTo>
                <a:lnTo>
                  <a:pt x="30290" y="26200"/>
                </a:lnTo>
                <a:lnTo>
                  <a:pt x="30269" y="25858"/>
                </a:lnTo>
                <a:cubicBezTo>
                  <a:pt x="30258" y="25690"/>
                  <a:pt x="30116" y="25560"/>
                  <a:pt x="29946" y="25571"/>
                </a:cubicBezTo>
                <a:cubicBezTo>
                  <a:pt x="29779" y="25579"/>
                  <a:pt x="29649" y="25724"/>
                  <a:pt x="29659" y="25892"/>
                </a:cubicBezTo>
                <a:lnTo>
                  <a:pt x="29680" y="26241"/>
                </a:lnTo>
                <a:close/>
                <a:moveTo>
                  <a:pt x="29653" y="24204"/>
                </a:moveTo>
                <a:cubicBezTo>
                  <a:pt x="29770" y="24395"/>
                  <a:pt x="30089" y="24410"/>
                  <a:pt x="30196" y="24163"/>
                </a:cubicBezTo>
                <a:cubicBezTo>
                  <a:pt x="30202" y="24148"/>
                  <a:pt x="30206" y="24131"/>
                  <a:pt x="30210" y="24116"/>
                </a:cubicBezTo>
                <a:cubicBezTo>
                  <a:pt x="30479" y="24031"/>
                  <a:pt x="30489" y="23641"/>
                  <a:pt x="30225" y="23542"/>
                </a:cubicBezTo>
                <a:lnTo>
                  <a:pt x="30227" y="23442"/>
                </a:lnTo>
                <a:cubicBezTo>
                  <a:pt x="30238" y="23121"/>
                  <a:pt x="29802" y="23002"/>
                  <a:pt x="29649" y="23295"/>
                </a:cubicBezTo>
                <a:cubicBezTo>
                  <a:pt x="29630" y="23335"/>
                  <a:pt x="29617" y="23379"/>
                  <a:pt x="29617" y="23425"/>
                </a:cubicBezTo>
                <a:lnTo>
                  <a:pt x="29613" y="23593"/>
                </a:lnTo>
                <a:lnTo>
                  <a:pt x="29466" y="23613"/>
                </a:lnTo>
                <a:cubicBezTo>
                  <a:pt x="29359" y="23628"/>
                  <a:pt x="29269" y="23699"/>
                  <a:pt x="29227" y="23798"/>
                </a:cubicBezTo>
                <a:cubicBezTo>
                  <a:pt x="29137" y="24016"/>
                  <a:pt x="29317" y="24251"/>
                  <a:pt x="29552" y="24217"/>
                </a:cubicBezTo>
                <a:lnTo>
                  <a:pt x="29653" y="24202"/>
                </a:lnTo>
                <a:close/>
                <a:moveTo>
                  <a:pt x="29728" y="21572"/>
                </a:moveTo>
                <a:cubicBezTo>
                  <a:pt x="29697" y="21908"/>
                  <a:pt x="30149" y="22042"/>
                  <a:pt x="30305" y="21742"/>
                </a:cubicBezTo>
                <a:cubicBezTo>
                  <a:pt x="30321" y="21708"/>
                  <a:pt x="30332" y="21671"/>
                  <a:pt x="30336" y="21635"/>
                </a:cubicBezTo>
                <a:lnTo>
                  <a:pt x="30359" y="21405"/>
                </a:lnTo>
                <a:lnTo>
                  <a:pt x="30380" y="21229"/>
                </a:lnTo>
                <a:lnTo>
                  <a:pt x="30403" y="21036"/>
                </a:lnTo>
                <a:cubicBezTo>
                  <a:pt x="30430" y="20866"/>
                  <a:pt x="30311" y="20709"/>
                  <a:pt x="30141" y="20686"/>
                </a:cubicBezTo>
                <a:cubicBezTo>
                  <a:pt x="29971" y="20663"/>
                  <a:pt x="29814" y="20786"/>
                  <a:pt x="29797" y="20956"/>
                </a:cubicBezTo>
                <a:lnTo>
                  <a:pt x="29772" y="21157"/>
                </a:lnTo>
                <a:lnTo>
                  <a:pt x="29751" y="21340"/>
                </a:lnTo>
                <a:close/>
                <a:moveTo>
                  <a:pt x="30114" y="19124"/>
                </a:moveTo>
                <a:cubicBezTo>
                  <a:pt x="30082" y="19286"/>
                  <a:pt x="30185" y="19445"/>
                  <a:pt x="30346" y="19481"/>
                </a:cubicBezTo>
                <a:cubicBezTo>
                  <a:pt x="30506" y="19518"/>
                  <a:pt x="30667" y="19420"/>
                  <a:pt x="30709" y="19259"/>
                </a:cubicBezTo>
                <a:lnTo>
                  <a:pt x="30749" y="19085"/>
                </a:lnTo>
                <a:lnTo>
                  <a:pt x="30787" y="18932"/>
                </a:lnTo>
                <a:lnTo>
                  <a:pt x="30824" y="18781"/>
                </a:lnTo>
                <a:lnTo>
                  <a:pt x="30852" y="18678"/>
                </a:lnTo>
                <a:cubicBezTo>
                  <a:pt x="30940" y="18334"/>
                  <a:pt x="30474" y="18137"/>
                  <a:pt x="30290" y="18447"/>
                </a:cubicBezTo>
                <a:cubicBezTo>
                  <a:pt x="30277" y="18468"/>
                  <a:pt x="30269" y="18494"/>
                  <a:pt x="30261" y="18519"/>
                </a:cubicBezTo>
                <a:lnTo>
                  <a:pt x="30231" y="18628"/>
                </a:lnTo>
                <a:lnTo>
                  <a:pt x="30191" y="18785"/>
                </a:lnTo>
                <a:lnTo>
                  <a:pt x="30154" y="18944"/>
                </a:lnTo>
                <a:lnTo>
                  <a:pt x="30112" y="19124"/>
                </a:lnTo>
                <a:close/>
                <a:moveTo>
                  <a:pt x="30877" y="16739"/>
                </a:moveTo>
                <a:cubicBezTo>
                  <a:pt x="30743" y="17041"/>
                  <a:pt x="31109" y="17312"/>
                  <a:pt x="31359" y="17096"/>
                </a:cubicBezTo>
                <a:cubicBezTo>
                  <a:pt x="31390" y="17069"/>
                  <a:pt x="31415" y="17033"/>
                  <a:pt x="31432" y="16993"/>
                </a:cubicBezTo>
                <a:lnTo>
                  <a:pt x="31484" y="16880"/>
                </a:lnTo>
                <a:lnTo>
                  <a:pt x="31541" y="16760"/>
                </a:lnTo>
                <a:lnTo>
                  <a:pt x="31598" y="16647"/>
                </a:lnTo>
                <a:lnTo>
                  <a:pt x="31656" y="16532"/>
                </a:lnTo>
                <a:lnTo>
                  <a:pt x="31692" y="16463"/>
                </a:lnTo>
                <a:cubicBezTo>
                  <a:pt x="31847" y="16163"/>
                  <a:pt x="31482" y="15863"/>
                  <a:pt x="31214" y="16096"/>
                </a:cubicBezTo>
                <a:cubicBezTo>
                  <a:pt x="31189" y="16119"/>
                  <a:pt x="31168" y="16146"/>
                  <a:pt x="31153" y="16176"/>
                </a:cubicBezTo>
                <a:lnTo>
                  <a:pt x="31114" y="16251"/>
                </a:lnTo>
                <a:lnTo>
                  <a:pt x="31051" y="16375"/>
                </a:lnTo>
                <a:lnTo>
                  <a:pt x="30990" y="16501"/>
                </a:lnTo>
                <a:lnTo>
                  <a:pt x="30929" y="16628"/>
                </a:lnTo>
                <a:lnTo>
                  <a:pt x="30879" y="16742"/>
                </a:lnTo>
                <a:close/>
                <a:moveTo>
                  <a:pt x="32275" y="14619"/>
                </a:moveTo>
                <a:cubicBezTo>
                  <a:pt x="32017" y="14876"/>
                  <a:pt x="32340" y="15287"/>
                  <a:pt x="32652" y="15094"/>
                </a:cubicBezTo>
                <a:cubicBezTo>
                  <a:pt x="32671" y="15084"/>
                  <a:pt x="32685" y="15069"/>
                  <a:pt x="32702" y="15057"/>
                </a:cubicBezTo>
                <a:lnTo>
                  <a:pt x="32794" y="14966"/>
                </a:lnTo>
                <a:lnTo>
                  <a:pt x="32870" y="14899"/>
                </a:lnTo>
                <a:lnTo>
                  <a:pt x="32945" y="14834"/>
                </a:lnTo>
                <a:lnTo>
                  <a:pt x="33023" y="14772"/>
                </a:lnTo>
                <a:lnTo>
                  <a:pt x="33100" y="14711"/>
                </a:lnTo>
                <a:lnTo>
                  <a:pt x="33128" y="14692"/>
                </a:lnTo>
                <a:cubicBezTo>
                  <a:pt x="33410" y="14487"/>
                  <a:pt x="33197" y="14049"/>
                  <a:pt x="32857" y="14151"/>
                </a:cubicBezTo>
                <a:cubicBezTo>
                  <a:pt x="32830" y="14162"/>
                  <a:pt x="32803" y="14174"/>
                  <a:pt x="32778" y="14191"/>
                </a:cubicBezTo>
                <a:lnTo>
                  <a:pt x="32738" y="14220"/>
                </a:lnTo>
                <a:lnTo>
                  <a:pt x="32645" y="14292"/>
                </a:lnTo>
                <a:lnTo>
                  <a:pt x="32555" y="14365"/>
                </a:lnTo>
                <a:lnTo>
                  <a:pt x="32467" y="14440"/>
                </a:lnTo>
                <a:lnTo>
                  <a:pt x="32379" y="14518"/>
                </a:lnTo>
                <a:lnTo>
                  <a:pt x="32275" y="14619"/>
                </a:lnTo>
                <a:close/>
                <a:moveTo>
                  <a:pt x="34639" y="13510"/>
                </a:moveTo>
                <a:cubicBezTo>
                  <a:pt x="34469" y="13516"/>
                  <a:pt x="34339" y="13659"/>
                  <a:pt x="34345" y="13826"/>
                </a:cubicBezTo>
                <a:cubicBezTo>
                  <a:pt x="34351" y="13996"/>
                  <a:pt x="34492" y="14126"/>
                  <a:pt x="34662" y="14120"/>
                </a:cubicBezTo>
                <a:lnTo>
                  <a:pt x="34760" y="14116"/>
                </a:lnTo>
                <a:lnTo>
                  <a:pt x="34856" y="14114"/>
                </a:lnTo>
                <a:lnTo>
                  <a:pt x="34955" y="14114"/>
                </a:lnTo>
                <a:lnTo>
                  <a:pt x="35056" y="14118"/>
                </a:lnTo>
                <a:lnTo>
                  <a:pt x="35158" y="14124"/>
                </a:lnTo>
                <a:lnTo>
                  <a:pt x="35223" y="14132"/>
                </a:lnTo>
                <a:cubicBezTo>
                  <a:pt x="35391" y="14151"/>
                  <a:pt x="35544" y="14032"/>
                  <a:pt x="35563" y="13864"/>
                </a:cubicBezTo>
                <a:cubicBezTo>
                  <a:pt x="35584" y="13696"/>
                  <a:pt x="35464" y="13546"/>
                  <a:pt x="35297" y="13525"/>
                </a:cubicBezTo>
                <a:lnTo>
                  <a:pt x="35211" y="13516"/>
                </a:lnTo>
                <a:lnTo>
                  <a:pt x="35091" y="13508"/>
                </a:lnTo>
                <a:lnTo>
                  <a:pt x="34972" y="13504"/>
                </a:lnTo>
                <a:lnTo>
                  <a:pt x="34854" y="13502"/>
                </a:lnTo>
                <a:lnTo>
                  <a:pt x="34737" y="13504"/>
                </a:lnTo>
                <a:lnTo>
                  <a:pt x="34639" y="13510"/>
                </a:lnTo>
                <a:close/>
                <a:moveTo>
                  <a:pt x="37139" y="14118"/>
                </a:moveTo>
                <a:cubicBezTo>
                  <a:pt x="36822" y="13954"/>
                  <a:pt x="36529" y="14365"/>
                  <a:pt x="36787" y="14612"/>
                </a:cubicBezTo>
                <a:cubicBezTo>
                  <a:pt x="36806" y="14629"/>
                  <a:pt x="36826" y="14644"/>
                  <a:pt x="36850" y="14656"/>
                </a:cubicBezTo>
                <a:lnTo>
                  <a:pt x="36958" y="14713"/>
                </a:lnTo>
                <a:lnTo>
                  <a:pt x="37082" y="14780"/>
                </a:lnTo>
                <a:cubicBezTo>
                  <a:pt x="37176" y="14834"/>
                  <a:pt x="37269" y="14889"/>
                  <a:pt x="37359" y="14948"/>
                </a:cubicBezTo>
                <a:cubicBezTo>
                  <a:pt x="37644" y="15126"/>
                  <a:pt x="37969" y="14782"/>
                  <a:pt x="37772" y="14510"/>
                </a:cubicBezTo>
                <a:cubicBezTo>
                  <a:pt x="37749" y="14480"/>
                  <a:pt x="37721" y="14453"/>
                  <a:pt x="37690" y="14432"/>
                </a:cubicBezTo>
                <a:cubicBezTo>
                  <a:pt x="37587" y="14369"/>
                  <a:pt x="37487" y="14308"/>
                  <a:pt x="37382" y="14250"/>
                </a:cubicBezTo>
                <a:lnTo>
                  <a:pt x="37248" y="14176"/>
                </a:lnTo>
                <a:lnTo>
                  <a:pt x="37139" y="14118"/>
                </a:lnTo>
                <a:close/>
                <a:moveTo>
                  <a:pt x="39115" y="15731"/>
                </a:moveTo>
                <a:cubicBezTo>
                  <a:pt x="38920" y="15478"/>
                  <a:pt x="38507" y="15660"/>
                  <a:pt x="38574" y="15985"/>
                </a:cubicBezTo>
                <a:cubicBezTo>
                  <a:pt x="38585" y="16027"/>
                  <a:pt x="38604" y="16069"/>
                  <a:pt x="38631" y="16104"/>
                </a:cubicBezTo>
                <a:cubicBezTo>
                  <a:pt x="38748" y="16253"/>
                  <a:pt x="38855" y="16413"/>
                  <a:pt x="38952" y="16576"/>
                </a:cubicBezTo>
                <a:cubicBezTo>
                  <a:pt x="39086" y="16809"/>
                  <a:pt x="39438" y="16765"/>
                  <a:pt x="39511" y="16503"/>
                </a:cubicBezTo>
                <a:cubicBezTo>
                  <a:pt x="39532" y="16423"/>
                  <a:pt x="39522" y="16339"/>
                  <a:pt x="39482" y="16270"/>
                </a:cubicBezTo>
                <a:cubicBezTo>
                  <a:pt x="39371" y="16084"/>
                  <a:pt x="39249" y="15903"/>
                  <a:pt x="39115" y="15731"/>
                </a:cubicBezTo>
                <a:close/>
                <a:moveTo>
                  <a:pt x="40081" y="18131"/>
                </a:moveTo>
                <a:cubicBezTo>
                  <a:pt x="40062" y="17821"/>
                  <a:pt x="39639" y="17733"/>
                  <a:pt x="39499" y="18024"/>
                </a:cubicBezTo>
                <a:cubicBezTo>
                  <a:pt x="39478" y="18068"/>
                  <a:pt x="39469" y="18118"/>
                  <a:pt x="39471" y="18169"/>
                </a:cubicBezTo>
                <a:cubicBezTo>
                  <a:pt x="39486" y="18353"/>
                  <a:pt x="39482" y="18540"/>
                  <a:pt x="39461" y="18722"/>
                </a:cubicBezTo>
                <a:cubicBezTo>
                  <a:pt x="39419" y="19045"/>
                  <a:pt x="39851" y="19200"/>
                  <a:pt x="40025" y="18917"/>
                </a:cubicBezTo>
                <a:cubicBezTo>
                  <a:pt x="40045" y="18881"/>
                  <a:pt x="40060" y="18839"/>
                  <a:pt x="40064" y="18797"/>
                </a:cubicBezTo>
                <a:cubicBezTo>
                  <a:pt x="40092" y="18575"/>
                  <a:pt x="40098" y="18353"/>
                  <a:pt x="40081" y="18131"/>
                </a:cubicBezTo>
                <a:close/>
                <a:moveTo>
                  <a:pt x="39308" y="20619"/>
                </a:moveTo>
                <a:cubicBezTo>
                  <a:pt x="39511" y="20353"/>
                  <a:pt x="39197" y="19992"/>
                  <a:pt x="38901" y="20174"/>
                </a:cubicBezTo>
                <a:cubicBezTo>
                  <a:pt x="38872" y="20193"/>
                  <a:pt x="38845" y="20218"/>
                  <a:pt x="38824" y="20246"/>
                </a:cubicBezTo>
                <a:cubicBezTo>
                  <a:pt x="38708" y="20397"/>
                  <a:pt x="38583" y="20537"/>
                  <a:pt x="38446" y="20671"/>
                </a:cubicBezTo>
                <a:cubicBezTo>
                  <a:pt x="38197" y="20923"/>
                  <a:pt x="38499" y="21329"/>
                  <a:pt x="38813" y="21153"/>
                </a:cubicBezTo>
                <a:cubicBezTo>
                  <a:pt x="38836" y="21141"/>
                  <a:pt x="38857" y="21124"/>
                  <a:pt x="38876" y="21107"/>
                </a:cubicBezTo>
                <a:cubicBezTo>
                  <a:pt x="39031" y="20954"/>
                  <a:pt x="39176" y="20791"/>
                  <a:pt x="39308" y="20619"/>
                </a:cubicBezTo>
                <a:close/>
                <a:moveTo>
                  <a:pt x="37313" y="22216"/>
                </a:moveTo>
                <a:cubicBezTo>
                  <a:pt x="37461" y="22138"/>
                  <a:pt x="37520" y="21954"/>
                  <a:pt x="37443" y="21805"/>
                </a:cubicBezTo>
                <a:cubicBezTo>
                  <a:pt x="37365" y="21654"/>
                  <a:pt x="37181" y="21595"/>
                  <a:pt x="37032" y="21673"/>
                </a:cubicBezTo>
                <a:cubicBezTo>
                  <a:pt x="36856" y="21765"/>
                  <a:pt x="36680" y="21849"/>
                  <a:pt x="36500" y="21928"/>
                </a:cubicBezTo>
                <a:cubicBezTo>
                  <a:pt x="36200" y="22058"/>
                  <a:pt x="36286" y="22513"/>
                  <a:pt x="36627" y="22513"/>
                </a:cubicBezTo>
                <a:cubicBezTo>
                  <a:pt x="36667" y="22513"/>
                  <a:pt x="36707" y="22505"/>
                  <a:pt x="36743" y="22488"/>
                </a:cubicBezTo>
                <a:cubicBezTo>
                  <a:pt x="36935" y="22402"/>
                  <a:pt x="37126" y="22312"/>
                  <a:pt x="37313" y="22216"/>
                </a:cubicBezTo>
                <a:close/>
                <a:moveTo>
                  <a:pt x="34970" y="23102"/>
                </a:moveTo>
                <a:cubicBezTo>
                  <a:pt x="35280" y="23022"/>
                  <a:pt x="35271" y="22561"/>
                  <a:pt x="34934" y="22505"/>
                </a:cubicBezTo>
                <a:cubicBezTo>
                  <a:pt x="34894" y="22499"/>
                  <a:pt x="34852" y="22503"/>
                  <a:pt x="34812" y="22513"/>
                </a:cubicBezTo>
                <a:lnTo>
                  <a:pt x="34569" y="22578"/>
                </a:lnTo>
                <a:lnTo>
                  <a:pt x="34226" y="22666"/>
                </a:lnTo>
                <a:cubicBezTo>
                  <a:pt x="33890" y="22752"/>
                  <a:pt x="33932" y="23245"/>
                  <a:pt x="34284" y="23270"/>
                </a:cubicBezTo>
                <a:cubicBezTo>
                  <a:pt x="34316" y="23270"/>
                  <a:pt x="34345" y="23268"/>
                  <a:pt x="34374" y="23259"/>
                </a:cubicBezTo>
                <a:lnTo>
                  <a:pt x="34724" y="23169"/>
                </a:lnTo>
                <a:lnTo>
                  <a:pt x="34970" y="23104"/>
                </a:lnTo>
                <a:close/>
                <a:moveTo>
                  <a:pt x="32578" y="23681"/>
                </a:moveTo>
                <a:cubicBezTo>
                  <a:pt x="32918" y="23605"/>
                  <a:pt x="32893" y="23113"/>
                  <a:pt x="32541" y="23079"/>
                </a:cubicBezTo>
                <a:cubicBezTo>
                  <a:pt x="32511" y="23077"/>
                  <a:pt x="32482" y="23077"/>
                  <a:pt x="32455" y="23083"/>
                </a:cubicBezTo>
                <a:lnTo>
                  <a:pt x="32233" y="23131"/>
                </a:lnTo>
                <a:lnTo>
                  <a:pt x="31860" y="23207"/>
                </a:lnTo>
                <a:cubicBezTo>
                  <a:pt x="31694" y="23238"/>
                  <a:pt x="31585" y="23400"/>
                  <a:pt x="31619" y="23565"/>
                </a:cubicBezTo>
                <a:cubicBezTo>
                  <a:pt x="31650" y="23731"/>
                  <a:pt x="31811" y="23838"/>
                  <a:pt x="31977" y="23806"/>
                </a:cubicBezTo>
                <a:lnTo>
                  <a:pt x="32356" y="23727"/>
                </a:lnTo>
                <a:lnTo>
                  <a:pt x="32578" y="23681"/>
                </a:lnTo>
                <a:close/>
                <a:moveTo>
                  <a:pt x="27721" y="24441"/>
                </a:moveTo>
                <a:cubicBezTo>
                  <a:pt x="27888" y="24425"/>
                  <a:pt x="28010" y="24274"/>
                  <a:pt x="27993" y="24106"/>
                </a:cubicBezTo>
                <a:cubicBezTo>
                  <a:pt x="27978" y="23938"/>
                  <a:pt x="27827" y="23815"/>
                  <a:pt x="27660" y="23831"/>
                </a:cubicBezTo>
                <a:lnTo>
                  <a:pt x="27377" y="23859"/>
                </a:lnTo>
                <a:lnTo>
                  <a:pt x="27056" y="23886"/>
                </a:lnTo>
                <a:cubicBezTo>
                  <a:pt x="26717" y="23917"/>
                  <a:pt x="26671" y="24397"/>
                  <a:pt x="27010" y="24489"/>
                </a:cubicBezTo>
                <a:cubicBezTo>
                  <a:pt x="27042" y="24496"/>
                  <a:pt x="27075" y="24498"/>
                  <a:pt x="27106" y="24496"/>
                </a:cubicBezTo>
                <a:lnTo>
                  <a:pt x="27433" y="24466"/>
                </a:lnTo>
                <a:lnTo>
                  <a:pt x="27721" y="24439"/>
                </a:lnTo>
                <a:close/>
                <a:moveTo>
                  <a:pt x="25264" y="24613"/>
                </a:moveTo>
                <a:cubicBezTo>
                  <a:pt x="25579" y="24603"/>
                  <a:pt x="25679" y="24169"/>
                  <a:pt x="25375" y="24028"/>
                </a:cubicBezTo>
                <a:cubicBezTo>
                  <a:pt x="25331" y="24010"/>
                  <a:pt x="25287" y="23999"/>
                  <a:pt x="25241" y="24001"/>
                </a:cubicBezTo>
                <a:lnTo>
                  <a:pt x="24883" y="24016"/>
                </a:lnTo>
                <a:lnTo>
                  <a:pt x="24636" y="24022"/>
                </a:lnTo>
                <a:cubicBezTo>
                  <a:pt x="24307" y="24033"/>
                  <a:pt x="24221" y="24479"/>
                  <a:pt x="24525" y="24611"/>
                </a:cubicBezTo>
                <a:cubicBezTo>
                  <a:pt x="24564" y="24626"/>
                  <a:pt x="24606" y="24634"/>
                  <a:pt x="24648" y="24634"/>
                </a:cubicBezTo>
                <a:lnTo>
                  <a:pt x="24904" y="24626"/>
                </a:lnTo>
                <a:lnTo>
                  <a:pt x="25264" y="24613"/>
                </a:lnTo>
                <a:close/>
                <a:moveTo>
                  <a:pt x="22802" y="24642"/>
                </a:moveTo>
                <a:cubicBezTo>
                  <a:pt x="22970" y="24642"/>
                  <a:pt x="23104" y="24510"/>
                  <a:pt x="23108" y="24343"/>
                </a:cubicBezTo>
                <a:cubicBezTo>
                  <a:pt x="23112" y="24177"/>
                  <a:pt x="22980" y="24039"/>
                  <a:pt x="22814" y="24033"/>
                </a:cubicBezTo>
                <a:lnTo>
                  <a:pt x="22448" y="24024"/>
                </a:lnTo>
                <a:lnTo>
                  <a:pt x="22209" y="24018"/>
                </a:lnTo>
                <a:cubicBezTo>
                  <a:pt x="21873" y="24005"/>
                  <a:pt x="21764" y="24469"/>
                  <a:pt x="22083" y="24605"/>
                </a:cubicBezTo>
                <a:cubicBezTo>
                  <a:pt x="22117" y="24619"/>
                  <a:pt x="22152" y="24626"/>
                  <a:pt x="22188" y="24628"/>
                </a:cubicBezTo>
                <a:lnTo>
                  <a:pt x="22431" y="24634"/>
                </a:lnTo>
                <a:lnTo>
                  <a:pt x="22804" y="24642"/>
                </a:lnTo>
                <a:close/>
                <a:moveTo>
                  <a:pt x="20344" y="24523"/>
                </a:moveTo>
                <a:cubicBezTo>
                  <a:pt x="20461" y="24531"/>
                  <a:pt x="20572" y="24473"/>
                  <a:pt x="20631" y="24372"/>
                </a:cubicBezTo>
                <a:cubicBezTo>
                  <a:pt x="20744" y="24177"/>
                  <a:pt x="20616" y="23932"/>
                  <a:pt x="20392" y="23915"/>
                </a:cubicBezTo>
                <a:lnTo>
                  <a:pt x="20082" y="23888"/>
                </a:lnTo>
                <a:lnTo>
                  <a:pt x="19790" y="23863"/>
                </a:lnTo>
                <a:cubicBezTo>
                  <a:pt x="19518" y="23838"/>
                  <a:pt x="19350" y="24152"/>
                  <a:pt x="19520" y="24360"/>
                </a:cubicBezTo>
                <a:cubicBezTo>
                  <a:pt x="19572" y="24422"/>
                  <a:pt x="19646" y="24462"/>
                  <a:pt x="19727" y="24471"/>
                </a:cubicBezTo>
                <a:lnTo>
                  <a:pt x="20027" y="24498"/>
                </a:lnTo>
                <a:lnTo>
                  <a:pt x="20341" y="24523"/>
                </a:lnTo>
                <a:close/>
                <a:moveTo>
                  <a:pt x="17898" y="24246"/>
                </a:moveTo>
                <a:cubicBezTo>
                  <a:pt x="18216" y="24297"/>
                  <a:pt x="18388" y="23867"/>
                  <a:pt x="18103" y="23685"/>
                </a:cubicBezTo>
                <a:cubicBezTo>
                  <a:pt x="18068" y="23664"/>
                  <a:pt x="18028" y="23649"/>
                  <a:pt x="17988" y="23643"/>
                </a:cubicBezTo>
                <a:lnTo>
                  <a:pt x="17799" y="23616"/>
                </a:lnTo>
                <a:lnTo>
                  <a:pt x="17577" y="23580"/>
                </a:lnTo>
                <a:lnTo>
                  <a:pt x="17389" y="23551"/>
                </a:lnTo>
                <a:cubicBezTo>
                  <a:pt x="17051" y="23498"/>
                  <a:pt x="16890" y="23951"/>
                  <a:pt x="17194" y="24121"/>
                </a:cubicBezTo>
                <a:cubicBezTo>
                  <a:pt x="17225" y="24137"/>
                  <a:pt x="17257" y="24148"/>
                  <a:pt x="17288" y="24152"/>
                </a:cubicBezTo>
                <a:lnTo>
                  <a:pt x="17481" y="24183"/>
                </a:lnTo>
                <a:lnTo>
                  <a:pt x="17707" y="24219"/>
                </a:lnTo>
                <a:close/>
                <a:moveTo>
                  <a:pt x="15471" y="23806"/>
                </a:moveTo>
                <a:cubicBezTo>
                  <a:pt x="15785" y="23873"/>
                  <a:pt x="15982" y="23477"/>
                  <a:pt x="15727" y="23266"/>
                </a:cubicBezTo>
                <a:cubicBezTo>
                  <a:pt x="15691" y="23238"/>
                  <a:pt x="15649" y="23219"/>
                  <a:pt x="15605" y="23209"/>
                </a:cubicBezTo>
                <a:lnTo>
                  <a:pt x="15393" y="23163"/>
                </a:lnTo>
                <a:lnTo>
                  <a:pt x="15182" y="23113"/>
                </a:lnTo>
                <a:lnTo>
                  <a:pt x="15014" y="23073"/>
                </a:lnTo>
                <a:cubicBezTo>
                  <a:pt x="14851" y="23035"/>
                  <a:pt x="14685" y="23136"/>
                  <a:pt x="14645" y="23299"/>
                </a:cubicBezTo>
                <a:cubicBezTo>
                  <a:pt x="14608" y="23463"/>
                  <a:pt x="14708" y="23628"/>
                  <a:pt x="14872" y="23668"/>
                </a:cubicBezTo>
                <a:lnTo>
                  <a:pt x="15044" y="23708"/>
                </a:lnTo>
                <a:lnTo>
                  <a:pt x="15259" y="23758"/>
                </a:lnTo>
                <a:close/>
                <a:moveTo>
                  <a:pt x="13084" y="23186"/>
                </a:moveTo>
                <a:cubicBezTo>
                  <a:pt x="13411" y="23280"/>
                  <a:pt x="13625" y="22861"/>
                  <a:pt x="13361" y="22654"/>
                </a:cubicBezTo>
                <a:cubicBezTo>
                  <a:pt x="13331" y="22631"/>
                  <a:pt x="13300" y="22614"/>
                  <a:pt x="13264" y="22601"/>
                </a:cubicBezTo>
                <a:lnTo>
                  <a:pt x="13118" y="22557"/>
                </a:lnTo>
                <a:lnTo>
                  <a:pt x="12916" y="22494"/>
                </a:lnTo>
                <a:lnTo>
                  <a:pt x="12688" y="22421"/>
                </a:lnTo>
                <a:cubicBezTo>
                  <a:pt x="12374" y="22320"/>
                  <a:pt x="12141" y="22716"/>
                  <a:pt x="12388" y="22941"/>
                </a:cubicBezTo>
                <a:cubicBezTo>
                  <a:pt x="12420" y="22968"/>
                  <a:pt x="12455" y="22989"/>
                  <a:pt x="12495" y="23002"/>
                </a:cubicBezTo>
                <a:lnTo>
                  <a:pt x="12732" y="23077"/>
                </a:lnTo>
                <a:close/>
                <a:moveTo>
                  <a:pt x="10751" y="22375"/>
                </a:moveTo>
                <a:cubicBezTo>
                  <a:pt x="11068" y="22503"/>
                  <a:pt x="11330" y="22090"/>
                  <a:pt x="11060" y="21855"/>
                </a:cubicBezTo>
                <a:cubicBezTo>
                  <a:pt x="11036" y="21836"/>
                  <a:pt x="11009" y="21822"/>
                  <a:pt x="10982" y="21809"/>
                </a:cubicBezTo>
                <a:lnTo>
                  <a:pt x="10793" y="21734"/>
                </a:lnTo>
                <a:lnTo>
                  <a:pt x="10609" y="21658"/>
                </a:lnTo>
                <a:lnTo>
                  <a:pt x="10422" y="21579"/>
                </a:lnTo>
                <a:cubicBezTo>
                  <a:pt x="10119" y="21449"/>
                  <a:pt x="9846" y="21836"/>
                  <a:pt x="10089" y="22079"/>
                </a:cubicBezTo>
                <a:cubicBezTo>
                  <a:pt x="10114" y="22105"/>
                  <a:pt x="10146" y="22125"/>
                  <a:pt x="10179" y="22140"/>
                </a:cubicBezTo>
                <a:lnTo>
                  <a:pt x="10374" y="22222"/>
                </a:lnTo>
                <a:lnTo>
                  <a:pt x="10565" y="22299"/>
                </a:lnTo>
                <a:lnTo>
                  <a:pt x="10751" y="22375"/>
                </a:lnTo>
                <a:close/>
                <a:moveTo>
                  <a:pt x="8501" y="21354"/>
                </a:moveTo>
                <a:cubicBezTo>
                  <a:pt x="8802" y="21511"/>
                  <a:pt x="9102" y="21126"/>
                  <a:pt x="8857" y="20866"/>
                </a:cubicBezTo>
                <a:cubicBezTo>
                  <a:pt x="8836" y="20845"/>
                  <a:pt x="8811" y="20826"/>
                  <a:pt x="8784" y="20811"/>
                </a:cubicBezTo>
                <a:lnTo>
                  <a:pt x="8662" y="20749"/>
                </a:lnTo>
                <a:lnTo>
                  <a:pt x="8492" y="20661"/>
                </a:lnTo>
                <a:lnTo>
                  <a:pt x="8251" y="20529"/>
                </a:lnTo>
                <a:cubicBezTo>
                  <a:pt x="8174" y="20487"/>
                  <a:pt x="8084" y="20480"/>
                  <a:pt x="8002" y="20508"/>
                </a:cubicBezTo>
                <a:cubicBezTo>
                  <a:pt x="7752" y="20596"/>
                  <a:pt x="7723" y="20935"/>
                  <a:pt x="7954" y="21063"/>
                </a:cubicBezTo>
                <a:lnTo>
                  <a:pt x="8205" y="21199"/>
                </a:lnTo>
                <a:lnTo>
                  <a:pt x="8379" y="21291"/>
                </a:lnTo>
                <a:lnTo>
                  <a:pt x="8501" y="21354"/>
                </a:lnTo>
                <a:close/>
                <a:moveTo>
                  <a:pt x="6363" y="20099"/>
                </a:moveTo>
                <a:cubicBezTo>
                  <a:pt x="6503" y="20195"/>
                  <a:pt x="6692" y="20158"/>
                  <a:pt x="6788" y="20019"/>
                </a:cubicBezTo>
                <a:cubicBezTo>
                  <a:pt x="6883" y="19879"/>
                  <a:pt x="6845" y="19690"/>
                  <a:pt x="6707" y="19594"/>
                </a:cubicBezTo>
                <a:lnTo>
                  <a:pt x="6587" y="19514"/>
                </a:lnTo>
                <a:lnTo>
                  <a:pt x="6438" y="19412"/>
                </a:lnTo>
                <a:lnTo>
                  <a:pt x="6212" y="19252"/>
                </a:lnTo>
                <a:cubicBezTo>
                  <a:pt x="5959" y="19066"/>
                  <a:pt x="5609" y="19349"/>
                  <a:pt x="5766" y="19648"/>
                </a:cubicBezTo>
                <a:cubicBezTo>
                  <a:pt x="5787" y="19688"/>
                  <a:pt x="5816" y="19722"/>
                  <a:pt x="5854" y="19747"/>
                </a:cubicBezTo>
                <a:lnTo>
                  <a:pt x="5938" y="19808"/>
                </a:lnTo>
                <a:lnTo>
                  <a:pt x="6091" y="19915"/>
                </a:lnTo>
                <a:lnTo>
                  <a:pt x="6244" y="20019"/>
                </a:lnTo>
                <a:lnTo>
                  <a:pt x="6363" y="20099"/>
                </a:lnTo>
                <a:close/>
                <a:moveTo>
                  <a:pt x="4395" y="18590"/>
                </a:moveTo>
                <a:cubicBezTo>
                  <a:pt x="4521" y="18701"/>
                  <a:pt x="4714" y="18691"/>
                  <a:pt x="4827" y="18563"/>
                </a:cubicBezTo>
                <a:cubicBezTo>
                  <a:pt x="4938" y="18437"/>
                  <a:pt x="4927" y="18244"/>
                  <a:pt x="4802" y="18133"/>
                </a:cubicBezTo>
                <a:lnTo>
                  <a:pt x="4657" y="18003"/>
                </a:lnTo>
                <a:lnTo>
                  <a:pt x="4531" y="17890"/>
                </a:lnTo>
                <a:lnTo>
                  <a:pt x="4359" y="17729"/>
                </a:lnTo>
                <a:cubicBezTo>
                  <a:pt x="4125" y="17502"/>
                  <a:pt x="3743" y="17754"/>
                  <a:pt x="3865" y="18064"/>
                </a:cubicBezTo>
                <a:cubicBezTo>
                  <a:pt x="3882" y="18102"/>
                  <a:pt x="3905" y="18137"/>
                  <a:pt x="3936" y="18167"/>
                </a:cubicBezTo>
                <a:lnTo>
                  <a:pt x="4116" y="18336"/>
                </a:lnTo>
                <a:lnTo>
                  <a:pt x="4246" y="18456"/>
                </a:lnTo>
                <a:lnTo>
                  <a:pt x="4395" y="18590"/>
                </a:lnTo>
                <a:close/>
                <a:moveTo>
                  <a:pt x="2666" y="16794"/>
                </a:moveTo>
                <a:cubicBezTo>
                  <a:pt x="2874" y="17054"/>
                  <a:pt x="3297" y="16840"/>
                  <a:pt x="3194" y="16507"/>
                </a:cubicBezTo>
                <a:cubicBezTo>
                  <a:pt x="3182" y="16473"/>
                  <a:pt x="3165" y="16442"/>
                  <a:pt x="3144" y="16413"/>
                </a:cubicBezTo>
                <a:lnTo>
                  <a:pt x="3069" y="16322"/>
                </a:lnTo>
                <a:lnTo>
                  <a:pt x="2970" y="16197"/>
                </a:lnTo>
                <a:lnTo>
                  <a:pt x="2874" y="16069"/>
                </a:lnTo>
                <a:lnTo>
                  <a:pt x="2777" y="15941"/>
                </a:lnTo>
                <a:cubicBezTo>
                  <a:pt x="2570" y="15662"/>
                  <a:pt x="2130" y="15889"/>
                  <a:pt x="2241" y="16222"/>
                </a:cubicBezTo>
                <a:cubicBezTo>
                  <a:pt x="2251" y="16249"/>
                  <a:pt x="2264" y="16276"/>
                  <a:pt x="2283" y="16301"/>
                </a:cubicBezTo>
                <a:lnTo>
                  <a:pt x="2387" y="16440"/>
                </a:lnTo>
                <a:lnTo>
                  <a:pt x="2488" y="16572"/>
                </a:lnTo>
                <a:lnTo>
                  <a:pt x="2593" y="16704"/>
                </a:lnTo>
                <a:lnTo>
                  <a:pt x="2668" y="16796"/>
                </a:lnTo>
                <a:close/>
                <a:moveTo>
                  <a:pt x="2283" y="16299"/>
                </a:moveTo>
                <a:lnTo>
                  <a:pt x="2777" y="15943"/>
                </a:lnTo>
                <a:close/>
                <a:moveTo>
                  <a:pt x="1281" y="14713"/>
                </a:moveTo>
                <a:cubicBezTo>
                  <a:pt x="1430" y="14998"/>
                  <a:pt x="1868" y="14891"/>
                  <a:pt x="1857" y="14558"/>
                </a:cubicBezTo>
                <a:cubicBezTo>
                  <a:pt x="1855" y="14514"/>
                  <a:pt x="1845" y="14472"/>
                  <a:pt x="1824" y="14432"/>
                </a:cubicBezTo>
                <a:lnTo>
                  <a:pt x="1780" y="14350"/>
                </a:lnTo>
                <a:lnTo>
                  <a:pt x="1710" y="14214"/>
                </a:lnTo>
                <a:lnTo>
                  <a:pt x="1643" y="14076"/>
                </a:lnTo>
                <a:lnTo>
                  <a:pt x="1560" y="13900"/>
                </a:lnTo>
                <a:cubicBezTo>
                  <a:pt x="1428" y="13604"/>
                  <a:pt x="975" y="13692"/>
                  <a:pt x="975" y="14032"/>
                </a:cubicBezTo>
                <a:cubicBezTo>
                  <a:pt x="977" y="14072"/>
                  <a:pt x="985" y="14111"/>
                  <a:pt x="1002" y="14149"/>
                </a:cubicBezTo>
                <a:lnTo>
                  <a:pt x="1092" y="14342"/>
                </a:lnTo>
                <a:lnTo>
                  <a:pt x="1164" y="14487"/>
                </a:lnTo>
                <a:lnTo>
                  <a:pt x="1237" y="14631"/>
                </a:lnTo>
                <a:lnTo>
                  <a:pt x="1281" y="14713"/>
                </a:lnTo>
                <a:close/>
                <a:moveTo>
                  <a:pt x="363" y="12382"/>
                </a:moveTo>
                <a:cubicBezTo>
                  <a:pt x="443" y="12684"/>
                  <a:pt x="883" y="12686"/>
                  <a:pt x="956" y="12368"/>
                </a:cubicBezTo>
                <a:cubicBezTo>
                  <a:pt x="967" y="12320"/>
                  <a:pt x="967" y="12271"/>
                  <a:pt x="954" y="12225"/>
                </a:cubicBezTo>
                <a:lnTo>
                  <a:pt x="914" y="12074"/>
                </a:lnTo>
                <a:lnTo>
                  <a:pt x="878" y="11928"/>
                </a:lnTo>
                <a:lnTo>
                  <a:pt x="845" y="11779"/>
                </a:lnTo>
                <a:lnTo>
                  <a:pt x="818" y="11647"/>
                </a:lnTo>
                <a:cubicBezTo>
                  <a:pt x="742" y="11307"/>
                  <a:pt x="258" y="11333"/>
                  <a:pt x="214" y="11672"/>
                </a:cubicBezTo>
                <a:cubicBezTo>
                  <a:pt x="210" y="11706"/>
                  <a:pt x="210" y="11737"/>
                  <a:pt x="218" y="11771"/>
                </a:cubicBezTo>
                <a:lnTo>
                  <a:pt x="248" y="11909"/>
                </a:lnTo>
                <a:lnTo>
                  <a:pt x="283" y="12066"/>
                </a:lnTo>
                <a:lnTo>
                  <a:pt x="321" y="12223"/>
                </a:lnTo>
                <a:lnTo>
                  <a:pt x="363" y="12382"/>
                </a:lnTo>
                <a:close/>
                <a:moveTo>
                  <a:pt x="5" y="9897"/>
                </a:moveTo>
                <a:cubicBezTo>
                  <a:pt x="15" y="10228"/>
                  <a:pt x="461" y="10310"/>
                  <a:pt x="591" y="10010"/>
                </a:cubicBezTo>
                <a:cubicBezTo>
                  <a:pt x="608" y="9970"/>
                  <a:pt x="614" y="9928"/>
                  <a:pt x="614" y="9886"/>
                </a:cubicBezTo>
                <a:lnTo>
                  <a:pt x="612" y="9794"/>
                </a:lnTo>
                <a:lnTo>
                  <a:pt x="610" y="9637"/>
                </a:lnTo>
                <a:lnTo>
                  <a:pt x="610" y="9480"/>
                </a:lnTo>
                <a:lnTo>
                  <a:pt x="614" y="9293"/>
                </a:lnTo>
                <a:cubicBezTo>
                  <a:pt x="623" y="9124"/>
                  <a:pt x="491" y="8981"/>
                  <a:pt x="323" y="8975"/>
                </a:cubicBezTo>
                <a:cubicBezTo>
                  <a:pt x="153" y="8969"/>
                  <a:pt x="11" y="9098"/>
                  <a:pt x="5" y="9266"/>
                </a:cubicBezTo>
                <a:lnTo>
                  <a:pt x="0" y="9472"/>
                </a:lnTo>
                <a:lnTo>
                  <a:pt x="0" y="9637"/>
                </a:lnTo>
                <a:lnTo>
                  <a:pt x="2" y="9805"/>
                </a:lnTo>
                <a:lnTo>
                  <a:pt x="5" y="9897"/>
                </a:lnTo>
                <a:close/>
                <a:moveTo>
                  <a:pt x="216" y="7399"/>
                </a:moveTo>
                <a:cubicBezTo>
                  <a:pt x="179" y="7564"/>
                  <a:pt x="285" y="7730"/>
                  <a:pt x="453" y="7766"/>
                </a:cubicBezTo>
                <a:cubicBezTo>
                  <a:pt x="619" y="7799"/>
                  <a:pt x="782" y="7690"/>
                  <a:pt x="816" y="7522"/>
                </a:cubicBezTo>
                <a:lnTo>
                  <a:pt x="843" y="7382"/>
                </a:lnTo>
                <a:lnTo>
                  <a:pt x="878" y="7217"/>
                </a:lnTo>
                <a:lnTo>
                  <a:pt x="916" y="7051"/>
                </a:lnTo>
                <a:lnTo>
                  <a:pt x="943" y="6938"/>
                </a:lnTo>
                <a:cubicBezTo>
                  <a:pt x="1023" y="6628"/>
                  <a:pt x="617" y="6412"/>
                  <a:pt x="403" y="6680"/>
                </a:cubicBezTo>
                <a:cubicBezTo>
                  <a:pt x="378" y="6714"/>
                  <a:pt x="361" y="6751"/>
                  <a:pt x="350" y="6791"/>
                </a:cubicBezTo>
                <a:lnTo>
                  <a:pt x="321" y="6911"/>
                </a:lnTo>
                <a:lnTo>
                  <a:pt x="281" y="7084"/>
                </a:lnTo>
                <a:lnTo>
                  <a:pt x="243" y="7258"/>
                </a:lnTo>
                <a:lnTo>
                  <a:pt x="216" y="7399"/>
                </a:lnTo>
                <a:close/>
                <a:moveTo>
                  <a:pt x="923" y="5008"/>
                </a:moveTo>
                <a:cubicBezTo>
                  <a:pt x="801" y="5311"/>
                  <a:pt x="1187" y="5573"/>
                  <a:pt x="1425" y="5335"/>
                </a:cubicBezTo>
                <a:cubicBezTo>
                  <a:pt x="1453" y="5305"/>
                  <a:pt x="1474" y="5270"/>
                  <a:pt x="1490" y="5234"/>
                </a:cubicBezTo>
                <a:lnTo>
                  <a:pt x="1574" y="5024"/>
                </a:lnTo>
                <a:lnTo>
                  <a:pt x="1648" y="4853"/>
                </a:lnTo>
                <a:lnTo>
                  <a:pt x="1721" y="4681"/>
                </a:lnTo>
                <a:cubicBezTo>
                  <a:pt x="1853" y="4377"/>
                  <a:pt x="1474" y="4104"/>
                  <a:pt x="1226" y="4341"/>
                </a:cubicBezTo>
                <a:cubicBezTo>
                  <a:pt x="1199" y="4366"/>
                  <a:pt x="1178" y="4398"/>
                  <a:pt x="1161" y="4433"/>
                </a:cubicBezTo>
                <a:lnTo>
                  <a:pt x="1086" y="4609"/>
                </a:lnTo>
                <a:lnTo>
                  <a:pt x="1011" y="4790"/>
                </a:lnTo>
                <a:lnTo>
                  <a:pt x="923" y="5008"/>
                </a:lnTo>
                <a:close/>
                <a:moveTo>
                  <a:pt x="2012" y="2769"/>
                </a:moveTo>
                <a:cubicBezTo>
                  <a:pt x="1926" y="2914"/>
                  <a:pt x="1975" y="3103"/>
                  <a:pt x="2119" y="3189"/>
                </a:cubicBezTo>
                <a:cubicBezTo>
                  <a:pt x="2264" y="3274"/>
                  <a:pt x="2450" y="3226"/>
                  <a:pt x="2538" y="3082"/>
                </a:cubicBezTo>
                <a:lnTo>
                  <a:pt x="2626" y="2929"/>
                </a:lnTo>
                <a:lnTo>
                  <a:pt x="2731" y="2751"/>
                </a:lnTo>
                <a:lnTo>
                  <a:pt x="2846" y="2566"/>
                </a:lnTo>
                <a:cubicBezTo>
                  <a:pt x="3022" y="2287"/>
                  <a:pt x="2691" y="1963"/>
                  <a:pt x="2413" y="2153"/>
                </a:cubicBezTo>
                <a:cubicBezTo>
                  <a:pt x="2379" y="2176"/>
                  <a:pt x="2352" y="2204"/>
                  <a:pt x="2331" y="2239"/>
                </a:cubicBezTo>
                <a:lnTo>
                  <a:pt x="2209" y="2434"/>
                </a:lnTo>
                <a:lnTo>
                  <a:pt x="2100" y="261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6"/>
          <p:cNvSpPr/>
          <p:nvPr/>
        </p:nvSpPr>
        <p:spPr>
          <a:xfrm>
            <a:off x="1357725" y="4462513"/>
            <a:ext cx="306725" cy="379825"/>
          </a:xfrm>
          <a:custGeom>
            <a:avLst/>
            <a:gdLst/>
            <a:ahLst/>
            <a:cxnLst/>
            <a:rect l="l" t="t" r="r" b="b"/>
            <a:pathLst>
              <a:path w="12269" h="15193" extrusionOk="0">
                <a:moveTo>
                  <a:pt x="5985" y="10484"/>
                </a:moveTo>
                <a:cubicBezTo>
                  <a:pt x="6451" y="7216"/>
                  <a:pt x="6734" y="3924"/>
                  <a:pt x="7253" y="663"/>
                </a:cubicBezTo>
                <a:cubicBezTo>
                  <a:pt x="7356" y="22"/>
                  <a:pt x="8349" y="1"/>
                  <a:pt x="8182" y="1130"/>
                </a:cubicBezTo>
                <a:cubicBezTo>
                  <a:pt x="8308" y="2933"/>
                  <a:pt x="12268" y="3406"/>
                  <a:pt x="12088" y="5720"/>
                </a:cubicBezTo>
                <a:cubicBezTo>
                  <a:pt x="12030" y="6453"/>
                  <a:pt x="11568" y="7017"/>
                  <a:pt x="10948" y="7376"/>
                </a:cubicBezTo>
                <a:cubicBezTo>
                  <a:pt x="10382" y="7705"/>
                  <a:pt x="9540" y="7958"/>
                  <a:pt x="9152" y="8505"/>
                </a:cubicBezTo>
                <a:cubicBezTo>
                  <a:pt x="8505" y="9417"/>
                  <a:pt x="9456" y="10090"/>
                  <a:pt x="10158" y="10538"/>
                </a:cubicBezTo>
                <a:cubicBezTo>
                  <a:pt x="10676" y="10869"/>
                  <a:pt x="10233" y="11714"/>
                  <a:pt x="9712" y="11381"/>
                </a:cubicBezTo>
                <a:cubicBezTo>
                  <a:pt x="8911" y="10869"/>
                  <a:pt x="8027" y="10037"/>
                  <a:pt x="8067" y="9004"/>
                </a:cubicBezTo>
                <a:cubicBezTo>
                  <a:pt x="8106" y="8027"/>
                  <a:pt x="8957" y="7350"/>
                  <a:pt x="9754" y="6938"/>
                </a:cubicBezTo>
                <a:cubicBezTo>
                  <a:pt x="10900" y="6345"/>
                  <a:pt x="11615" y="5621"/>
                  <a:pt x="10430" y="4559"/>
                </a:cubicBezTo>
                <a:cubicBezTo>
                  <a:pt x="9668" y="3874"/>
                  <a:pt x="8735" y="3700"/>
                  <a:pt x="8010" y="2983"/>
                </a:cubicBezTo>
                <a:cubicBezTo>
                  <a:pt x="7914" y="4131"/>
                  <a:pt x="7872" y="5288"/>
                  <a:pt x="7794" y="6437"/>
                </a:cubicBezTo>
                <a:cubicBezTo>
                  <a:pt x="7635" y="8786"/>
                  <a:pt x="7341" y="12089"/>
                  <a:pt x="5543" y="13814"/>
                </a:cubicBezTo>
                <a:cubicBezTo>
                  <a:pt x="4770" y="14553"/>
                  <a:pt x="3816" y="14924"/>
                  <a:pt x="2758" y="15029"/>
                </a:cubicBezTo>
                <a:cubicBezTo>
                  <a:pt x="1121" y="15193"/>
                  <a:pt x="0" y="14069"/>
                  <a:pt x="249" y="12426"/>
                </a:cubicBezTo>
                <a:cubicBezTo>
                  <a:pt x="423" y="11290"/>
                  <a:pt x="1136" y="10349"/>
                  <a:pt x="2144" y="9813"/>
                </a:cubicBezTo>
                <a:cubicBezTo>
                  <a:pt x="3020" y="9348"/>
                  <a:pt x="4143" y="9197"/>
                  <a:pt x="5057" y="9649"/>
                </a:cubicBezTo>
                <a:cubicBezTo>
                  <a:pt x="5438" y="9838"/>
                  <a:pt x="5759" y="10127"/>
                  <a:pt x="5988" y="10484"/>
                </a:cubicBezTo>
                <a:close/>
                <a:moveTo>
                  <a:pt x="5357" y="12479"/>
                </a:moveTo>
                <a:cubicBezTo>
                  <a:pt x="5432" y="12353"/>
                  <a:pt x="5468" y="12068"/>
                  <a:pt x="5476" y="11923"/>
                </a:cubicBezTo>
                <a:cubicBezTo>
                  <a:pt x="5495" y="11636"/>
                  <a:pt x="5464" y="11328"/>
                  <a:pt x="5361" y="11056"/>
                </a:cubicBezTo>
                <a:cubicBezTo>
                  <a:pt x="5051" y="10222"/>
                  <a:pt x="4238" y="10134"/>
                  <a:pt x="3456" y="10278"/>
                </a:cubicBezTo>
                <a:cubicBezTo>
                  <a:pt x="2337" y="10488"/>
                  <a:pt x="1287" y="11387"/>
                  <a:pt x="1193" y="12569"/>
                </a:cubicBezTo>
                <a:cubicBezTo>
                  <a:pt x="1157" y="13019"/>
                  <a:pt x="1222" y="13520"/>
                  <a:pt x="1605" y="13812"/>
                </a:cubicBezTo>
                <a:cubicBezTo>
                  <a:pt x="2188" y="14252"/>
                  <a:pt x="3186" y="14027"/>
                  <a:pt x="3800" y="13774"/>
                </a:cubicBezTo>
                <a:cubicBezTo>
                  <a:pt x="4355" y="13541"/>
                  <a:pt x="5095" y="13078"/>
                  <a:pt x="5344" y="12500"/>
                </a:cubicBezTo>
                <a:cubicBezTo>
                  <a:pt x="5348" y="12491"/>
                  <a:pt x="5353" y="12485"/>
                  <a:pt x="5357" y="1247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6"/>
          <p:cNvSpPr/>
          <p:nvPr/>
        </p:nvSpPr>
        <p:spPr>
          <a:xfrm rot="1799894">
            <a:off x="-441144" y="4005797"/>
            <a:ext cx="1422815" cy="982503"/>
          </a:xfrm>
          <a:custGeom>
            <a:avLst/>
            <a:gdLst/>
            <a:ahLst/>
            <a:cxnLst/>
            <a:rect l="l" t="t" r="r" b="b"/>
            <a:pathLst>
              <a:path w="44593" h="30793" extrusionOk="0">
                <a:moveTo>
                  <a:pt x="44488" y="547"/>
                </a:moveTo>
                <a:cubicBezTo>
                  <a:pt x="44593" y="227"/>
                  <a:pt x="44176" y="0"/>
                  <a:pt x="43960" y="260"/>
                </a:cubicBezTo>
                <a:cubicBezTo>
                  <a:pt x="43937" y="290"/>
                  <a:pt x="43920" y="321"/>
                  <a:pt x="43908" y="357"/>
                </a:cubicBezTo>
                <a:lnTo>
                  <a:pt x="43864" y="491"/>
                </a:lnTo>
                <a:lnTo>
                  <a:pt x="43820" y="621"/>
                </a:lnTo>
                <a:lnTo>
                  <a:pt x="43774" y="753"/>
                </a:lnTo>
                <a:lnTo>
                  <a:pt x="43709" y="925"/>
                </a:lnTo>
                <a:cubicBezTo>
                  <a:pt x="43591" y="1250"/>
                  <a:pt x="44019" y="1495"/>
                  <a:pt x="44239" y="1218"/>
                </a:cubicBezTo>
                <a:cubicBezTo>
                  <a:pt x="44258" y="1193"/>
                  <a:pt x="44272" y="1166"/>
                  <a:pt x="44283" y="1138"/>
                </a:cubicBezTo>
                <a:lnTo>
                  <a:pt x="44348" y="960"/>
                </a:lnTo>
                <a:lnTo>
                  <a:pt x="44396" y="824"/>
                </a:lnTo>
                <a:lnTo>
                  <a:pt x="44442" y="688"/>
                </a:lnTo>
                <a:lnTo>
                  <a:pt x="44488" y="552"/>
                </a:lnTo>
                <a:close/>
                <a:moveTo>
                  <a:pt x="541" y="26840"/>
                </a:moveTo>
                <a:cubicBezTo>
                  <a:pt x="409" y="26731"/>
                  <a:pt x="214" y="26752"/>
                  <a:pt x="107" y="26889"/>
                </a:cubicBezTo>
                <a:cubicBezTo>
                  <a:pt x="0" y="27023"/>
                  <a:pt x="25" y="27218"/>
                  <a:pt x="164" y="27320"/>
                </a:cubicBezTo>
                <a:lnTo>
                  <a:pt x="350" y="27467"/>
                </a:lnTo>
                <a:lnTo>
                  <a:pt x="507" y="27587"/>
                </a:lnTo>
                <a:lnTo>
                  <a:pt x="654" y="27698"/>
                </a:lnTo>
                <a:cubicBezTo>
                  <a:pt x="926" y="27897"/>
                  <a:pt x="1272" y="27578"/>
                  <a:pt x="1094" y="27291"/>
                </a:cubicBezTo>
                <a:cubicBezTo>
                  <a:pt x="1075" y="27257"/>
                  <a:pt x="1050" y="27230"/>
                  <a:pt x="1019" y="27207"/>
                </a:cubicBezTo>
                <a:lnTo>
                  <a:pt x="876" y="27100"/>
                </a:lnTo>
                <a:lnTo>
                  <a:pt x="723" y="26983"/>
                </a:lnTo>
                <a:close/>
                <a:moveTo>
                  <a:pt x="2515" y="28213"/>
                </a:moveTo>
                <a:cubicBezTo>
                  <a:pt x="2217" y="28041"/>
                  <a:pt x="1909" y="28402"/>
                  <a:pt x="2121" y="28668"/>
                </a:cubicBezTo>
                <a:cubicBezTo>
                  <a:pt x="2144" y="28695"/>
                  <a:pt x="2169" y="28718"/>
                  <a:pt x="2201" y="28737"/>
                </a:cubicBezTo>
                <a:lnTo>
                  <a:pt x="2387" y="28848"/>
                </a:lnTo>
                <a:lnTo>
                  <a:pt x="2544" y="28938"/>
                </a:lnTo>
                <a:lnTo>
                  <a:pt x="2741" y="29047"/>
                </a:lnTo>
                <a:cubicBezTo>
                  <a:pt x="3024" y="29200"/>
                  <a:pt x="3326" y="28869"/>
                  <a:pt x="3127" y="28592"/>
                </a:cubicBezTo>
                <a:cubicBezTo>
                  <a:pt x="3102" y="28559"/>
                  <a:pt x="3068" y="28532"/>
                  <a:pt x="3031" y="28511"/>
                </a:cubicBezTo>
                <a:lnTo>
                  <a:pt x="2848" y="28406"/>
                </a:lnTo>
                <a:lnTo>
                  <a:pt x="2697" y="28322"/>
                </a:lnTo>
                <a:lnTo>
                  <a:pt x="2515" y="28213"/>
                </a:lnTo>
                <a:close/>
                <a:moveTo>
                  <a:pt x="4653" y="29282"/>
                </a:moveTo>
                <a:cubicBezTo>
                  <a:pt x="4493" y="29217"/>
                  <a:pt x="4313" y="29295"/>
                  <a:pt x="4252" y="29454"/>
                </a:cubicBezTo>
                <a:cubicBezTo>
                  <a:pt x="4189" y="29613"/>
                  <a:pt x="4269" y="29791"/>
                  <a:pt x="4430" y="29852"/>
                </a:cubicBezTo>
                <a:lnTo>
                  <a:pt x="4565" y="29904"/>
                </a:lnTo>
                <a:lnTo>
                  <a:pt x="4720" y="29963"/>
                </a:lnTo>
                <a:lnTo>
                  <a:pt x="4875" y="30020"/>
                </a:lnTo>
                <a:lnTo>
                  <a:pt x="5011" y="30068"/>
                </a:lnTo>
                <a:cubicBezTo>
                  <a:pt x="5172" y="30133"/>
                  <a:pt x="5355" y="30049"/>
                  <a:pt x="5411" y="29886"/>
                </a:cubicBezTo>
                <a:cubicBezTo>
                  <a:pt x="5470" y="29722"/>
                  <a:pt x="5380" y="29542"/>
                  <a:pt x="5212" y="29492"/>
                </a:cubicBezTo>
                <a:lnTo>
                  <a:pt x="5082" y="29445"/>
                </a:lnTo>
                <a:lnTo>
                  <a:pt x="4936" y="29391"/>
                </a:lnTo>
                <a:lnTo>
                  <a:pt x="4787" y="29334"/>
                </a:lnTo>
                <a:lnTo>
                  <a:pt x="4651" y="29282"/>
                </a:lnTo>
                <a:close/>
                <a:moveTo>
                  <a:pt x="6937" y="29965"/>
                </a:moveTo>
                <a:cubicBezTo>
                  <a:pt x="6621" y="29904"/>
                  <a:pt x="6434" y="30311"/>
                  <a:pt x="6700" y="30514"/>
                </a:cubicBezTo>
                <a:cubicBezTo>
                  <a:pt x="6736" y="30539"/>
                  <a:pt x="6778" y="30556"/>
                  <a:pt x="6820" y="30565"/>
                </a:cubicBezTo>
                <a:lnTo>
                  <a:pt x="7012" y="30602"/>
                </a:lnTo>
                <a:lnTo>
                  <a:pt x="7163" y="30627"/>
                </a:lnTo>
                <a:lnTo>
                  <a:pt x="7312" y="30653"/>
                </a:lnTo>
                <a:lnTo>
                  <a:pt x="7436" y="30671"/>
                </a:lnTo>
                <a:cubicBezTo>
                  <a:pt x="7800" y="30715"/>
                  <a:pt x="7926" y="30210"/>
                  <a:pt x="7582" y="30080"/>
                </a:cubicBezTo>
                <a:cubicBezTo>
                  <a:pt x="7562" y="30074"/>
                  <a:pt x="7543" y="30068"/>
                  <a:pt x="7522" y="30066"/>
                </a:cubicBezTo>
                <a:lnTo>
                  <a:pt x="7406" y="30049"/>
                </a:lnTo>
                <a:lnTo>
                  <a:pt x="7262" y="30026"/>
                </a:lnTo>
                <a:lnTo>
                  <a:pt x="7119" y="29999"/>
                </a:lnTo>
                <a:lnTo>
                  <a:pt x="6935" y="29965"/>
                </a:lnTo>
                <a:close/>
                <a:moveTo>
                  <a:pt x="9301" y="30181"/>
                </a:moveTo>
                <a:cubicBezTo>
                  <a:pt x="8961" y="30192"/>
                  <a:pt x="8886" y="30665"/>
                  <a:pt x="9213" y="30778"/>
                </a:cubicBezTo>
                <a:cubicBezTo>
                  <a:pt x="9246" y="30787"/>
                  <a:pt x="9280" y="30793"/>
                  <a:pt x="9314" y="30791"/>
                </a:cubicBezTo>
                <a:lnTo>
                  <a:pt x="9391" y="30791"/>
                </a:lnTo>
                <a:lnTo>
                  <a:pt x="9538" y="30787"/>
                </a:lnTo>
                <a:lnTo>
                  <a:pt x="9684" y="30782"/>
                </a:lnTo>
                <a:lnTo>
                  <a:pt x="9829" y="30774"/>
                </a:lnTo>
                <a:lnTo>
                  <a:pt x="9938" y="30768"/>
                </a:lnTo>
                <a:cubicBezTo>
                  <a:pt x="10250" y="30747"/>
                  <a:pt x="10338" y="30311"/>
                  <a:pt x="10030" y="30179"/>
                </a:cubicBezTo>
                <a:cubicBezTo>
                  <a:pt x="9986" y="30162"/>
                  <a:pt x="9940" y="30154"/>
                  <a:pt x="9896" y="30158"/>
                </a:cubicBezTo>
                <a:lnTo>
                  <a:pt x="9793" y="30164"/>
                </a:lnTo>
                <a:lnTo>
                  <a:pt x="9655" y="30171"/>
                </a:lnTo>
                <a:lnTo>
                  <a:pt x="9517" y="30177"/>
                </a:lnTo>
                <a:lnTo>
                  <a:pt x="9381" y="30181"/>
                </a:lnTo>
                <a:lnTo>
                  <a:pt x="9301" y="30181"/>
                </a:lnTo>
                <a:close/>
                <a:moveTo>
                  <a:pt x="11661" y="29900"/>
                </a:moveTo>
                <a:cubicBezTo>
                  <a:pt x="11346" y="29971"/>
                  <a:pt x="11342" y="30433"/>
                  <a:pt x="11675" y="30497"/>
                </a:cubicBezTo>
                <a:cubicBezTo>
                  <a:pt x="11717" y="30506"/>
                  <a:pt x="11757" y="30504"/>
                  <a:pt x="11797" y="30495"/>
                </a:cubicBezTo>
                <a:lnTo>
                  <a:pt x="11960" y="30458"/>
                </a:lnTo>
                <a:lnTo>
                  <a:pt x="12101" y="30422"/>
                </a:lnTo>
                <a:lnTo>
                  <a:pt x="12239" y="30386"/>
                </a:lnTo>
                <a:lnTo>
                  <a:pt x="12407" y="30340"/>
                </a:lnTo>
                <a:cubicBezTo>
                  <a:pt x="12568" y="30294"/>
                  <a:pt x="12662" y="30124"/>
                  <a:pt x="12614" y="29963"/>
                </a:cubicBezTo>
                <a:cubicBezTo>
                  <a:pt x="12568" y="29800"/>
                  <a:pt x="12398" y="29707"/>
                  <a:pt x="12237" y="29753"/>
                </a:cubicBezTo>
                <a:lnTo>
                  <a:pt x="12082" y="29795"/>
                </a:lnTo>
                <a:lnTo>
                  <a:pt x="11950" y="29831"/>
                </a:lnTo>
                <a:lnTo>
                  <a:pt x="11820" y="29862"/>
                </a:lnTo>
                <a:lnTo>
                  <a:pt x="11663" y="29900"/>
                </a:lnTo>
                <a:close/>
                <a:moveTo>
                  <a:pt x="13920" y="29148"/>
                </a:moveTo>
                <a:cubicBezTo>
                  <a:pt x="13622" y="29282"/>
                  <a:pt x="13712" y="29733"/>
                  <a:pt x="14050" y="29733"/>
                </a:cubicBezTo>
                <a:cubicBezTo>
                  <a:pt x="14092" y="29733"/>
                  <a:pt x="14132" y="29722"/>
                  <a:pt x="14169" y="29705"/>
                </a:cubicBezTo>
                <a:lnTo>
                  <a:pt x="14253" y="29670"/>
                </a:lnTo>
                <a:lnTo>
                  <a:pt x="14385" y="29609"/>
                </a:lnTo>
                <a:lnTo>
                  <a:pt x="14515" y="29548"/>
                </a:lnTo>
                <a:lnTo>
                  <a:pt x="14645" y="29487"/>
                </a:lnTo>
                <a:lnTo>
                  <a:pt x="14737" y="29441"/>
                </a:lnTo>
                <a:cubicBezTo>
                  <a:pt x="14888" y="29366"/>
                  <a:pt x="14949" y="29181"/>
                  <a:pt x="14873" y="29030"/>
                </a:cubicBezTo>
                <a:cubicBezTo>
                  <a:pt x="14798" y="28880"/>
                  <a:pt x="14614" y="28819"/>
                  <a:pt x="14463" y="28894"/>
                </a:cubicBezTo>
                <a:lnTo>
                  <a:pt x="14253" y="28997"/>
                </a:lnTo>
                <a:lnTo>
                  <a:pt x="14130" y="29056"/>
                </a:lnTo>
                <a:lnTo>
                  <a:pt x="13922" y="29148"/>
                </a:lnTo>
                <a:close/>
                <a:moveTo>
                  <a:pt x="16016" y="27995"/>
                </a:moveTo>
                <a:cubicBezTo>
                  <a:pt x="15875" y="28089"/>
                  <a:pt x="15835" y="28278"/>
                  <a:pt x="15930" y="28419"/>
                </a:cubicBezTo>
                <a:cubicBezTo>
                  <a:pt x="16024" y="28559"/>
                  <a:pt x="16213" y="28597"/>
                  <a:pt x="16353" y="28504"/>
                </a:cubicBezTo>
                <a:lnTo>
                  <a:pt x="16510" y="28400"/>
                </a:lnTo>
                <a:lnTo>
                  <a:pt x="16630" y="28316"/>
                </a:lnTo>
                <a:lnTo>
                  <a:pt x="16749" y="28234"/>
                </a:lnTo>
                <a:lnTo>
                  <a:pt x="16864" y="28150"/>
                </a:lnTo>
                <a:cubicBezTo>
                  <a:pt x="17147" y="27945"/>
                  <a:pt x="16921" y="27503"/>
                  <a:pt x="16586" y="27614"/>
                </a:cubicBezTo>
                <a:cubicBezTo>
                  <a:pt x="16558" y="27624"/>
                  <a:pt x="16531" y="27637"/>
                  <a:pt x="16508" y="27656"/>
                </a:cubicBezTo>
                <a:lnTo>
                  <a:pt x="16282" y="27815"/>
                </a:lnTo>
                <a:cubicBezTo>
                  <a:pt x="16192" y="27876"/>
                  <a:pt x="16104" y="27937"/>
                  <a:pt x="16014" y="27997"/>
                </a:cubicBezTo>
                <a:close/>
                <a:moveTo>
                  <a:pt x="17908" y="26526"/>
                </a:moveTo>
                <a:cubicBezTo>
                  <a:pt x="17659" y="26755"/>
                  <a:pt x="17906" y="27161"/>
                  <a:pt x="18229" y="27035"/>
                </a:cubicBezTo>
                <a:cubicBezTo>
                  <a:pt x="18262" y="27021"/>
                  <a:pt x="18292" y="27002"/>
                  <a:pt x="18317" y="26979"/>
                </a:cubicBezTo>
                <a:cubicBezTo>
                  <a:pt x="18472" y="26840"/>
                  <a:pt x="18621" y="26700"/>
                  <a:pt x="18772" y="26558"/>
                </a:cubicBezTo>
                <a:cubicBezTo>
                  <a:pt x="18893" y="26440"/>
                  <a:pt x="18897" y="26245"/>
                  <a:pt x="18780" y="26124"/>
                </a:cubicBezTo>
                <a:cubicBezTo>
                  <a:pt x="18663" y="26002"/>
                  <a:pt x="18470" y="26000"/>
                  <a:pt x="18348" y="26115"/>
                </a:cubicBezTo>
                <a:cubicBezTo>
                  <a:pt x="18204" y="26256"/>
                  <a:pt x="18057" y="26392"/>
                  <a:pt x="17908" y="26526"/>
                </a:cubicBezTo>
                <a:close/>
                <a:moveTo>
                  <a:pt x="19587" y="24808"/>
                </a:moveTo>
                <a:cubicBezTo>
                  <a:pt x="19520" y="24885"/>
                  <a:pt x="19497" y="24992"/>
                  <a:pt x="19526" y="25088"/>
                </a:cubicBezTo>
                <a:cubicBezTo>
                  <a:pt x="19591" y="25323"/>
                  <a:pt x="19893" y="25390"/>
                  <a:pt x="20052" y="25204"/>
                </a:cubicBezTo>
                <a:cubicBezTo>
                  <a:pt x="20186" y="25049"/>
                  <a:pt x="20318" y="24889"/>
                  <a:pt x="20448" y="24730"/>
                </a:cubicBezTo>
                <a:cubicBezTo>
                  <a:pt x="20658" y="24468"/>
                  <a:pt x="20356" y="24108"/>
                  <a:pt x="20060" y="24273"/>
                </a:cubicBezTo>
                <a:cubicBezTo>
                  <a:pt x="20027" y="24290"/>
                  <a:pt x="19998" y="24315"/>
                  <a:pt x="19972" y="24347"/>
                </a:cubicBezTo>
                <a:cubicBezTo>
                  <a:pt x="19847" y="24504"/>
                  <a:pt x="19719" y="24655"/>
                  <a:pt x="19587" y="24808"/>
                </a:cubicBezTo>
                <a:close/>
                <a:moveTo>
                  <a:pt x="21050" y="22896"/>
                </a:moveTo>
                <a:cubicBezTo>
                  <a:pt x="20962" y="23035"/>
                  <a:pt x="20999" y="23221"/>
                  <a:pt x="21136" y="23313"/>
                </a:cubicBezTo>
                <a:cubicBezTo>
                  <a:pt x="21274" y="23406"/>
                  <a:pt x="21460" y="23372"/>
                  <a:pt x="21557" y="23238"/>
                </a:cubicBezTo>
                <a:cubicBezTo>
                  <a:pt x="21672" y="23068"/>
                  <a:pt x="21785" y="22894"/>
                  <a:pt x="21896" y="22720"/>
                </a:cubicBezTo>
                <a:cubicBezTo>
                  <a:pt x="22081" y="22431"/>
                  <a:pt x="21718" y="22104"/>
                  <a:pt x="21446" y="22320"/>
                </a:cubicBezTo>
                <a:cubicBezTo>
                  <a:pt x="21421" y="22339"/>
                  <a:pt x="21400" y="22364"/>
                  <a:pt x="21381" y="22393"/>
                </a:cubicBezTo>
                <a:cubicBezTo>
                  <a:pt x="21272" y="22561"/>
                  <a:pt x="21163" y="22729"/>
                  <a:pt x="21050" y="22896"/>
                </a:cubicBezTo>
                <a:close/>
                <a:moveTo>
                  <a:pt x="22290" y="20832"/>
                </a:moveTo>
                <a:cubicBezTo>
                  <a:pt x="22209" y="20981"/>
                  <a:pt x="22267" y="21169"/>
                  <a:pt x="22418" y="21249"/>
                </a:cubicBezTo>
                <a:cubicBezTo>
                  <a:pt x="22569" y="21327"/>
                  <a:pt x="22756" y="21268"/>
                  <a:pt x="22833" y="21115"/>
                </a:cubicBezTo>
                <a:cubicBezTo>
                  <a:pt x="22927" y="20933"/>
                  <a:pt x="23024" y="20748"/>
                  <a:pt x="23114" y="20566"/>
                </a:cubicBezTo>
                <a:cubicBezTo>
                  <a:pt x="23258" y="20264"/>
                  <a:pt x="22890" y="19983"/>
                  <a:pt x="22638" y="20201"/>
                </a:cubicBezTo>
                <a:cubicBezTo>
                  <a:pt x="22609" y="20226"/>
                  <a:pt x="22584" y="20260"/>
                  <a:pt x="22567" y="20295"/>
                </a:cubicBezTo>
                <a:cubicBezTo>
                  <a:pt x="22477" y="20476"/>
                  <a:pt x="22385" y="20654"/>
                  <a:pt x="22290" y="20832"/>
                </a:cubicBezTo>
                <a:close/>
                <a:moveTo>
                  <a:pt x="23302" y="18644"/>
                </a:moveTo>
                <a:cubicBezTo>
                  <a:pt x="23183" y="18944"/>
                  <a:pt x="23558" y="19208"/>
                  <a:pt x="23803" y="18973"/>
                </a:cubicBezTo>
                <a:cubicBezTo>
                  <a:pt x="23833" y="18944"/>
                  <a:pt x="23856" y="18908"/>
                  <a:pt x="23873" y="18868"/>
                </a:cubicBezTo>
                <a:cubicBezTo>
                  <a:pt x="23948" y="18678"/>
                  <a:pt x="24021" y="18485"/>
                  <a:pt x="24093" y="18292"/>
                </a:cubicBezTo>
                <a:cubicBezTo>
                  <a:pt x="24206" y="17986"/>
                  <a:pt x="23820" y="17730"/>
                  <a:pt x="23577" y="17984"/>
                </a:cubicBezTo>
                <a:cubicBezTo>
                  <a:pt x="23552" y="18011"/>
                  <a:pt x="23533" y="18045"/>
                  <a:pt x="23518" y="18082"/>
                </a:cubicBezTo>
                <a:cubicBezTo>
                  <a:pt x="23449" y="18271"/>
                  <a:pt x="23378" y="18458"/>
                  <a:pt x="23302" y="18644"/>
                </a:cubicBezTo>
                <a:close/>
                <a:moveTo>
                  <a:pt x="24072" y="16362"/>
                </a:moveTo>
                <a:cubicBezTo>
                  <a:pt x="24023" y="16527"/>
                  <a:pt x="24120" y="16697"/>
                  <a:pt x="24285" y="16741"/>
                </a:cubicBezTo>
                <a:cubicBezTo>
                  <a:pt x="24451" y="16785"/>
                  <a:pt x="24621" y="16687"/>
                  <a:pt x="24661" y="16519"/>
                </a:cubicBezTo>
                <a:cubicBezTo>
                  <a:pt x="24715" y="16320"/>
                  <a:pt x="24765" y="16121"/>
                  <a:pt x="24816" y="15920"/>
                </a:cubicBezTo>
                <a:cubicBezTo>
                  <a:pt x="24853" y="15756"/>
                  <a:pt x="24753" y="15591"/>
                  <a:pt x="24589" y="15553"/>
                </a:cubicBezTo>
                <a:cubicBezTo>
                  <a:pt x="24424" y="15513"/>
                  <a:pt x="24260" y="15614"/>
                  <a:pt x="24220" y="15779"/>
                </a:cubicBezTo>
                <a:cubicBezTo>
                  <a:pt x="24174" y="15974"/>
                  <a:pt x="24124" y="16169"/>
                  <a:pt x="24072" y="16362"/>
                </a:cubicBezTo>
                <a:close/>
                <a:moveTo>
                  <a:pt x="24564" y="14010"/>
                </a:moveTo>
                <a:cubicBezTo>
                  <a:pt x="24524" y="14333"/>
                  <a:pt x="24941" y="14486"/>
                  <a:pt x="25119" y="14222"/>
                </a:cubicBezTo>
                <a:cubicBezTo>
                  <a:pt x="25147" y="14184"/>
                  <a:pt x="25163" y="14140"/>
                  <a:pt x="25170" y="14094"/>
                </a:cubicBezTo>
                <a:cubicBezTo>
                  <a:pt x="25199" y="13889"/>
                  <a:pt x="25224" y="13686"/>
                  <a:pt x="25247" y="13478"/>
                </a:cubicBezTo>
                <a:cubicBezTo>
                  <a:pt x="25254" y="13428"/>
                  <a:pt x="25245" y="13375"/>
                  <a:pt x="25228" y="13327"/>
                </a:cubicBezTo>
                <a:cubicBezTo>
                  <a:pt x="25279" y="13166"/>
                  <a:pt x="25184" y="12994"/>
                  <a:pt x="25023" y="12948"/>
                </a:cubicBezTo>
                <a:cubicBezTo>
                  <a:pt x="24987" y="12937"/>
                  <a:pt x="24952" y="12933"/>
                  <a:pt x="24918" y="12935"/>
                </a:cubicBezTo>
                <a:cubicBezTo>
                  <a:pt x="24721" y="12946"/>
                  <a:pt x="24516" y="12956"/>
                  <a:pt x="24319" y="12956"/>
                </a:cubicBezTo>
                <a:cubicBezTo>
                  <a:pt x="23988" y="12969"/>
                  <a:pt x="23902" y="13415"/>
                  <a:pt x="24208" y="13547"/>
                </a:cubicBezTo>
                <a:cubicBezTo>
                  <a:pt x="24248" y="13562"/>
                  <a:pt x="24287" y="13568"/>
                  <a:pt x="24329" y="13568"/>
                </a:cubicBezTo>
                <a:cubicBezTo>
                  <a:pt x="24426" y="13568"/>
                  <a:pt x="24526" y="13564"/>
                  <a:pt x="24623" y="13560"/>
                </a:cubicBezTo>
                <a:cubicBezTo>
                  <a:pt x="24606" y="13711"/>
                  <a:pt x="24585" y="13860"/>
                  <a:pt x="24564" y="14010"/>
                </a:cubicBezTo>
                <a:close/>
                <a:moveTo>
                  <a:pt x="24742" y="11617"/>
                </a:moveTo>
                <a:cubicBezTo>
                  <a:pt x="24742" y="11946"/>
                  <a:pt x="25197" y="12045"/>
                  <a:pt x="25329" y="11734"/>
                </a:cubicBezTo>
                <a:cubicBezTo>
                  <a:pt x="25346" y="11697"/>
                  <a:pt x="25352" y="11657"/>
                  <a:pt x="25352" y="11617"/>
                </a:cubicBezTo>
                <a:lnTo>
                  <a:pt x="25352" y="11468"/>
                </a:lnTo>
                <a:cubicBezTo>
                  <a:pt x="25350" y="11311"/>
                  <a:pt x="25348" y="11154"/>
                  <a:pt x="25342" y="10997"/>
                </a:cubicBezTo>
                <a:cubicBezTo>
                  <a:pt x="25331" y="10670"/>
                  <a:pt x="24874" y="10586"/>
                  <a:pt x="24751" y="10898"/>
                </a:cubicBezTo>
                <a:cubicBezTo>
                  <a:pt x="24736" y="10936"/>
                  <a:pt x="24730" y="10976"/>
                  <a:pt x="24732" y="11018"/>
                </a:cubicBezTo>
                <a:cubicBezTo>
                  <a:pt x="24740" y="11215"/>
                  <a:pt x="24742" y="11420"/>
                  <a:pt x="24742" y="11617"/>
                </a:cubicBezTo>
                <a:close/>
                <a:moveTo>
                  <a:pt x="24585" y="9226"/>
                </a:moveTo>
                <a:cubicBezTo>
                  <a:pt x="24640" y="9574"/>
                  <a:pt x="25145" y="9574"/>
                  <a:pt x="25191" y="9213"/>
                </a:cubicBezTo>
                <a:cubicBezTo>
                  <a:pt x="25193" y="9188"/>
                  <a:pt x="25193" y="9163"/>
                  <a:pt x="25189" y="9136"/>
                </a:cubicBezTo>
                <a:cubicBezTo>
                  <a:pt x="25159" y="8928"/>
                  <a:pt x="25124" y="8721"/>
                  <a:pt x="25080" y="8515"/>
                </a:cubicBezTo>
                <a:cubicBezTo>
                  <a:pt x="25008" y="8186"/>
                  <a:pt x="24535" y="8199"/>
                  <a:pt x="24480" y="8530"/>
                </a:cubicBezTo>
                <a:cubicBezTo>
                  <a:pt x="24472" y="8568"/>
                  <a:pt x="24474" y="8606"/>
                  <a:pt x="24482" y="8643"/>
                </a:cubicBezTo>
                <a:cubicBezTo>
                  <a:pt x="24522" y="8836"/>
                  <a:pt x="24556" y="9029"/>
                  <a:pt x="24585" y="9226"/>
                </a:cubicBezTo>
                <a:close/>
                <a:moveTo>
                  <a:pt x="23854" y="7090"/>
                </a:moveTo>
                <a:cubicBezTo>
                  <a:pt x="24055" y="7344"/>
                  <a:pt x="24472" y="7143"/>
                  <a:pt x="24384" y="6814"/>
                </a:cubicBezTo>
                <a:cubicBezTo>
                  <a:pt x="24373" y="6774"/>
                  <a:pt x="24355" y="6738"/>
                  <a:pt x="24327" y="6707"/>
                </a:cubicBezTo>
                <a:cubicBezTo>
                  <a:pt x="24181" y="6518"/>
                  <a:pt x="24002" y="6357"/>
                  <a:pt x="23801" y="6227"/>
                </a:cubicBezTo>
                <a:cubicBezTo>
                  <a:pt x="23512" y="6053"/>
                  <a:pt x="23189" y="6411"/>
                  <a:pt x="23405" y="6682"/>
                </a:cubicBezTo>
                <a:cubicBezTo>
                  <a:pt x="23426" y="6709"/>
                  <a:pt x="23453" y="6732"/>
                  <a:pt x="23483" y="6749"/>
                </a:cubicBezTo>
                <a:cubicBezTo>
                  <a:pt x="23623" y="6841"/>
                  <a:pt x="23749" y="6956"/>
                  <a:pt x="23854" y="7090"/>
                </a:cubicBezTo>
                <a:close/>
                <a:moveTo>
                  <a:pt x="21974" y="6707"/>
                </a:moveTo>
                <a:cubicBezTo>
                  <a:pt x="22303" y="6587"/>
                  <a:pt x="22209" y="6103"/>
                  <a:pt x="21859" y="6114"/>
                </a:cubicBezTo>
                <a:cubicBezTo>
                  <a:pt x="21829" y="6116"/>
                  <a:pt x="21800" y="6122"/>
                  <a:pt x="21771" y="6133"/>
                </a:cubicBezTo>
                <a:cubicBezTo>
                  <a:pt x="21567" y="6204"/>
                  <a:pt x="21368" y="6288"/>
                  <a:pt x="21175" y="6382"/>
                </a:cubicBezTo>
                <a:cubicBezTo>
                  <a:pt x="21022" y="6455"/>
                  <a:pt x="20957" y="6640"/>
                  <a:pt x="21033" y="6793"/>
                </a:cubicBezTo>
                <a:cubicBezTo>
                  <a:pt x="21108" y="6946"/>
                  <a:pt x="21293" y="7009"/>
                  <a:pt x="21446" y="6931"/>
                </a:cubicBezTo>
                <a:cubicBezTo>
                  <a:pt x="21618" y="6845"/>
                  <a:pt x="21794" y="6772"/>
                  <a:pt x="21974" y="6707"/>
                </a:cubicBezTo>
                <a:close/>
                <a:moveTo>
                  <a:pt x="19979" y="7887"/>
                </a:moveTo>
                <a:cubicBezTo>
                  <a:pt x="20033" y="7839"/>
                  <a:pt x="20071" y="7774"/>
                  <a:pt x="20081" y="7700"/>
                </a:cubicBezTo>
                <a:cubicBezTo>
                  <a:pt x="20121" y="7419"/>
                  <a:pt x="19792" y="7239"/>
                  <a:pt x="19578" y="7424"/>
                </a:cubicBezTo>
                <a:cubicBezTo>
                  <a:pt x="19413" y="7566"/>
                  <a:pt x="19258" y="7717"/>
                  <a:pt x="19113" y="7880"/>
                </a:cubicBezTo>
                <a:cubicBezTo>
                  <a:pt x="19002" y="8006"/>
                  <a:pt x="19013" y="8199"/>
                  <a:pt x="19140" y="8310"/>
                </a:cubicBezTo>
                <a:cubicBezTo>
                  <a:pt x="19266" y="8423"/>
                  <a:pt x="19459" y="8411"/>
                  <a:pt x="19570" y="8285"/>
                </a:cubicBezTo>
                <a:cubicBezTo>
                  <a:pt x="19698" y="8142"/>
                  <a:pt x="19834" y="8010"/>
                  <a:pt x="19979" y="7887"/>
                </a:cubicBezTo>
                <a:close/>
                <a:moveTo>
                  <a:pt x="18983" y="9723"/>
                </a:moveTo>
                <a:cubicBezTo>
                  <a:pt x="18977" y="9551"/>
                  <a:pt x="18832" y="9419"/>
                  <a:pt x="18660" y="9427"/>
                </a:cubicBezTo>
                <a:cubicBezTo>
                  <a:pt x="18491" y="9438"/>
                  <a:pt x="18361" y="9584"/>
                  <a:pt x="18373" y="9756"/>
                </a:cubicBezTo>
                <a:cubicBezTo>
                  <a:pt x="18386" y="9987"/>
                  <a:pt x="18430" y="10217"/>
                  <a:pt x="18507" y="10435"/>
                </a:cubicBezTo>
                <a:cubicBezTo>
                  <a:pt x="18627" y="10768"/>
                  <a:pt x="19124" y="10674"/>
                  <a:pt x="19101" y="10309"/>
                </a:cubicBezTo>
                <a:cubicBezTo>
                  <a:pt x="19098" y="10284"/>
                  <a:pt x="19092" y="10261"/>
                  <a:pt x="19084" y="10236"/>
                </a:cubicBezTo>
                <a:cubicBezTo>
                  <a:pt x="19027" y="10070"/>
                  <a:pt x="18994" y="9899"/>
                  <a:pt x="18983" y="9723"/>
                </a:cubicBezTo>
                <a:close/>
                <a:moveTo>
                  <a:pt x="20039" y="11613"/>
                </a:moveTo>
                <a:cubicBezTo>
                  <a:pt x="19796" y="11382"/>
                  <a:pt x="19402" y="11649"/>
                  <a:pt x="19553" y="11973"/>
                </a:cubicBezTo>
                <a:cubicBezTo>
                  <a:pt x="19570" y="12003"/>
                  <a:pt x="19589" y="12028"/>
                  <a:pt x="19614" y="12051"/>
                </a:cubicBezTo>
                <a:cubicBezTo>
                  <a:pt x="19763" y="12200"/>
                  <a:pt x="19922" y="12340"/>
                  <a:pt x="20086" y="12476"/>
                </a:cubicBezTo>
                <a:cubicBezTo>
                  <a:pt x="20213" y="12590"/>
                  <a:pt x="20410" y="12575"/>
                  <a:pt x="20521" y="12443"/>
                </a:cubicBezTo>
                <a:cubicBezTo>
                  <a:pt x="20633" y="12311"/>
                  <a:pt x="20612" y="12114"/>
                  <a:pt x="20475" y="12007"/>
                </a:cubicBezTo>
                <a:cubicBezTo>
                  <a:pt x="20327" y="11881"/>
                  <a:pt x="20180" y="11751"/>
                  <a:pt x="20039" y="11613"/>
                </a:cubicBezTo>
                <a:close/>
                <a:moveTo>
                  <a:pt x="21963" y="12759"/>
                </a:moveTo>
                <a:cubicBezTo>
                  <a:pt x="21630" y="12686"/>
                  <a:pt x="21444" y="13126"/>
                  <a:pt x="21733" y="13315"/>
                </a:cubicBezTo>
                <a:cubicBezTo>
                  <a:pt x="21762" y="13333"/>
                  <a:pt x="21794" y="13346"/>
                  <a:pt x="21827" y="13354"/>
                </a:cubicBezTo>
                <a:cubicBezTo>
                  <a:pt x="22035" y="13403"/>
                  <a:pt x="22244" y="13438"/>
                  <a:pt x="22454" y="13470"/>
                </a:cubicBezTo>
                <a:cubicBezTo>
                  <a:pt x="22785" y="13510"/>
                  <a:pt x="22936" y="13078"/>
                  <a:pt x="22653" y="12904"/>
                </a:cubicBezTo>
                <a:cubicBezTo>
                  <a:pt x="22617" y="12883"/>
                  <a:pt x="22579" y="12870"/>
                  <a:pt x="22538" y="12864"/>
                </a:cubicBezTo>
                <a:cubicBezTo>
                  <a:pt x="22345" y="12837"/>
                  <a:pt x="22152" y="12803"/>
                  <a:pt x="21963" y="12759"/>
                </a:cubicBezTo>
                <a:close/>
                <a:moveTo>
                  <a:pt x="26712" y="12751"/>
                </a:moveTo>
                <a:cubicBezTo>
                  <a:pt x="26379" y="12803"/>
                  <a:pt x="26362" y="13275"/>
                  <a:pt x="26689" y="13352"/>
                </a:cubicBezTo>
                <a:cubicBezTo>
                  <a:pt x="26727" y="13361"/>
                  <a:pt x="26765" y="13361"/>
                  <a:pt x="26802" y="13357"/>
                </a:cubicBezTo>
                <a:cubicBezTo>
                  <a:pt x="27006" y="13327"/>
                  <a:pt x="27211" y="13294"/>
                  <a:pt x="27414" y="13258"/>
                </a:cubicBezTo>
                <a:cubicBezTo>
                  <a:pt x="27739" y="13197"/>
                  <a:pt x="27754" y="12738"/>
                  <a:pt x="27425" y="12659"/>
                </a:cubicBezTo>
                <a:cubicBezTo>
                  <a:pt x="27387" y="12650"/>
                  <a:pt x="27347" y="12650"/>
                  <a:pt x="27307" y="12657"/>
                </a:cubicBezTo>
                <a:cubicBezTo>
                  <a:pt x="27110" y="12692"/>
                  <a:pt x="26911" y="12724"/>
                  <a:pt x="26712" y="12751"/>
                </a:cubicBezTo>
                <a:close/>
                <a:moveTo>
                  <a:pt x="29080" y="12286"/>
                </a:moveTo>
                <a:cubicBezTo>
                  <a:pt x="28917" y="12328"/>
                  <a:pt x="28818" y="12493"/>
                  <a:pt x="28860" y="12657"/>
                </a:cubicBezTo>
                <a:cubicBezTo>
                  <a:pt x="28900" y="12818"/>
                  <a:pt x="29066" y="12919"/>
                  <a:pt x="29229" y="12879"/>
                </a:cubicBezTo>
                <a:cubicBezTo>
                  <a:pt x="29428" y="12828"/>
                  <a:pt x="29627" y="12778"/>
                  <a:pt x="29826" y="12724"/>
                </a:cubicBezTo>
                <a:cubicBezTo>
                  <a:pt x="30170" y="12623"/>
                  <a:pt x="30099" y="12124"/>
                  <a:pt x="29738" y="12124"/>
                </a:cubicBezTo>
                <a:cubicBezTo>
                  <a:pt x="29713" y="12124"/>
                  <a:pt x="29688" y="12128"/>
                  <a:pt x="29665" y="12135"/>
                </a:cubicBezTo>
                <a:cubicBezTo>
                  <a:pt x="29470" y="12187"/>
                  <a:pt x="29275" y="12237"/>
                  <a:pt x="29080" y="12286"/>
                </a:cubicBezTo>
                <a:close/>
                <a:moveTo>
                  <a:pt x="31396" y="11602"/>
                </a:moveTo>
                <a:cubicBezTo>
                  <a:pt x="31076" y="11718"/>
                  <a:pt x="31151" y="12198"/>
                  <a:pt x="31501" y="12198"/>
                </a:cubicBezTo>
                <a:cubicBezTo>
                  <a:pt x="31535" y="12196"/>
                  <a:pt x="31566" y="12191"/>
                  <a:pt x="31595" y="12181"/>
                </a:cubicBezTo>
                <a:cubicBezTo>
                  <a:pt x="31790" y="12114"/>
                  <a:pt x="31985" y="12045"/>
                  <a:pt x="32178" y="11973"/>
                </a:cubicBezTo>
                <a:cubicBezTo>
                  <a:pt x="32482" y="11862"/>
                  <a:pt x="32425" y="11403"/>
                  <a:pt x="32086" y="11380"/>
                </a:cubicBezTo>
                <a:cubicBezTo>
                  <a:pt x="32044" y="11380"/>
                  <a:pt x="32004" y="11387"/>
                  <a:pt x="31966" y="11399"/>
                </a:cubicBezTo>
                <a:cubicBezTo>
                  <a:pt x="31776" y="11470"/>
                  <a:pt x="31587" y="11537"/>
                  <a:pt x="31396" y="11602"/>
                </a:cubicBezTo>
                <a:close/>
                <a:moveTo>
                  <a:pt x="33645" y="10718"/>
                </a:moveTo>
                <a:cubicBezTo>
                  <a:pt x="33343" y="10852"/>
                  <a:pt x="33444" y="11311"/>
                  <a:pt x="33783" y="11301"/>
                </a:cubicBezTo>
                <a:cubicBezTo>
                  <a:pt x="33823" y="11299"/>
                  <a:pt x="33859" y="11290"/>
                  <a:pt x="33894" y="11273"/>
                </a:cubicBezTo>
                <a:cubicBezTo>
                  <a:pt x="34083" y="11190"/>
                  <a:pt x="34269" y="11104"/>
                  <a:pt x="34456" y="11014"/>
                </a:cubicBezTo>
                <a:cubicBezTo>
                  <a:pt x="34756" y="10869"/>
                  <a:pt x="34642" y="10412"/>
                  <a:pt x="34299" y="10435"/>
                </a:cubicBezTo>
                <a:cubicBezTo>
                  <a:pt x="34261" y="10437"/>
                  <a:pt x="34225" y="10448"/>
                  <a:pt x="34192" y="10464"/>
                </a:cubicBezTo>
                <a:cubicBezTo>
                  <a:pt x="34010" y="10550"/>
                  <a:pt x="33827" y="10634"/>
                  <a:pt x="33645" y="10718"/>
                </a:cubicBezTo>
                <a:close/>
                <a:moveTo>
                  <a:pt x="35797" y="9626"/>
                </a:moveTo>
                <a:cubicBezTo>
                  <a:pt x="35510" y="9790"/>
                  <a:pt x="35651" y="10238"/>
                  <a:pt x="35996" y="10194"/>
                </a:cubicBezTo>
                <a:cubicBezTo>
                  <a:pt x="36034" y="10188"/>
                  <a:pt x="36070" y="10175"/>
                  <a:pt x="36101" y="10156"/>
                </a:cubicBezTo>
                <a:cubicBezTo>
                  <a:pt x="36279" y="10054"/>
                  <a:pt x="36459" y="9951"/>
                  <a:pt x="36636" y="9842"/>
                </a:cubicBezTo>
                <a:cubicBezTo>
                  <a:pt x="36776" y="9754"/>
                  <a:pt x="36820" y="9567"/>
                  <a:pt x="36732" y="9425"/>
                </a:cubicBezTo>
                <a:cubicBezTo>
                  <a:pt x="36646" y="9282"/>
                  <a:pt x="36459" y="9236"/>
                  <a:pt x="36317" y="9320"/>
                </a:cubicBezTo>
                <a:cubicBezTo>
                  <a:pt x="36145" y="9425"/>
                  <a:pt x="35971" y="9526"/>
                  <a:pt x="35797" y="9626"/>
                </a:cubicBezTo>
                <a:close/>
                <a:moveTo>
                  <a:pt x="37824" y="8325"/>
                </a:moveTo>
                <a:cubicBezTo>
                  <a:pt x="37558" y="8520"/>
                  <a:pt x="37744" y="8945"/>
                  <a:pt x="38079" y="8868"/>
                </a:cubicBezTo>
                <a:cubicBezTo>
                  <a:pt x="38117" y="8857"/>
                  <a:pt x="38153" y="8840"/>
                  <a:pt x="38184" y="8817"/>
                </a:cubicBezTo>
                <a:cubicBezTo>
                  <a:pt x="38350" y="8696"/>
                  <a:pt x="38515" y="8574"/>
                  <a:pt x="38681" y="8448"/>
                </a:cubicBezTo>
                <a:cubicBezTo>
                  <a:pt x="38893" y="8283"/>
                  <a:pt x="38800" y="7939"/>
                  <a:pt x="38534" y="7903"/>
                </a:cubicBezTo>
                <a:cubicBezTo>
                  <a:pt x="38452" y="7893"/>
                  <a:pt x="38371" y="7914"/>
                  <a:pt x="38308" y="7964"/>
                </a:cubicBezTo>
                <a:cubicBezTo>
                  <a:pt x="38147" y="8088"/>
                  <a:pt x="37985" y="8207"/>
                  <a:pt x="37824" y="8325"/>
                </a:cubicBezTo>
                <a:close/>
                <a:moveTo>
                  <a:pt x="39683" y="6801"/>
                </a:moveTo>
                <a:cubicBezTo>
                  <a:pt x="39561" y="6916"/>
                  <a:pt x="39555" y="7109"/>
                  <a:pt x="39670" y="7233"/>
                </a:cubicBezTo>
                <a:cubicBezTo>
                  <a:pt x="39785" y="7356"/>
                  <a:pt x="39980" y="7363"/>
                  <a:pt x="40102" y="7245"/>
                </a:cubicBezTo>
                <a:cubicBezTo>
                  <a:pt x="40255" y="7105"/>
                  <a:pt x="40406" y="6960"/>
                  <a:pt x="40552" y="6814"/>
                </a:cubicBezTo>
                <a:cubicBezTo>
                  <a:pt x="40666" y="6694"/>
                  <a:pt x="40663" y="6504"/>
                  <a:pt x="40544" y="6386"/>
                </a:cubicBezTo>
                <a:cubicBezTo>
                  <a:pt x="40427" y="6271"/>
                  <a:pt x="40236" y="6269"/>
                  <a:pt x="40117" y="6384"/>
                </a:cubicBezTo>
                <a:cubicBezTo>
                  <a:pt x="39976" y="6527"/>
                  <a:pt x="39831" y="6665"/>
                  <a:pt x="39685" y="6799"/>
                </a:cubicBezTo>
                <a:close/>
                <a:moveTo>
                  <a:pt x="41326" y="5051"/>
                </a:moveTo>
                <a:cubicBezTo>
                  <a:pt x="41219" y="5181"/>
                  <a:pt x="41240" y="5374"/>
                  <a:pt x="41370" y="5481"/>
                </a:cubicBezTo>
                <a:cubicBezTo>
                  <a:pt x="41502" y="5586"/>
                  <a:pt x="41695" y="5567"/>
                  <a:pt x="41799" y="5435"/>
                </a:cubicBezTo>
                <a:cubicBezTo>
                  <a:pt x="41931" y="5273"/>
                  <a:pt x="42059" y="5110"/>
                  <a:pt x="42183" y="4942"/>
                </a:cubicBezTo>
                <a:cubicBezTo>
                  <a:pt x="42388" y="4661"/>
                  <a:pt x="42040" y="4311"/>
                  <a:pt x="41757" y="4515"/>
                </a:cubicBezTo>
                <a:cubicBezTo>
                  <a:pt x="41732" y="4531"/>
                  <a:pt x="41711" y="4555"/>
                  <a:pt x="41692" y="4580"/>
                </a:cubicBezTo>
                <a:cubicBezTo>
                  <a:pt x="41573" y="4739"/>
                  <a:pt x="41449" y="4896"/>
                  <a:pt x="41326" y="5051"/>
                </a:cubicBezTo>
                <a:close/>
                <a:moveTo>
                  <a:pt x="42686" y="3081"/>
                </a:moveTo>
                <a:cubicBezTo>
                  <a:pt x="42518" y="3370"/>
                  <a:pt x="42874" y="3683"/>
                  <a:pt x="43143" y="3469"/>
                </a:cubicBezTo>
                <a:cubicBezTo>
                  <a:pt x="43172" y="3448"/>
                  <a:pt x="43195" y="3419"/>
                  <a:pt x="43214" y="3387"/>
                </a:cubicBezTo>
                <a:lnTo>
                  <a:pt x="43287" y="3257"/>
                </a:lnTo>
                <a:lnTo>
                  <a:pt x="43424" y="3014"/>
                </a:lnTo>
                <a:lnTo>
                  <a:pt x="43516" y="2840"/>
                </a:lnTo>
                <a:cubicBezTo>
                  <a:pt x="43673" y="2534"/>
                  <a:pt x="43281" y="2232"/>
                  <a:pt x="43023" y="2490"/>
                </a:cubicBezTo>
                <a:cubicBezTo>
                  <a:pt x="43004" y="2511"/>
                  <a:pt x="42988" y="2534"/>
                  <a:pt x="42973" y="2559"/>
                </a:cubicBezTo>
                <a:lnTo>
                  <a:pt x="42887" y="2723"/>
                </a:lnTo>
                <a:lnTo>
                  <a:pt x="42757" y="295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6"/>
          <p:cNvSpPr/>
          <p:nvPr/>
        </p:nvSpPr>
        <p:spPr>
          <a:xfrm>
            <a:off x="2236463" y="4374808"/>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6"/>
          <p:cNvSpPr/>
          <p:nvPr/>
        </p:nvSpPr>
        <p:spPr>
          <a:xfrm rot="1833251" flipH="1">
            <a:off x="354747" y="3617896"/>
            <a:ext cx="118422" cy="118464"/>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6"/>
          <p:cNvSpPr/>
          <p:nvPr/>
        </p:nvSpPr>
        <p:spPr>
          <a:xfrm rot="1833251" flipH="1">
            <a:off x="8181497" y="2907934"/>
            <a:ext cx="118422" cy="118464"/>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6"/>
          <p:cNvSpPr/>
          <p:nvPr/>
        </p:nvSpPr>
        <p:spPr>
          <a:xfrm>
            <a:off x="6604179" y="2390059"/>
            <a:ext cx="485025" cy="363425"/>
          </a:xfrm>
          <a:custGeom>
            <a:avLst/>
            <a:gdLst/>
            <a:ahLst/>
            <a:cxnLst/>
            <a:rect l="l" t="t" r="r" b="b"/>
            <a:pathLst>
              <a:path w="19401" h="14537" extrusionOk="0">
                <a:moveTo>
                  <a:pt x="10940" y="280"/>
                </a:moveTo>
                <a:cubicBezTo>
                  <a:pt x="15402" y="787"/>
                  <a:pt x="18256" y="3469"/>
                  <a:pt x="19088" y="7847"/>
                </a:cubicBezTo>
                <a:cubicBezTo>
                  <a:pt x="19363" y="9295"/>
                  <a:pt x="19400" y="10907"/>
                  <a:pt x="19157" y="12366"/>
                </a:cubicBezTo>
                <a:cubicBezTo>
                  <a:pt x="19092" y="12755"/>
                  <a:pt x="18770" y="14537"/>
                  <a:pt x="18112" y="14384"/>
                </a:cubicBezTo>
                <a:cubicBezTo>
                  <a:pt x="16619" y="14032"/>
                  <a:pt x="15136" y="13562"/>
                  <a:pt x="13685" y="13061"/>
                </a:cubicBezTo>
                <a:cubicBezTo>
                  <a:pt x="12051" y="12498"/>
                  <a:pt x="10431" y="11879"/>
                  <a:pt x="8823" y="11242"/>
                </a:cubicBezTo>
                <a:cubicBezTo>
                  <a:pt x="5986" y="10113"/>
                  <a:pt x="3182" y="8904"/>
                  <a:pt x="361" y="7740"/>
                </a:cubicBezTo>
                <a:cubicBezTo>
                  <a:pt x="126" y="7648"/>
                  <a:pt x="0" y="7376"/>
                  <a:pt x="145" y="7152"/>
                </a:cubicBezTo>
                <a:cubicBezTo>
                  <a:pt x="526" y="6563"/>
                  <a:pt x="914" y="5978"/>
                  <a:pt x="1331" y="5410"/>
                </a:cubicBezTo>
                <a:cubicBezTo>
                  <a:pt x="1874" y="4670"/>
                  <a:pt x="2461" y="3972"/>
                  <a:pt x="3073" y="3289"/>
                </a:cubicBezTo>
                <a:cubicBezTo>
                  <a:pt x="5193" y="917"/>
                  <a:pt x="7794" y="1"/>
                  <a:pt x="10942" y="280"/>
                </a:cubicBezTo>
                <a:close/>
                <a:moveTo>
                  <a:pt x="6656" y="1600"/>
                </a:moveTo>
                <a:cubicBezTo>
                  <a:pt x="5854" y="1898"/>
                  <a:pt x="5114" y="2331"/>
                  <a:pt x="4498" y="2927"/>
                </a:cubicBezTo>
                <a:cubicBezTo>
                  <a:pt x="4540" y="2989"/>
                  <a:pt x="4584" y="3050"/>
                  <a:pt x="4634" y="3107"/>
                </a:cubicBezTo>
                <a:cubicBezTo>
                  <a:pt x="5152" y="3515"/>
                  <a:pt x="4598" y="4088"/>
                  <a:pt x="4087" y="3687"/>
                </a:cubicBezTo>
                <a:cubicBezTo>
                  <a:pt x="4081" y="3681"/>
                  <a:pt x="4074" y="3675"/>
                  <a:pt x="4068" y="3668"/>
                </a:cubicBezTo>
                <a:cubicBezTo>
                  <a:pt x="4022" y="3620"/>
                  <a:pt x="3976" y="3574"/>
                  <a:pt x="3928" y="3528"/>
                </a:cubicBezTo>
                <a:cubicBezTo>
                  <a:pt x="3502" y="3989"/>
                  <a:pt x="3091" y="4465"/>
                  <a:pt x="2693" y="4953"/>
                </a:cubicBezTo>
                <a:cubicBezTo>
                  <a:pt x="2804" y="5037"/>
                  <a:pt x="2924" y="5114"/>
                  <a:pt x="3047" y="5179"/>
                </a:cubicBezTo>
                <a:cubicBezTo>
                  <a:pt x="3161" y="5236"/>
                  <a:pt x="3238" y="5345"/>
                  <a:pt x="3251" y="5471"/>
                </a:cubicBezTo>
                <a:cubicBezTo>
                  <a:pt x="3286" y="5785"/>
                  <a:pt x="2951" y="6028"/>
                  <a:pt x="2660" y="5877"/>
                </a:cubicBezTo>
                <a:cubicBezTo>
                  <a:pt x="2507" y="5796"/>
                  <a:pt x="2362" y="5701"/>
                  <a:pt x="2224" y="5596"/>
                </a:cubicBezTo>
                <a:cubicBezTo>
                  <a:pt x="1974" y="5949"/>
                  <a:pt x="1710" y="6288"/>
                  <a:pt x="1442" y="6628"/>
                </a:cubicBezTo>
                <a:cubicBezTo>
                  <a:pt x="1392" y="6688"/>
                  <a:pt x="1186" y="6940"/>
                  <a:pt x="1128" y="7053"/>
                </a:cubicBezTo>
                <a:cubicBezTo>
                  <a:pt x="1455" y="7340"/>
                  <a:pt x="3496" y="8147"/>
                  <a:pt x="3833" y="8281"/>
                </a:cubicBezTo>
                <a:cubicBezTo>
                  <a:pt x="5694" y="9015"/>
                  <a:pt x="7583" y="9700"/>
                  <a:pt x="9467" y="10371"/>
                </a:cubicBezTo>
                <a:cubicBezTo>
                  <a:pt x="11317" y="11031"/>
                  <a:pt x="13172" y="11680"/>
                  <a:pt x="15033" y="12315"/>
                </a:cubicBezTo>
                <a:cubicBezTo>
                  <a:pt x="15976" y="12638"/>
                  <a:pt x="16923" y="12969"/>
                  <a:pt x="17871" y="13275"/>
                </a:cubicBezTo>
                <a:cubicBezTo>
                  <a:pt x="18034" y="12804"/>
                  <a:pt x="18160" y="12320"/>
                  <a:pt x="18252" y="11827"/>
                </a:cubicBezTo>
                <a:cubicBezTo>
                  <a:pt x="18105" y="11722"/>
                  <a:pt x="17959" y="11617"/>
                  <a:pt x="17799" y="11534"/>
                </a:cubicBezTo>
                <a:cubicBezTo>
                  <a:pt x="17686" y="11479"/>
                  <a:pt x="17609" y="11368"/>
                  <a:pt x="17596" y="11244"/>
                </a:cubicBezTo>
                <a:cubicBezTo>
                  <a:pt x="17560" y="10930"/>
                  <a:pt x="17896" y="10685"/>
                  <a:pt x="18187" y="10838"/>
                </a:cubicBezTo>
                <a:cubicBezTo>
                  <a:pt x="18252" y="10871"/>
                  <a:pt x="18315" y="10909"/>
                  <a:pt x="18378" y="10949"/>
                </a:cubicBezTo>
                <a:cubicBezTo>
                  <a:pt x="18438" y="10329"/>
                  <a:pt x="18447" y="9706"/>
                  <a:pt x="18403" y="9086"/>
                </a:cubicBezTo>
                <a:cubicBezTo>
                  <a:pt x="18212" y="9044"/>
                  <a:pt x="18019" y="9004"/>
                  <a:pt x="17826" y="8998"/>
                </a:cubicBezTo>
                <a:cubicBezTo>
                  <a:pt x="17307" y="8987"/>
                  <a:pt x="17315" y="8189"/>
                  <a:pt x="17835" y="8201"/>
                </a:cubicBezTo>
                <a:cubicBezTo>
                  <a:pt x="17994" y="8206"/>
                  <a:pt x="18156" y="8225"/>
                  <a:pt x="18311" y="8256"/>
                </a:cubicBezTo>
                <a:cubicBezTo>
                  <a:pt x="18214" y="7592"/>
                  <a:pt x="18051" y="6938"/>
                  <a:pt x="17822" y="6305"/>
                </a:cubicBezTo>
                <a:cubicBezTo>
                  <a:pt x="17726" y="6351"/>
                  <a:pt x="17625" y="6389"/>
                  <a:pt x="17521" y="6418"/>
                </a:cubicBezTo>
                <a:cubicBezTo>
                  <a:pt x="17324" y="6468"/>
                  <a:pt x="17116" y="6422"/>
                  <a:pt x="17007" y="6236"/>
                </a:cubicBezTo>
                <a:cubicBezTo>
                  <a:pt x="17003" y="6229"/>
                  <a:pt x="16999" y="6221"/>
                  <a:pt x="16997" y="6215"/>
                </a:cubicBezTo>
                <a:cubicBezTo>
                  <a:pt x="16848" y="5865"/>
                  <a:pt x="17236" y="5676"/>
                  <a:pt x="17491" y="5584"/>
                </a:cubicBezTo>
                <a:lnTo>
                  <a:pt x="17523" y="5569"/>
                </a:lnTo>
                <a:cubicBezTo>
                  <a:pt x="17181" y="4819"/>
                  <a:pt x="16730" y="4123"/>
                  <a:pt x="16183" y="3505"/>
                </a:cubicBezTo>
                <a:cubicBezTo>
                  <a:pt x="16062" y="3576"/>
                  <a:pt x="15949" y="3664"/>
                  <a:pt x="15848" y="3765"/>
                </a:cubicBezTo>
                <a:cubicBezTo>
                  <a:pt x="15477" y="4127"/>
                  <a:pt x="14918" y="3562"/>
                  <a:pt x="15286" y="3199"/>
                </a:cubicBezTo>
                <a:cubicBezTo>
                  <a:pt x="15387" y="3100"/>
                  <a:pt x="15496" y="3010"/>
                  <a:pt x="15611" y="2931"/>
                </a:cubicBezTo>
                <a:cubicBezTo>
                  <a:pt x="14880" y="2273"/>
                  <a:pt x="14019" y="1776"/>
                  <a:pt x="13084" y="1476"/>
                </a:cubicBezTo>
                <a:cubicBezTo>
                  <a:pt x="12902" y="1753"/>
                  <a:pt x="12570" y="2168"/>
                  <a:pt x="12283" y="2088"/>
                </a:cubicBezTo>
                <a:cubicBezTo>
                  <a:pt x="12074" y="2030"/>
                  <a:pt x="11925" y="1789"/>
                  <a:pt x="12011" y="1577"/>
                </a:cubicBezTo>
                <a:cubicBezTo>
                  <a:pt x="12057" y="1464"/>
                  <a:pt x="12105" y="1353"/>
                  <a:pt x="12160" y="1244"/>
                </a:cubicBezTo>
                <a:cubicBezTo>
                  <a:pt x="12132" y="1237"/>
                  <a:pt x="12109" y="1233"/>
                  <a:pt x="12084" y="1229"/>
                </a:cubicBezTo>
                <a:cubicBezTo>
                  <a:pt x="11512" y="1128"/>
                  <a:pt x="10932" y="1070"/>
                  <a:pt x="10351" y="1051"/>
                </a:cubicBezTo>
                <a:cubicBezTo>
                  <a:pt x="10309" y="1158"/>
                  <a:pt x="10271" y="1265"/>
                  <a:pt x="10242" y="1376"/>
                </a:cubicBezTo>
                <a:cubicBezTo>
                  <a:pt x="10110" y="1877"/>
                  <a:pt x="9339" y="1673"/>
                  <a:pt x="9471" y="1168"/>
                </a:cubicBezTo>
                <a:cubicBezTo>
                  <a:pt x="9481" y="1130"/>
                  <a:pt x="9492" y="1093"/>
                  <a:pt x="9504" y="1055"/>
                </a:cubicBezTo>
                <a:cubicBezTo>
                  <a:pt x="8811" y="1080"/>
                  <a:pt x="8123" y="1179"/>
                  <a:pt x="7451" y="1348"/>
                </a:cubicBezTo>
                <a:cubicBezTo>
                  <a:pt x="7444" y="1501"/>
                  <a:pt x="7455" y="1659"/>
                  <a:pt x="7455" y="1812"/>
                </a:cubicBezTo>
                <a:cubicBezTo>
                  <a:pt x="7455" y="2329"/>
                  <a:pt x="6656" y="2329"/>
                  <a:pt x="6656" y="1812"/>
                </a:cubicBezTo>
                <a:cubicBezTo>
                  <a:pt x="6656" y="1740"/>
                  <a:pt x="6656" y="1669"/>
                  <a:pt x="6654" y="1598"/>
                </a:cubicBezTo>
                <a:close/>
                <a:moveTo>
                  <a:pt x="9695" y="7491"/>
                </a:moveTo>
                <a:cubicBezTo>
                  <a:pt x="9695" y="7489"/>
                  <a:pt x="9697" y="7487"/>
                  <a:pt x="9699" y="7485"/>
                </a:cubicBezTo>
                <a:cubicBezTo>
                  <a:pt x="10053" y="7051"/>
                  <a:pt x="11692" y="3388"/>
                  <a:pt x="11709" y="2891"/>
                </a:cubicBezTo>
                <a:cubicBezTo>
                  <a:pt x="11717" y="2662"/>
                  <a:pt x="11663" y="2436"/>
                  <a:pt x="11500" y="2266"/>
                </a:cubicBezTo>
                <a:cubicBezTo>
                  <a:pt x="11047" y="1803"/>
                  <a:pt x="10022" y="2044"/>
                  <a:pt x="9479" y="2199"/>
                </a:cubicBezTo>
                <a:cubicBezTo>
                  <a:pt x="8934" y="2354"/>
                  <a:pt x="8312" y="2585"/>
                  <a:pt x="7801" y="2841"/>
                </a:cubicBezTo>
                <a:cubicBezTo>
                  <a:pt x="6956" y="3264"/>
                  <a:pt x="4309" y="4500"/>
                  <a:pt x="4418" y="5615"/>
                </a:cubicBezTo>
                <a:cubicBezTo>
                  <a:pt x="4437" y="5806"/>
                  <a:pt x="4529" y="5967"/>
                  <a:pt x="4667" y="6102"/>
                </a:cubicBezTo>
                <a:cubicBezTo>
                  <a:pt x="4670" y="6104"/>
                  <a:pt x="4674" y="6108"/>
                  <a:pt x="4678" y="6110"/>
                </a:cubicBezTo>
                <a:cubicBezTo>
                  <a:pt x="4871" y="6271"/>
                  <a:pt x="5286" y="6460"/>
                  <a:pt x="5516" y="6569"/>
                </a:cubicBezTo>
                <a:cubicBezTo>
                  <a:pt x="5990" y="6793"/>
                  <a:pt x="6478" y="6999"/>
                  <a:pt x="6971" y="7183"/>
                </a:cubicBezTo>
                <a:cubicBezTo>
                  <a:pt x="7509" y="7382"/>
                  <a:pt x="9226" y="8021"/>
                  <a:pt x="9693" y="7491"/>
                </a:cubicBezTo>
                <a:close/>
                <a:moveTo>
                  <a:pt x="15999" y="9966"/>
                </a:moveTo>
                <a:cubicBezTo>
                  <a:pt x="16431" y="8929"/>
                  <a:pt x="16110" y="7175"/>
                  <a:pt x="15775" y="6143"/>
                </a:cubicBezTo>
                <a:cubicBezTo>
                  <a:pt x="15523" y="5366"/>
                  <a:pt x="15140" y="4555"/>
                  <a:pt x="14607" y="3930"/>
                </a:cubicBezTo>
                <a:cubicBezTo>
                  <a:pt x="14182" y="3434"/>
                  <a:pt x="13061" y="2218"/>
                  <a:pt x="12332" y="2478"/>
                </a:cubicBezTo>
                <a:cubicBezTo>
                  <a:pt x="12103" y="2560"/>
                  <a:pt x="11971" y="2757"/>
                  <a:pt x="11898" y="2977"/>
                </a:cubicBezTo>
                <a:cubicBezTo>
                  <a:pt x="11481" y="4213"/>
                  <a:pt x="10911" y="5395"/>
                  <a:pt x="10391" y="6590"/>
                </a:cubicBezTo>
                <a:cubicBezTo>
                  <a:pt x="10148" y="7149"/>
                  <a:pt x="9953" y="7717"/>
                  <a:pt x="10584" y="8109"/>
                </a:cubicBezTo>
                <a:cubicBezTo>
                  <a:pt x="10839" y="8266"/>
                  <a:pt x="11254" y="8419"/>
                  <a:pt x="11535" y="8535"/>
                </a:cubicBezTo>
                <a:cubicBezTo>
                  <a:pt x="12065" y="8748"/>
                  <a:pt x="12602" y="8954"/>
                  <a:pt x="13138" y="9155"/>
                </a:cubicBezTo>
                <a:cubicBezTo>
                  <a:pt x="13736" y="9379"/>
                  <a:pt x="14335" y="9599"/>
                  <a:pt x="14939" y="9809"/>
                </a:cubicBezTo>
                <a:cubicBezTo>
                  <a:pt x="15138" y="9878"/>
                  <a:pt x="15339" y="9949"/>
                  <a:pt x="15540" y="10012"/>
                </a:cubicBezTo>
                <a:cubicBezTo>
                  <a:pt x="15674" y="10054"/>
                  <a:pt x="15917" y="10159"/>
                  <a:pt x="15999" y="9966"/>
                </a:cubicBezTo>
                <a:close/>
                <a:moveTo>
                  <a:pt x="5548" y="5387"/>
                </a:moveTo>
                <a:cubicBezTo>
                  <a:pt x="5759" y="5464"/>
                  <a:pt x="5971" y="5563"/>
                  <a:pt x="6164" y="5651"/>
                </a:cubicBezTo>
                <a:cubicBezTo>
                  <a:pt x="6526" y="5817"/>
                  <a:pt x="6887" y="5988"/>
                  <a:pt x="7251" y="6146"/>
                </a:cubicBezTo>
                <a:cubicBezTo>
                  <a:pt x="7692" y="6336"/>
                  <a:pt x="8197" y="6540"/>
                  <a:pt x="8672" y="6613"/>
                </a:cubicBezTo>
                <a:cubicBezTo>
                  <a:pt x="9326" y="6718"/>
                  <a:pt x="9951" y="5244"/>
                  <a:pt x="10131" y="4785"/>
                </a:cubicBezTo>
                <a:cubicBezTo>
                  <a:pt x="10345" y="4245"/>
                  <a:pt x="10517" y="3687"/>
                  <a:pt x="10647" y="3119"/>
                </a:cubicBezTo>
                <a:cubicBezTo>
                  <a:pt x="10661" y="3044"/>
                  <a:pt x="10691" y="2885"/>
                  <a:pt x="10640" y="2818"/>
                </a:cubicBezTo>
                <a:cubicBezTo>
                  <a:pt x="10559" y="2706"/>
                  <a:pt x="10181" y="2803"/>
                  <a:pt x="10083" y="2832"/>
                </a:cubicBezTo>
                <a:cubicBezTo>
                  <a:pt x="9442" y="3015"/>
                  <a:pt x="8794" y="3312"/>
                  <a:pt x="8203" y="3622"/>
                </a:cubicBezTo>
                <a:cubicBezTo>
                  <a:pt x="7549" y="3962"/>
                  <a:pt x="6920" y="4345"/>
                  <a:pt x="6319" y="4771"/>
                </a:cubicBezTo>
                <a:cubicBezTo>
                  <a:pt x="6174" y="4873"/>
                  <a:pt x="5772" y="5165"/>
                  <a:pt x="5548" y="5387"/>
                </a:cubicBezTo>
                <a:close/>
                <a:moveTo>
                  <a:pt x="15330" y="8992"/>
                </a:moveTo>
                <a:cubicBezTo>
                  <a:pt x="15565" y="6644"/>
                  <a:pt x="14872" y="4725"/>
                  <a:pt x="12793" y="3484"/>
                </a:cubicBezTo>
                <a:cubicBezTo>
                  <a:pt x="12382" y="4146"/>
                  <a:pt x="12038" y="4897"/>
                  <a:pt x="11715" y="5599"/>
                </a:cubicBezTo>
                <a:cubicBezTo>
                  <a:pt x="11577" y="5900"/>
                  <a:pt x="11441" y="6202"/>
                  <a:pt x="11303" y="6502"/>
                </a:cubicBezTo>
                <a:cubicBezTo>
                  <a:pt x="11265" y="6584"/>
                  <a:pt x="11225" y="6665"/>
                  <a:pt x="11183" y="6747"/>
                </a:cubicBezTo>
                <a:cubicBezTo>
                  <a:pt x="11110" y="6892"/>
                  <a:pt x="10961" y="7181"/>
                  <a:pt x="11005" y="7346"/>
                </a:cubicBezTo>
                <a:cubicBezTo>
                  <a:pt x="11030" y="7439"/>
                  <a:pt x="11116" y="7495"/>
                  <a:pt x="11198" y="7533"/>
                </a:cubicBezTo>
                <a:cubicBezTo>
                  <a:pt x="12526" y="8147"/>
                  <a:pt x="13910" y="8635"/>
                  <a:pt x="15330" y="899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6"/>
          <p:cNvSpPr/>
          <p:nvPr/>
        </p:nvSpPr>
        <p:spPr>
          <a:xfrm>
            <a:off x="7029663" y="1730433"/>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Gaegu"/>
              <a:buNone/>
              <a:defRPr sz="2800" b="1">
                <a:solidFill>
                  <a:schemeClr val="dk2"/>
                </a:solidFill>
                <a:latin typeface="Gaegu"/>
                <a:ea typeface="Gaegu"/>
                <a:cs typeface="Gaegu"/>
                <a:sym typeface="Gaegu"/>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1pPr>
            <a:lvl2pPr marL="914400" lvl="1"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2pPr>
            <a:lvl3pPr marL="1371600" lvl="2"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3pPr>
            <a:lvl4pPr marL="1828800" lvl="3"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4pPr>
            <a:lvl5pPr marL="2286000" lvl="4"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5pPr>
            <a:lvl6pPr marL="2743200" lvl="5"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6pPr>
            <a:lvl7pPr marL="3200400" lvl="6"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7pPr>
            <a:lvl8pPr marL="3657600" lvl="7"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8pPr>
            <a:lvl9pPr marL="4114800" lvl="8"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4" r:id="rId4"/>
    <p:sldLayoutId id="2147483658" r:id="rId5"/>
    <p:sldLayoutId id="2147483659" r:id="rId6"/>
    <p:sldLayoutId id="2147483662" r:id="rId7"/>
    <p:sldLayoutId id="2147483668" r:id="rId8"/>
    <p:sldLayoutId id="2147483684" r:id="rId9"/>
    <p:sldLayoutId id="2147483686" r:id="rId10"/>
    <p:sldLayoutId id="2147483690" r:id="rId11"/>
    <p:sldLayoutId id="2147483692" r:id="rId12"/>
  </p:sldLayoutIdLst>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7.png"/><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4"/>
        <p:cNvGrpSpPr/>
        <p:nvPr/>
      </p:nvGrpSpPr>
      <p:grpSpPr>
        <a:xfrm>
          <a:off x="0" y="0"/>
          <a:ext cx="0" cy="0"/>
          <a:chOff x="0" y="0"/>
          <a:chExt cx="0" cy="0"/>
        </a:xfrm>
      </p:grpSpPr>
      <p:sp>
        <p:nvSpPr>
          <p:cNvPr id="915" name="Google Shape;915;p56"/>
          <p:cNvSpPr txBox="1">
            <a:spLocks noGrp="1"/>
          </p:cNvSpPr>
          <p:nvPr>
            <p:ph type="ctrTitle"/>
          </p:nvPr>
        </p:nvSpPr>
        <p:spPr>
          <a:xfrm>
            <a:off x="1835843" y="927519"/>
            <a:ext cx="5495100" cy="235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REGLEMENTS</a:t>
            </a:r>
            <a:endParaRPr dirty="0"/>
          </a:p>
        </p:txBody>
      </p:sp>
      <p:sp>
        <p:nvSpPr>
          <p:cNvPr id="916" name="Google Shape;916;p56"/>
          <p:cNvSpPr txBox="1">
            <a:spLocks noGrp="1"/>
          </p:cNvSpPr>
          <p:nvPr>
            <p:ph type="subTitle" idx="1"/>
          </p:nvPr>
        </p:nvSpPr>
        <p:spPr>
          <a:xfrm>
            <a:off x="1225813" y="2579003"/>
            <a:ext cx="6557439"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fr-FR" dirty="0"/>
              <a:t>Accueils Collectifs de Mineurs – Cantine</a:t>
            </a:r>
            <a:endParaRPr dirty="0"/>
          </a:p>
        </p:txBody>
      </p:sp>
      <p:grpSp>
        <p:nvGrpSpPr>
          <p:cNvPr id="917" name="Google Shape;917;p56"/>
          <p:cNvGrpSpPr/>
          <p:nvPr/>
        </p:nvGrpSpPr>
        <p:grpSpPr>
          <a:xfrm>
            <a:off x="1864142" y="3399345"/>
            <a:ext cx="1123434" cy="1393873"/>
            <a:chOff x="2197575" y="2352900"/>
            <a:chExt cx="828125" cy="1027475"/>
          </a:xfrm>
        </p:grpSpPr>
        <p:sp>
          <p:nvSpPr>
            <p:cNvPr id="918" name="Google Shape;918;p56"/>
            <p:cNvSpPr/>
            <p:nvPr/>
          </p:nvSpPr>
          <p:spPr>
            <a:xfrm>
              <a:off x="2227600" y="2376300"/>
              <a:ext cx="534575" cy="269175"/>
            </a:xfrm>
            <a:custGeom>
              <a:avLst/>
              <a:gdLst/>
              <a:ahLst/>
              <a:cxnLst/>
              <a:rect l="l" t="t" r="r" b="b"/>
              <a:pathLst>
                <a:path w="21383" h="10767" extrusionOk="0">
                  <a:moveTo>
                    <a:pt x="18914" y="1"/>
                  </a:moveTo>
                  <a:cubicBezTo>
                    <a:pt x="18714" y="1"/>
                    <a:pt x="18580" y="1"/>
                    <a:pt x="18514" y="34"/>
                  </a:cubicBezTo>
                  <a:cubicBezTo>
                    <a:pt x="18180" y="201"/>
                    <a:pt x="367" y="10242"/>
                    <a:pt x="0" y="10475"/>
                  </a:cubicBezTo>
                  <a:cubicBezTo>
                    <a:pt x="467" y="10542"/>
                    <a:pt x="968" y="10709"/>
                    <a:pt x="1301" y="10742"/>
                  </a:cubicBezTo>
                  <a:cubicBezTo>
                    <a:pt x="1351" y="10759"/>
                    <a:pt x="1401" y="10767"/>
                    <a:pt x="1447" y="10767"/>
                  </a:cubicBezTo>
                  <a:cubicBezTo>
                    <a:pt x="1493" y="10767"/>
                    <a:pt x="1535" y="10759"/>
                    <a:pt x="1568" y="10742"/>
                  </a:cubicBezTo>
                  <a:cubicBezTo>
                    <a:pt x="1668" y="10709"/>
                    <a:pt x="2569" y="10208"/>
                    <a:pt x="3970" y="9474"/>
                  </a:cubicBezTo>
                  <a:cubicBezTo>
                    <a:pt x="8506" y="6973"/>
                    <a:pt x="18180" y="1569"/>
                    <a:pt x="21382" y="401"/>
                  </a:cubicBezTo>
                  <a:cubicBezTo>
                    <a:pt x="21382" y="401"/>
                    <a:pt x="19714" y="68"/>
                    <a:pt x="18914" y="1"/>
                  </a:cubicBezTo>
                  <a:close/>
                </a:path>
              </a:pathLst>
            </a:custGeom>
            <a:solidFill>
              <a:srgbClr val="F6F4E8"/>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56"/>
            <p:cNvSpPr/>
            <p:nvPr/>
          </p:nvSpPr>
          <p:spPr>
            <a:xfrm>
              <a:off x="2204250" y="2352900"/>
              <a:ext cx="496200" cy="286125"/>
            </a:xfrm>
            <a:custGeom>
              <a:avLst/>
              <a:gdLst/>
              <a:ahLst/>
              <a:cxnLst/>
              <a:rect l="l" t="t" r="r" b="b"/>
              <a:pathLst>
                <a:path w="19848" h="11445" extrusionOk="0">
                  <a:moveTo>
                    <a:pt x="19094" y="0"/>
                  </a:moveTo>
                  <a:cubicBezTo>
                    <a:pt x="18262" y="0"/>
                    <a:pt x="1916" y="10122"/>
                    <a:pt x="0" y="11311"/>
                  </a:cubicBezTo>
                  <a:cubicBezTo>
                    <a:pt x="42" y="11305"/>
                    <a:pt x="86" y="11302"/>
                    <a:pt x="133" y="11302"/>
                  </a:cubicBezTo>
                  <a:cubicBezTo>
                    <a:pt x="353" y="11302"/>
                    <a:pt x="632" y="11362"/>
                    <a:pt x="934" y="11444"/>
                  </a:cubicBezTo>
                  <a:cubicBezTo>
                    <a:pt x="1268" y="11244"/>
                    <a:pt x="19114" y="1137"/>
                    <a:pt x="19448" y="1004"/>
                  </a:cubicBezTo>
                  <a:cubicBezTo>
                    <a:pt x="19514" y="970"/>
                    <a:pt x="19648" y="970"/>
                    <a:pt x="19848" y="970"/>
                  </a:cubicBezTo>
                  <a:cubicBezTo>
                    <a:pt x="19848" y="970"/>
                    <a:pt x="19314" y="103"/>
                    <a:pt x="19114" y="3"/>
                  </a:cubicBezTo>
                  <a:cubicBezTo>
                    <a:pt x="19109" y="1"/>
                    <a:pt x="19102" y="0"/>
                    <a:pt x="19094"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56"/>
            <p:cNvSpPr/>
            <p:nvPr/>
          </p:nvSpPr>
          <p:spPr>
            <a:xfrm>
              <a:off x="2197575" y="2634825"/>
              <a:ext cx="290225" cy="744725"/>
            </a:xfrm>
            <a:custGeom>
              <a:avLst/>
              <a:gdLst/>
              <a:ahLst/>
              <a:cxnLst/>
              <a:rect l="l" t="t" r="r" b="b"/>
              <a:pathLst>
                <a:path w="11609" h="29789" extrusionOk="0">
                  <a:moveTo>
                    <a:pt x="267" y="1"/>
                  </a:moveTo>
                  <a:cubicBezTo>
                    <a:pt x="167" y="67"/>
                    <a:pt x="101" y="134"/>
                    <a:pt x="101" y="134"/>
                  </a:cubicBezTo>
                  <a:cubicBezTo>
                    <a:pt x="0" y="634"/>
                    <a:pt x="8206" y="28654"/>
                    <a:pt x="8573" y="29021"/>
                  </a:cubicBezTo>
                  <a:cubicBezTo>
                    <a:pt x="8940" y="29388"/>
                    <a:pt x="11042" y="29755"/>
                    <a:pt x="11609" y="29789"/>
                  </a:cubicBezTo>
                  <a:lnTo>
                    <a:pt x="2502" y="401"/>
                  </a:lnTo>
                  <a:cubicBezTo>
                    <a:pt x="2169" y="368"/>
                    <a:pt x="1668" y="234"/>
                    <a:pt x="1201" y="134"/>
                  </a:cubicBezTo>
                  <a:cubicBezTo>
                    <a:pt x="834" y="34"/>
                    <a:pt x="501" y="1"/>
                    <a:pt x="267"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56"/>
            <p:cNvSpPr/>
            <p:nvPr/>
          </p:nvSpPr>
          <p:spPr>
            <a:xfrm>
              <a:off x="2260125" y="2613150"/>
              <a:ext cx="288550" cy="767225"/>
            </a:xfrm>
            <a:custGeom>
              <a:avLst/>
              <a:gdLst/>
              <a:ahLst/>
              <a:cxnLst/>
              <a:rect l="l" t="t" r="r" b="b"/>
              <a:pathLst>
                <a:path w="11542" h="30689" extrusionOk="0">
                  <a:moveTo>
                    <a:pt x="2669" y="0"/>
                  </a:moveTo>
                  <a:cubicBezTo>
                    <a:pt x="1268" y="734"/>
                    <a:pt x="367" y="1235"/>
                    <a:pt x="267" y="1268"/>
                  </a:cubicBezTo>
                  <a:cubicBezTo>
                    <a:pt x="250" y="1301"/>
                    <a:pt x="209" y="1318"/>
                    <a:pt x="159" y="1318"/>
                  </a:cubicBezTo>
                  <a:cubicBezTo>
                    <a:pt x="109" y="1318"/>
                    <a:pt x="50" y="1301"/>
                    <a:pt x="0" y="1268"/>
                  </a:cubicBezTo>
                  <a:lnTo>
                    <a:pt x="0" y="1268"/>
                  </a:lnTo>
                  <a:lnTo>
                    <a:pt x="9107" y="30689"/>
                  </a:lnTo>
                  <a:cubicBezTo>
                    <a:pt x="9240" y="30689"/>
                    <a:pt x="10174" y="30222"/>
                    <a:pt x="11542" y="29521"/>
                  </a:cubicBezTo>
                  <a:lnTo>
                    <a:pt x="2669" y="0"/>
                  </a:ln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56"/>
            <p:cNvSpPr/>
            <p:nvPr/>
          </p:nvSpPr>
          <p:spPr>
            <a:xfrm>
              <a:off x="2326825" y="2381400"/>
              <a:ext cx="698875" cy="970625"/>
            </a:xfrm>
            <a:custGeom>
              <a:avLst/>
              <a:gdLst/>
              <a:ahLst/>
              <a:cxnLst/>
              <a:rect l="l" t="t" r="r" b="b"/>
              <a:pathLst>
                <a:path w="27955" h="38825" extrusionOk="0">
                  <a:moveTo>
                    <a:pt x="18296" y="1"/>
                  </a:moveTo>
                  <a:cubicBezTo>
                    <a:pt x="18112" y="1"/>
                    <a:pt x="17797" y="72"/>
                    <a:pt x="17413" y="264"/>
                  </a:cubicBezTo>
                  <a:cubicBezTo>
                    <a:pt x="14211" y="1398"/>
                    <a:pt x="4537" y="6802"/>
                    <a:pt x="1" y="9304"/>
                  </a:cubicBezTo>
                  <a:lnTo>
                    <a:pt x="8874" y="38825"/>
                  </a:lnTo>
                  <a:cubicBezTo>
                    <a:pt x="14378" y="35956"/>
                    <a:pt x="27387" y="28651"/>
                    <a:pt x="27621" y="27884"/>
                  </a:cubicBezTo>
                  <a:cubicBezTo>
                    <a:pt x="27954" y="26983"/>
                    <a:pt x="19448" y="731"/>
                    <a:pt x="18447" y="30"/>
                  </a:cubicBezTo>
                  <a:cubicBezTo>
                    <a:pt x="18419" y="12"/>
                    <a:pt x="18367" y="1"/>
                    <a:pt x="18296" y="1"/>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56"/>
            <p:cNvSpPr/>
            <p:nvPr/>
          </p:nvSpPr>
          <p:spPr>
            <a:xfrm>
              <a:off x="2596200" y="2942100"/>
              <a:ext cx="44225" cy="40950"/>
            </a:xfrm>
            <a:custGeom>
              <a:avLst/>
              <a:gdLst/>
              <a:ahLst/>
              <a:cxnLst/>
              <a:rect l="l" t="t" r="r" b="b"/>
              <a:pathLst>
                <a:path w="1769" h="1638" extrusionOk="0">
                  <a:moveTo>
                    <a:pt x="845" y="1"/>
                  </a:moveTo>
                  <a:cubicBezTo>
                    <a:pt x="469" y="1"/>
                    <a:pt x="130" y="308"/>
                    <a:pt x="100" y="719"/>
                  </a:cubicBezTo>
                  <a:cubicBezTo>
                    <a:pt x="0" y="1186"/>
                    <a:pt x="334" y="1586"/>
                    <a:pt x="801" y="1620"/>
                  </a:cubicBezTo>
                  <a:cubicBezTo>
                    <a:pt x="857" y="1632"/>
                    <a:pt x="912" y="1637"/>
                    <a:pt x="966" y="1637"/>
                  </a:cubicBezTo>
                  <a:cubicBezTo>
                    <a:pt x="1359" y="1637"/>
                    <a:pt x="1676" y="1330"/>
                    <a:pt x="1735" y="919"/>
                  </a:cubicBezTo>
                  <a:cubicBezTo>
                    <a:pt x="1768" y="452"/>
                    <a:pt x="1435" y="52"/>
                    <a:pt x="1001" y="18"/>
                  </a:cubicBezTo>
                  <a:cubicBezTo>
                    <a:pt x="949" y="6"/>
                    <a:pt x="896" y="1"/>
                    <a:pt x="8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56"/>
            <p:cNvSpPr/>
            <p:nvPr/>
          </p:nvSpPr>
          <p:spPr>
            <a:xfrm>
              <a:off x="2778000" y="2860600"/>
              <a:ext cx="43375" cy="41325"/>
            </a:xfrm>
            <a:custGeom>
              <a:avLst/>
              <a:gdLst/>
              <a:ahLst/>
              <a:cxnLst/>
              <a:rect l="l" t="t" r="r" b="b"/>
              <a:pathLst>
                <a:path w="1735" h="1653" extrusionOk="0">
                  <a:moveTo>
                    <a:pt x="882" y="1"/>
                  </a:moveTo>
                  <a:cubicBezTo>
                    <a:pt x="467" y="1"/>
                    <a:pt x="128" y="314"/>
                    <a:pt x="67" y="710"/>
                  </a:cubicBezTo>
                  <a:cubicBezTo>
                    <a:pt x="0" y="1177"/>
                    <a:pt x="334" y="1611"/>
                    <a:pt x="801" y="1644"/>
                  </a:cubicBezTo>
                  <a:cubicBezTo>
                    <a:pt x="838" y="1650"/>
                    <a:pt x="875" y="1652"/>
                    <a:pt x="912" y="1652"/>
                  </a:cubicBezTo>
                  <a:cubicBezTo>
                    <a:pt x="1306" y="1652"/>
                    <a:pt x="1671" y="1340"/>
                    <a:pt x="1701" y="943"/>
                  </a:cubicBezTo>
                  <a:cubicBezTo>
                    <a:pt x="1735" y="476"/>
                    <a:pt x="1401" y="43"/>
                    <a:pt x="1001" y="9"/>
                  </a:cubicBezTo>
                  <a:cubicBezTo>
                    <a:pt x="961" y="4"/>
                    <a:pt x="921" y="1"/>
                    <a:pt x="8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56"/>
            <p:cNvSpPr/>
            <p:nvPr/>
          </p:nvSpPr>
          <p:spPr>
            <a:xfrm>
              <a:off x="2695425" y="2959550"/>
              <a:ext cx="66750" cy="32700"/>
            </a:xfrm>
            <a:custGeom>
              <a:avLst/>
              <a:gdLst/>
              <a:ahLst/>
              <a:cxnLst/>
              <a:rect l="l" t="t" r="r" b="b"/>
              <a:pathLst>
                <a:path w="2670" h="1308" extrusionOk="0">
                  <a:moveTo>
                    <a:pt x="1" y="1222"/>
                  </a:moveTo>
                  <a:cubicBezTo>
                    <a:pt x="1" y="1223"/>
                    <a:pt x="1" y="1223"/>
                    <a:pt x="1" y="1223"/>
                  </a:cubicBezTo>
                  <a:cubicBezTo>
                    <a:pt x="2" y="1223"/>
                    <a:pt x="2" y="1223"/>
                    <a:pt x="3" y="1222"/>
                  </a:cubicBezTo>
                  <a:lnTo>
                    <a:pt x="3" y="1222"/>
                  </a:lnTo>
                  <a:cubicBezTo>
                    <a:pt x="2" y="1222"/>
                    <a:pt x="1" y="1222"/>
                    <a:pt x="1" y="1222"/>
                  </a:cubicBezTo>
                  <a:close/>
                  <a:moveTo>
                    <a:pt x="2157" y="1"/>
                  </a:moveTo>
                  <a:cubicBezTo>
                    <a:pt x="1912" y="1"/>
                    <a:pt x="1588" y="50"/>
                    <a:pt x="1202" y="221"/>
                  </a:cubicBezTo>
                  <a:cubicBezTo>
                    <a:pt x="344" y="634"/>
                    <a:pt x="31" y="1198"/>
                    <a:pt x="3" y="1222"/>
                  </a:cubicBezTo>
                  <a:lnTo>
                    <a:pt x="3" y="1222"/>
                  </a:lnTo>
                  <a:cubicBezTo>
                    <a:pt x="202" y="1275"/>
                    <a:pt x="423" y="1307"/>
                    <a:pt x="648" y="1307"/>
                  </a:cubicBezTo>
                  <a:cubicBezTo>
                    <a:pt x="987" y="1307"/>
                    <a:pt x="1335" y="1235"/>
                    <a:pt x="1635" y="1055"/>
                  </a:cubicBezTo>
                  <a:cubicBezTo>
                    <a:pt x="2102" y="855"/>
                    <a:pt x="2436" y="488"/>
                    <a:pt x="2669" y="88"/>
                  </a:cubicBezTo>
                  <a:cubicBezTo>
                    <a:pt x="2669" y="88"/>
                    <a:pt x="2484" y="1"/>
                    <a:pt x="2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56"/>
            <p:cNvSpPr/>
            <p:nvPr/>
          </p:nvSpPr>
          <p:spPr>
            <a:xfrm>
              <a:off x="2664575" y="2918650"/>
              <a:ext cx="110100" cy="72300"/>
            </a:xfrm>
            <a:custGeom>
              <a:avLst/>
              <a:gdLst/>
              <a:ahLst/>
              <a:cxnLst/>
              <a:rect l="l" t="t" r="r" b="b"/>
              <a:pathLst>
                <a:path w="4404" h="2892" extrusionOk="0">
                  <a:moveTo>
                    <a:pt x="3700" y="1"/>
                  </a:moveTo>
                  <a:cubicBezTo>
                    <a:pt x="3168" y="1"/>
                    <a:pt x="2875" y="1052"/>
                    <a:pt x="2102" y="1190"/>
                  </a:cubicBezTo>
                  <a:cubicBezTo>
                    <a:pt x="1201" y="1357"/>
                    <a:pt x="234" y="1023"/>
                    <a:pt x="67" y="1724"/>
                  </a:cubicBezTo>
                  <a:cubicBezTo>
                    <a:pt x="0" y="2291"/>
                    <a:pt x="534" y="2724"/>
                    <a:pt x="1235" y="2891"/>
                  </a:cubicBezTo>
                  <a:cubicBezTo>
                    <a:pt x="1235" y="2891"/>
                    <a:pt x="1568" y="2291"/>
                    <a:pt x="2436" y="1857"/>
                  </a:cubicBezTo>
                  <a:cubicBezTo>
                    <a:pt x="2806" y="1665"/>
                    <a:pt x="3121" y="1608"/>
                    <a:pt x="3362" y="1608"/>
                  </a:cubicBezTo>
                  <a:cubicBezTo>
                    <a:pt x="3707" y="1608"/>
                    <a:pt x="3903" y="1724"/>
                    <a:pt x="3903" y="1724"/>
                  </a:cubicBezTo>
                  <a:cubicBezTo>
                    <a:pt x="4337" y="1057"/>
                    <a:pt x="4404" y="356"/>
                    <a:pt x="4070" y="156"/>
                  </a:cubicBezTo>
                  <a:cubicBezTo>
                    <a:pt x="3932" y="46"/>
                    <a:pt x="3810" y="1"/>
                    <a:pt x="37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56"/>
            <p:cNvSpPr/>
            <p:nvPr/>
          </p:nvSpPr>
          <p:spPr>
            <a:xfrm>
              <a:off x="2572850" y="2997600"/>
              <a:ext cx="91750" cy="91750"/>
            </a:xfrm>
            <a:custGeom>
              <a:avLst/>
              <a:gdLst/>
              <a:ahLst/>
              <a:cxnLst/>
              <a:rect l="l" t="t" r="r" b="b"/>
              <a:pathLst>
                <a:path w="3670" h="3670" extrusionOk="0">
                  <a:moveTo>
                    <a:pt x="1835" y="0"/>
                  </a:moveTo>
                  <a:cubicBezTo>
                    <a:pt x="834" y="0"/>
                    <a:pt x="0" y="834"/>
                    <a:pt x="0" y="1835"/>
                  </a:cubicBezTo>
                  <a:cubicBezTo>
                    <a:pt x="0" y="2835"/>
                    <a:pt x="834" y="3669"/>
                    <a:pt x="1835" y="3669"/>
                  </a:cubicBezTo>
                  <a:cubicBezTo>
                    <a:pt x="2836" y="3669"/>
                    <a:pt x="3669" y="2835"/>
                    <a:pt x="3669" y="1835"/>
                  </a:cubicBezTo>
                  <a:cubicBezTo>
                    <a:pt x="3669" y="834"/>
                    <a:pt x="2836" y="0"/>
                    <a:pt x="1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56"/>
            <p:cNvSpPr/>
            <p:nvPr/>
          </p:nvSpPr>
          <p:spPr>
            <a:xfrm>
              <a:off x="2807175" y="2895850"/>
              <a:ext cx="91750" cy="91750"/>
            </a:xfrm>
            <a:custGeom>
              <a:avLst/>
              <a:gdLst/>
              <a:ahLst/>
              <a:cxnLst/>
              <a:rect l="l" t="t" r="r" b="b"/>
              <a:pathLst>
                <a:path w="3670" h="3670" extrusionOk="0">
                  <a:moveTo>
                    <a:pt x="1835" y="0"/>
                  </a:moveTo>
                  <a:cubicBezTo>
                    <a:pt x="801" y="0"/>
                    <a:pt x="1" y="834"/>
                    <a:pt x="1" y="1835"/>
                  </a:cubicBezTo>
                  <a:cubicBezTo>
                    <a:pt x="1" y="2869"/>
                    <a:pt x="801" y="3670"/>
                    <a:pt x="1835" y="3670"/>
                  </a:cubicBezTo>
                  <a:cubicBezTo>
                    <a:pt x="2836" y="3670"/>
                    <a:pt x="3670" y="2869"/>
                    <a:pt x="3670" y="1835"/>
                  </a:cubicBezTo>
                  <a:cubicBezTo>
                    <a:pt x="3670" y="834"/>
                    <a:pt x="2836" y="0"/>
                    <a:pt x="1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9" name="Google Shape;929;p56"/>
          <p:cNvGrpSpPr/>
          <p:nvPr/>
        </p:nvGrpSpPr>
        <p:grpSpPr>
          <a:xfrm>
            <a:off x="7301415" y="343845"/>
            <a:ext cx="875394" cy="1608910"/>
            <a:chOff x="4773575" y="1104625"/>
            <a:chExt cx="785600" cy="1443875"/>
          </a:xfrm>
        </p:grpSpPr>
        <p:sp>
          <p:nvSpPr>
            <p:cNvPr id="930" name="Google Shape;930;p56"/>
            <p:cNvSpPr/>
            <p:nvPr/>
          </p:nvSpPr>
          <p:spPr>
            <a:xfrm>
              <a:off x="4803600" y="2410500"/>
              <a:ext cx="168475" cy="138000"/>
            </a:xfrm>
            <a:custGeom>
              <a:avLst/>
              <a:gdLst/>
              <a:ahLst/>
              <a:cxnLst/>
              <a:rect l="l" t="t" r="r" b="b"/>
              <a:pathLst>
                <a:path w="6739" h="5520" extrusionOk="0">
                  <a:moveTo>
                    <a:pt x="1" y="1"/>
                  </a:moveTo>
                  <a:cubicBezTo>
                    <a:pt x="501" y="2936"/>
                    <a:pt x="1001" y="5304"/>
                    <a:pt x="1335" y="5471"/>
                  </a:cubicBezTo>
                  <a:cubicBezTo>
                    <a:pt x="1390" y="5504"/>
                    <a:pt x="1463" y="5520"/>
                    <a:pt x="1550" y="5520"/>
                  </a:cubicBezTo>
                  <a:cubicBezTo>
                    <a:pt x="2355" y="5520"/>
                    <a:pt x="4452" y="4187"/>
                    <a:pt x="6739" y="2502"/>
                  </a:cubicBezTo>
                  <a:cubicBezTo>
                    <a:pt x="3036" y="2169"/>
                    <a:pt x="67" y="1"/>
                    <a:pt x="67" y="1"/>
                  </a:cubicBez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56"/>
            <p:cNvSpPr/>
            <p:nvPr/>
          </p:nvSpPr>
          <p:spPr>
            <a:xfrm>
              <a:off x="5074625" y="1104625"/>
              <a:ext cx="484550" cy="326875"/>
            </a:xfrm>
            <a:custGeom>
              <a:avLst/>
              <a:gdLst/>
              <a:ahLst/>
              <a:cxnLst/>
              <a:rect l="l" t="t" r="r" b="b"/>
              <a:pathLst>
                <a:path w="19382" h="13075" extrusionOk="0">
                  <a:moveTo>
                    <a:pt x="7131" y="0"/>
                  </a:moveTo>
                  <a:cubicBezTo>
                    <a:pt x="5649" y="0"/>
                    <a:pt x="4359" y="267"/>
                    <a:pt x="3503" y="865"/>
                  </a:cubicBezTo>
                  <a:cubicBezTo>
                    <a:pt x="2669" y="1466"/>
                    <a:pt x="1402" y="3901"/>
                    <a:pt x="1" y="7370"/>
                  </a:cubicBezTo>
                  <a:cubicBezTo>
                    <a:pt x="1" y="7370"/>
                    <a:pt x="5204" y="10839"/>
                    <a:pt x="17280" y="13074"/>
                  </a:cubicBezTo>
                  <a:cubicBezTo>
                    <a:pt x="18614" y="9038"/>
                    <a:pt x="19381" y="6169"/>
                    <a:pt x="19114" y="5535"/>
                  </a:cubicBezTo>
                  <a:cubicBezTo>
                    <a:pt x="17812" y="2429"/>
                    <a:pt x="11599" y="0"/>
                    <a:pt x="7131"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56"/>
            <p:cNvSpPr/>
            <p:nvPr/>
          </p:nvSpPr>
          <p:spPr>
            <a:xfrm>
              <a:off x="5055450" y="1288850"/>
              <a:ext cx="451175" cy="194350"/>
            </a:xfrm>
            <a:custGeom>
              <a:avLst/>
              <a:gdLst/>
              <a:ahLst/>
              <a:cxnLst/>
              <a:rect l="l" t="t" r="r" b="b"/>
              <a:pathLst>
                <a:path w="18047" h="7774" extrusionOk="0">
                  <a:moveTo>
                    <a:pt x="767" y="1"/>
                  </a:moveTo>
                  <a:lnTo>
                    <a:pt x="767" y="1"/>
                  </a:lnTo>
                  <a:cubicBezTo>
                    <a:pt x="767" y="1"/>
                    <a:pt x="767" y="1"/>
                    <a:pt x="768" y="1"/>
                  </a:cubicBezTo>
                  <a:lnTo>
                    <a:pt x="768" y="1"/>
                  </a:lnTo>
                  <a:cubicBezTo>
                    <a:pt x="768" y="1"/>
                    <a:pt x="768" y="1"/>
                    <a:pt x="768" y="1"/>
                  </a:cubicBezTo>
                  <a:cubicBezTo>
                    <a:pt x="767" y="1"/>
                    <a:pt x="767" y="1"/>
                    <a:pt x="767" y="1"/>
                  </a:cubicBezTo>
                  <a:close/>
                  <a:moveTo>
                    <a:pt x="768" y="1"/>
                  </a:moveTo>
                  <a:lnTo>
                    <a:pt x="768" y="1"/>
                  </a:lnTo>
                  <a:cubicBezTo>
                    <a:pt x="501" y="602"/>
                    <a:pt x="267" y="1202"/>
                    <a:pt x="0" y="1836"/>
                  </a:cubicBezTo>
                  <a:cubicBezTo>
                    <a:pt x="0" y="1836"/>
                    <a:pt x="2469" y="3837"/>
                    <a:pt x="8173" y="5705"/>
                  </a:cubicBezTo>
                  <a:cubicBezTo>
                    <a:pt x="13643" y="7506"/>
                    <a:pt x="17379" y="7773"/>
                    <a:pt x="17379" y="7773"/>
                  </a:cubicBezTo>
                  <a:cubicBezTo>
                    <a:pt x="17613" y="7039"/>
                    <a:pt x="17846" y="6372"/>
                    <a:pt x="18047" y="5705"/>
                  </a:cubicBezTo>
                  <a:cubicBezTo>
                    <a:pt x="6114" y="3497"/>
                    <a:pt x="826" y="50"/>
                    <a:pt x="768" y="1"/>
                  </a:cubicBez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56"/>
            <p:cNvSpPr/>
            <p:nvPr/>
          </p:nvSpPr>
          <p:spPr>
            <a:xfrm>
              <a:off x="5033775" y="1334725"/>
              <a:ext cx="456175" cy="204350"/>
            </a:xfrm>
            <a:custGeom>
              <a:avLst/>
              <a:gdLst/>
              <a:ahLst/>
              <a:cxnLst/>
              <a:rect l="l" t="t" r="r" b="b"/>
              <a:pathLst>
                <a:path w="18247" h="8174" extrusionOk="0">
                  <a:moveTo>
                    <a:pt x="901" y="1"/>
                  </a:moveTo>
                  <a:cubicBezTo>
                    <a:pt x="634" y="768"/>
                    <a:pt x="300" y="1535"/>
                    <a:pt x="0" y="2336"/>
                  </a:cubicBezTo>
                  <a:cubicBezTo>
                    <a:pt x="0" y="2336"/>
                    <a:pt x="3369" y="4637"/>
                    <a:pt x="8406" y="6305"/>
                  </a:cubicBezTo>
                  <a:cubicBezTo>
                    <a:pt x="13009" y="7806"/>
                    <a:pt x="17479" y="8173"/>
                    <a:pt x="17479" y="8173"/>
                  </a:cubicBezTo>
                  <a:cubicBezTo>
                    <a:pt x="17746" y="7373"/>
                    <a:pt x="18013" y="6639"/>
                    <a:pt x="18246" y="5872"/>
                  </a:cubicBezTo>
                  <a:cubicBezTo>
                    <a:pt x="18246" y="5872"/>
                    <a:pt x="14477" y="5638"/>
                    <a:pt x="9073" y="3870"/>
                  </a:cubicBezTo>
                  <a:cubicBezTo>
                    <a:pt x="3369" y="2002"/>
                    <a:pt x="901" y="1"/>
                    <a:pt x="901" y="1"/>
                  </a:cubicBez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56"/>
            <p:cNvSpPr/>
            <p:nvPr/>
          </p:nvSpPr>
          <p:spPr>
            <a:xfrm>
              <a:off x="4776925" y="1393100"/>
              <a:ext cx="692175" cy="914025"/>
            </a:xfrm>
            <a:custGeom>
              <a:avLst/>
              <a:gdLst/>
              <a:ahLst/>
              <a:cxnLst/>
              <a:rect l="l" t="t" r="r" b="b"/>
              <a:pathLst>
                <a:path w="27687" h="36561" extrusionOk="0">
                  <a:moveTo>
                    <a:pt x="10141" y="1"/>
                  </a:moveTo>
                  <a:cubicBezTo>
                    <a:pt x="5738" y="11709"/>
                    <a:pt x="500" y="28988"/>
                    <a:pt x="100" y="30189"/>
                  </a:cubicBezTo>
                  <a:cubicBezTo>
                    <a:pt x="67" y="30289"/>
                    <a:pt x="0" y="30389"/>
                    <a:pt x="0" y="30523"/>
                  </a:cubicBezTo>
                  <a:cubicBezTo>
                    <a:pt x="247" y="30369"/>
                    <a:pt x="1432" y="29503"/>
                    <a:pt x="2137" y="29503"/>
                  </a:cubicBezTo>
                  <a:cubicBezTo>
                    <a:pt x="2196" y="29503"/>
                    <a:pt x="2251" y="29509"/>
                    <a:pt x="2302" y="29522"/>
                  </a:cubicBezTo>
                  <a:cubicBezTo>
                    <a:pt x="3436" y="29789"/>
                    <a:pt x="3669" y="31457"/>
                    <a:pt x="4103" y="31657"/>
                  </a:cubicBezTo>
                  <a:cubicBezTo>
                    <a:pt x="4152" y="31678"/>
                    <a:pt x="4211" y="31687"/>
                    <a:pt x="4278" y="31687"/>
                  </a:cubicBezTo>
                  <a:cubicBezTo>
                    <a:pt x="4774" y="31687"/>
                    <a:pt x="5723" y="31183"/>
                    <a:pt x="6473" y="31183"/>
                  </a:cubicBezTo>
                  <a:cubicBezTo>
                    <a:pt x="6589" y="31183"/>
                    <a:pt x="6701" y="31195"/>
                    <a:pt x="6805" y="31223"/>
                  </a:cubicBezTo>
                  <a:cubicBezTo>
                    <a:pt x="7806" y="31523"/>
                    <a:pt x="8106" y="33325"/>
                    <a:pt x="8473" y="33491"/>
                  </a:cubicBezTo>
                  <a:cubicBezTo>
                    <a:pt x="8543" y="33517"/>
                    <a:pt x="8619" y="33528"/>
                    <a:pt x="8700" y="33528"/>
                  </a:cubicBezTo>
                  <a:cubicBezTo>
                    <a:pt x="9239" y="33528"/>
                    <a:pt x="10012" y="33040"/>
                    <a:pt x="10698" y="33040"/>
                  </a:cubicBezTo>
                  <a:cubicBezTo>
                    <a:pt x="10851" y="33040"/>
                    <a:pt x="11000" y="33065"/>
                    <a:pt x="11141" y="33124"/>
                  </a:cubicBezTo>
                  <a:cubicBezTo>
                    <a:pt x="12142" y="33491"/>
                    <a:pt x="11842" y="35226"/>
                    <a:pt x="12476" y="35526"/>
                  </a:cubicBezTo>
                  <a:cubicBezTo>
                    <a:pt x="12516" y="35549"/>
                    <a:pt x="12563" y="35559"/>
                    <a:pt x="12617" y="35559"/>
                  </a:cubicBezTo>
                  <a:cubicBezTo>
                    <a:pt x="13055" y="35559"/>
                    <a:pt x="13919" y="34884"/>
                    <a:pt x="14589" y="34884"/>
                  </a:cubicBezTo>
                  <a:cubicBezTo>
                    <a:pt x="14800" y="34884"/>
                    <a:pt x="14991" y="34951"/>
                    <a:pt x="15144" y="35126"/>
                  </a:cubicBezTo>
                  <a:cubicBezTo>
                    <a:pt x="15344" y="35326"/>
                    <a:pt x="15611" y="36494"/>
                    <a:pt x="15511" y="36560"/>
                  </a:cubicBezTo>
                  <a:cubicBezTo>
                    <a:pt x="15611" y="36527"/>
                    <a:pt x="15611" y="36494"/>
                    <a:pt x="15645" y="36460"/>
                  </a:cubicBezTo>
                  <a:cubicBezTo>
                    <a:pt x="16479" y="35193"/>
                    <a:pt x="23417" y="18014"/>
                    <a:pt x="27687" y="5838"/>
                  </a:cubicBezTo>
                  <a:cubicBezTo>
                    <a:pt x="27687" y="5838"/>
                    <a:pt x="23250" y="5471"/>
                    <a:pt x="18647" y="3970"/>
                  </a:cubicBezTo>
                  <a:cubicBezTo>
                    <a:pt x="13610" y="2302"/>
                    <a:pt x="10241" y="1"/>
                    <a:pt x="10141" y="1"/>
                  </a:cubicBezTo>
                  <a:close/>
                </a:path>
              </a:pathLst>
            </a:custGeom>
            <a:solidFill>
              <a:schemeClr val="accent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56"/>
            <p:cNvSpPr/>
            <p:nvPr/>
          </p:nvSpPr>
          <p:spPr>
            <a:xfrm>
              <a:off x="4773575" y="2129825"/>
              <a:ext cx="394475" cy="342400"/>
            </a:xfrm>
            <a:custGeom>
              <a:avLst/>
              <a:gdLst/>
              <a:ahLst/>
              <a:cxnLst/>
              <a:rect l="l" t="t" r="r" b="b"/>
              <a:pathLst>
                <a:path w="15779" h="13696" extrusionOk="0">
                  <a:moveTo>
                    <a:pt x="2351" y="1"/>
                  </a:moveTo>
                  <a:cubicBezTo>
                    <a:pt x="1690" y="1"/>
                    <a:pt x="450" y="866"/>
                    <a:pt x="234" y="1020"/>
                  </a:cubicBezTo>
                  <a:cubicBezTo>
                    <a:pt x="1" y="2588"/>
                    <a:pt x="568" y="7358"/>
                    <a:pt x="1202" y="11194"/>
                  </a:cubicBezTo>
                  <a:lnTo>
                    <a:pt x="1268" y="11194"/>
                  </a:lnTo>
                  <a:cubicBezTo>
                    <a:pt x="1268" y="11194"/>
                    <a:pt x="4237" y="13362"/>
                    <a:pt x="7940" y="13696"/>
                  </a:cubicBezTo>
                  <a:cubicBezTo>
                    <a:pt x="11209" y="11328"/>
                    <a:pt x="14878" y="8192"/>
                    <a:pt x="15712" y="7091"/>
                  </a:cubicBezTo>
                  <a:cubicBezTo>
                    <a:pt x="15779" y="7025"/>
                    <a:pt x="15545" y="5857"/>
                    <a:pt x="15312" y="5657"/>
                  </a:cubicBezTo>
                  <a:cubicBezTo>
                    <a:pt x="15158" y="5481"/>
                    <a:pt x="14968" y="5415"/>
                    <a:pt x="14759" y="5415"/>
                  </a:cubicBezTo>
                  <a:cubicBezTo>
                    <a:pt x="14106" y="5415"/>
                    <a:pt x="13275" y="6065"/>
                    <a:pt x="12836" y="6065"/>
                  </a:cubicBezTo>
                  <a:cubicBezTo>
                    <a:pt x="12774" y="6065"/>
                    <a:pt x="12721" y="6052"/>
                    <a:pt x="12676" y="6024"/>
                  </a:cubicBezTo>
                  <a:cubicBezTo>
                    <a:pt x="12076" y="5724"/>
                    <a:pt x="12343" y="3989"/>
                    <a:pt x="11342" y="3589"/>
                  </a:cubicBezTo>
                  <a:cubicBezTo>
                    <a:pt x="11212" y="3539"/>
                    <a:pt x="11076" y="3518"/>
                    <a:pt x="10935" y="3518"/>
                  </a:cubicBezTo>
                  <a:cubicBezTo>
                    <a:pt x="10241" y="3518"/>
                    <a:pt x="9453" y="4026"/>
                    <a:pt x="8924" y="4026"/>
                  </a:cubicBezTo>
                  <a:cubicBezTo>
                    <a:pt x="8846" y="4026"/>
                    <a:pt x="8773" y="4015"/>
                    <a:pt x="8707" y="3989"/>
                  </a:cubicBezTo>
                  <a:cubicBezTo>
                    <a:pt x="8273" y="3822"/>
                    <a:pt x="8006" y="2021"/>
                    <a:pt x="7039" y="1721"/>
                  </a:cubicBezTo>
                  <a:cubicBezTo>
                    <a:pt x="6931" y="1693"/>
                    <a:pt x="6816" y="1680"/>
                    <a:pt x="6696" y="1680"/>
                  </a:cubicBezTo>
                  <a:cubicBezTo>
                    <a:pt x="5927" y="1680"/>
                    <a:pt x="4976" y="2185"/>
                    <a:pt x="4479" y="2185"/>
                  </a:cubicBezTo>
                  <a:cubicBezTo>
                    <a:pt x="4412" y="2185"/>
                    <a:pt x="4353" y="2175"/>
                    <a:pt x="4304" y="2154"/>
                  </a:cubicBezTo>
                  <a:cubicBezTo>
                    <a:pt x="3837" y="1921"/>
                    <a:pt x="3603" y="320"/>
                    <a:pt x="2502" y="20"/>
                  </a:cubicBezTo>
                  <a:cubicBezTo>
                    <a:pt x="2457" y="7"/>
                    <a:pt x="2406" y="1"/>
                    <a:pt x="2351" y="1"/>
                  </a:cubicBezTo>
                  <a:close/>
                </a:path>
              </a:pathLst>
            </a:custGeom>
            <a:solidFill>
              <a:schemeClr val="dk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56"/>
            <p:cNvSpPr/>
            <p:nvPr/>
          </p:nvSpPr>
          <p:spPr>
            <a:xfrm>
              <a:off x="5121650" y="1579550"/>
              <a:ext cx="242975" cy="587625"/>
            </a:xfrm>
            <a:custGeom>
              <a:avLst/>
              <a:gdLst/>
              <a:ahLst/>
              <a:cxnLst/>
              <a:rect l="l" t="t" r="r" b="b"/>
              <a:pathLst>
                <a:path w="9719" h="23505" extrusionOk="0">
                  <a:moveTo>
                    <a:pt x="9397" y="0"/>
                  </a:moveTo>
                  <a:cubicBezTo>
                    <a:pt x="9336" y="0"/>
                    <a:pt x="9275" y="25"/>
                    <a:pt x="9228" y="81"/>
                  </a:cubicBezTo>
                  <a:cubicBezTo>
                    <a:pt x="8794" y="682"/>
                    <a:pt x="8527" y="1382"/>
                    <a:pt x="8227" y="2050"/>
                  </a:cubicBezTo>
                  <a:cubicBezTo>
                    <a:pt x="7960" y="2750"/>
                    <a:pt x="7660" y="3517"/>
                    <a:pt x="7393" y="4218"/>
                  </a:cubicBezTo>
                  <a:cubicBezTo>
                    <a:pt x="6893" y="5719"/>
                    <a:pt x="6492" y="7253"/>
                    <a:pt x="5992" y="8754"/>
                  </a:cubicBezTo>
                  <a:cubicBezTo>
                    <a:pt x="4958" y="11957"/>
                    <a:pt x="3357" y="14892"/>
                    <a:pt x="2022" y="17994"/>
                  </a:cubicBezTo>
                  <a:cubicBezTo>
                    <a:pt x="1289" y="19729"/>
                    <a:pt x="555" y="21497"/>
                    <a:pt x="21" y="23365"/>
                  </a:cubicBezTo>
                  <a:cubicBezTo>
                    <a:pt x="0" y="23447"/>
                    <a:pt x="56" y="23504"/>
                    <a:pt x="118" y="23504"/>
                  </a:cubicBezTo>
                  <a:cubicBezTo>
                    <a:pt x="156" y="23504"/>
                    <a:pt x="196" y="23482"/>
                    <a:pt x="221" y="23432"/>
                  </a:cubicBezTo>
                  <a:cubicBezTo>
                    <a:pt x="1856" y="20496"/>
                    <a:pt x="3056" y="17260"/>
                    <a:pt x="4624" y="14258"/>
                  </a:cubicBezTo>
                  <a:cubicBezTo>
                    <a:pt x="6059" y="11423"/>
                    <a:pt x="6959" y="8421"/>
                    <a:pt x="7860" y="5419"/>
                  </a:cubicBezTo>
                  <a:cubicBezTo>
                    <a:pt x="8127" y="4551"/>
                    <a:pt x="8360" y="3717"/>
                    <a:pt x="8694" y="2850"/>
                  </a:cubicBezTo>
                  <a:cubicBezTo>
                    <a:pt x="8994" y="2016"/>
                    <a:pt x="9461" y="1182"/>
                    <a:pt x="9695" y="348"/>
                  </a:cubicBezTo>
                  <a:cubicBezTo>
                    <a:pt x="9718" y="157"/>
                    <a:pt x="9554" y="0"/>
                    <a:pt x="93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56"/>
            <p:cNvSpPr/>
            <p:nvPr/>
          </p:nvSpPr>
          <p:spPr>
            <a:xfrm>
              <a:off x="4888925" y="1482450"/>
              <a:ext cx="244100" cy="614850"/>
            </a:xfrm>
            <a:custGeom>
              <a:avLst/>
              <a:gdLst/>
              <a:ahLst/>
              <a:cxnLst/>
              <a:rect l="l" t="t" r="r" b="b"/>
              <a:pathLst>
                <a:path w="9764" h="24594" extrusionOk="0">
                  <a:moveTo>
                    <a:pt x="9550" y="1"/>
                  </a:moveTo>
                  <a:cubicBezTo>
                    <a:pt x="9517" y="1"/>
                    <a:pt x="9485" y="20"/>
                    <a:pt x="9463" y="63"/>
                  </a:cubicBezTo>
                  <a:cubicBezTo>
                    <a:pt x="9130" y="430"/>
                    <a:pt x="8996" y="897"/>
                    <a:pt x="8830" y="1364"/>
                  </a:cubicBezTo>
                  <a:lnTo>
                    <a:pt x="8329" y="2831"/>
                  </a:lnTo>
                  <a:cubicBezTo>
                    <a:pt x="7996" y="3865"/>
                    <a:pt x="7629" y="4799"/>
                    <a:pt x="7262" y="5800"/>
                  </a:cubicBezTo>
                  <a:cubicBezTo>
                    <a:pt x="6461" y="7902"/>
                    <a:pt x="5627" y="9970"/>
                    <a:pt x="4793" y="12071"/>
                  </a:cubicBezTo>
                  <a:cubicBezTo>
                    <a:pt x="3959" y="14073"/>
                    <a:pt x="3159" y="16074"/>
                    <a:pt x="2325" y="18109"/>
                  </a:cubicBezTo>
                  <a:cubicBezTo>
                    <a:pt x="1491" y="20210"/>
                    <a:pt x="624" y="22245"/>
                    <a:pt x="23" y="24413"/>
                  </a:cubicBezTo>
                  <a:cubicBezTo>
                    <a:pt x="1" y="24527"/>
                    <a:pt x="86" y="24594"/>
                    <a:pt x="174" y="24594"/>
                  </a:cubicBezTo>
                  <a:cubicBezTo>
                    <a:pt x="216" y="24594"/>
                    <a:pt x="258" y="24579"/>
                    <a:pt x="290" y="24547"/>
                  </a:cubicBezTo>
                  <a:cubicBezTo>
                    <a:pt x="1324" y="22646"/>
                    <a:pt x="2025" y="20611"/>
                    <a:pt x="2825" y="18643"/>
                  </a:cubicBezTo>
                  <a:cubicBezTo>
                    <a:pt x="3659" y="16574"/>
                    <a:pt x="4460" y="14473"/>
                    <a:pt x="5260" y="12405"/>
                  </a:cubicBezTo>
                  <a:cubicBezTo>
                    <a:pt x="6028" y="10337"/>
                    <a:pt x="6862" y="8369"/>
                    <a:pt x="7662" y="6300"/>
                  </a:cubicBezTo>
                  <a:cubicBezTo>
                    <a:pt x="8029" y="5300"/>
                    <a:pt x="8463" y="4266"/>
                    <a:pt x="8796" y="3265"/>
                  </a:cubicBezTo>
                  <a:cubicBezTo>
                    <a:pt x="8963" y="2765"/>
                    <a:pt x="9130" y="2264"/>
                    <a:pt x="9330" y="1764"/>
                  </a:cubicBezTo>
                  <a:cubicBezTo>
                    <a:pt x="9497" y="1264"/>
                    <a:pt x="9764" y="730"/>
                    <a:pt x="9697" y="196"/>
                  </a:cubicBezTo>
                  <a:cubicBezTo>
                    <a:pt x="9697" y="83"/>
                    <a:pt x="9620" y="1"/>
                    <a:pt x="95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56"/>
            <p:cNvSpPr/>
            <p:nvPr/>
          </p:nvSpPr>
          <p:spPr>
            <a:xfrm>
              <a:off x="4996650" y="1539125"/>
              <a:ext cx="255625" cy="613775"/>
            </a:xfrm>
            <a:custGeom>
              <a:avLst/>
              <a:gdLst/>
              <a:ahLst/>
              <a:cxnLst/>
              <a:rect l="l" t="t" r="r" b="b"/>
              <a:pathLst>
                <a:path w="10225" h="24551" extrusionOk="0">
                  <a:moveTo>
                    <a:pt x="10046" y="1"/>
                  </a:moveTo>
                  <a:cubicBezTo>
                    <a:pt x="9982" y="1"/>
                    <a:pt x="9912" y="30"/>
                    <a:pt x="9858" y="97"/>
                  </a:cubicBezTo>
                  <a:cubicBezTo>
                    <a:pt x="9357" y="798"/>
                    <a:pt x="9057" y="1698"/>
                    <a:pt x="8690" y="2499"/>
                  </a:cubicBezTo>
                  <a:cubicBezTo>
                    <a:pt x="8323" y="3366"/>
                    <a:pt x="7890" y="4200"/>
                    <a:pt x="7556" y="5034"/>
                  </a:cubicBezTo>
                  <a:cubicBezTo>
                    <a:pt x="6856" y="6702"/>
                    <a:pt x="6155" y="8337"/>
                    <a:pt x="5488" y="10004"/>
                  </a:cubicBezTo>
                  <a:cubicBezTo>
                    <a:pt x="4821" y="11672"/>
                    <a:pt x="4120" y="13340"/>
                    <a:pt x="3453" y="15008"/>
                  </a:cubicBezTo>
                  <a:cubicBezTo>
                    <a:pt x="2853" y="16509"/>
                    <a:pt x="2452" y="18010"/>
                    <a:pt x="2019" y="19545"/>
                  </a:cubicBezTo>
                  <a:cubicBezTo>
                    <a:pt x="1552" y="21212"/>
                    <a:pt x="1018" y="22947"/>
                    <a:pt x="51" y="24381"/>
                  </a:cubicBezTo>
                  <a:cubicBezTo>
                    <a:pt x="1" y="24456"/>
                    <a:pt x="82" y="24550"/>
                    <a:pt x="154" y="24550"/>
                  </a:cubicBezTo>
                  <a:cubicBezTo>
                    <a:pt x="178" y="24550"/>
                    <a:pt x="201" y="24540"/>
                    <a:pt x="218" y="24515"/>
                  </a:cubicBezTo>
                  <a:cubicBezTo>
                    <a:pt x="2186" y="22113"/>
                    <a:pt x="2553" y="18978"/>
                    <a:pt x="3620" y="16142"/>
                  </a:cubicBezTo>
                  <a:cubicBezTo>
                    <a:pt x="4220" y="14441"/>
                    <a:pt x="5021" y="12773"/>
                    <a:pt x="5788" y="11105"/>
                  </a:cubicBezTo>
                  <a:cubicBezTo>
                    <a:pt x="6522" y="9371"/>
                    <a:pt x="7289" y="7669"/>
                    <a:pt x="7990" y="5968"/>
                  </a:cubicBezTo>
                  <a:cubicBezTo>
                    <a:pt x="8357" y="5034"/>
                    <a:pt x="8724" y="4134"/>
                    <a:pt x="9124" y="3166"/>
                  </a:cubicBezTo>
                  <a:cubicBezTo>
                    <a:pt x="9491" y="2199"/>
                    <a:pt x="10058" y="1198"/>
                    <a:pt x="10225" y="164"/>
                  </a:cubicBezTo>
                  <a:cubicBezTo>
                    <a:pt x="10225" y="65"/>
                    <a:pt x="10142" y="1"/>
                    <a:pt x="100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56"/>
            <p:cNvSpPr/>
            <p:nvPr/>
          </p:nvSpPr>
          <p:spPr>
            <a:xfrm>
              <a:off x="5252272" y="1150039"/>
              <a:ext cx="40945" cy="53387"/>
            </a:xfrm>
            <a:custGeom>
              <a:avLst/>
              <a:gdLst/>
              <a:ahLst/>
              <a:cxnLst/>
              <a:rect l="l" t="t" r="r" b="b"/>
              <a:pathLst>
                <a:path w="1402" h="1828" extrusionOk="0">
                  <a:moveTo>
                    <a:pt x="501" y="0"/>
                  </a:moveTo>
                  <a:cubicBezTo>
                    <a:pt x="401" y="0"/>
                    <a:pt x="334" y="0"/>
                    <a:pt x="267" y="34"/>
                  </a:cubicBezTo>
                  <a:cubicBezTo>
                    <a:pt x="234" y="34"/>
                    <a:pt x="201" y="67"/>
                    <a:pt x="201" y="67"/>
                  </a:cubicBezTo>
                  <a:cubicBezTo>
                    <a:pt x="167" y="67"/>
                    <a:pt x="100" y="100"/>
                    <a:pt x="100" y="134"/>
                  </a:cubicBezTo>
                  <a:cubicBezTo>
                    <a:pt x="100" y="200"/>
                    <a:pt x="167" y="234"/>
                    <a:pt x="201" y="234"/>
                  </a:cubicBezTo>
                  <a:lnTo>
                    <a:pt x="267" y="234"/>
                  </a:lnTo>
                  <a:cubicBezTo>
                    <a:pt x="334" y="234"/>
                    <a:pt x="367" y="234"/>
                    <a:pt x="434" y="267"/>
                  </a:cubicBezTo>
                  <a:cubicBezTo>
                    <a:pt x="501" y="267"/>
                    <a:pt x="534" y="267"/>
                    <a:pt x="567" y="301"/>
                  </a:cubicBezTo>
                  <a:cubicBezTo>
                    <a:pt x="601" y="301"/>
                    <a:pt x="668" y="367"/>
                    <a:pt x="701" y="367"/>
                  </a:cubicBezTo>
                  <a:cubicBezTo>
                    <a:pt x="734" y="401"/>
                    <a:pt x="768" y="401"/>
                    <a:pt x="768" y="434"/>
                  </a:cubicBezTo>
                  <a:cubicBezTo>
                    <a:pt x="768" y="434"/>
                    <a:pt x="834" y="434"/>
                    <a:pt x="834" y="467"/>
                  </a:cubicBezTo>
                  <a:cubicBezTo>
                    <a:pt x="800" y="460"/>
                    <a:pt x="765" y="456"/>
                    <a:pt x="729" y="456"/>
                  </a:cubicBezTo>
                  <a:cubicBezTo>
                    <a:pt x="460" y="456"/>
                    <a:pt x="189" y="673"/>
                    <a:pt x="100" y="968"/>
                  </a:cubicBezTo>
                  <a:cubicBezTo>
                    <a:pt x="0" y="1368"/>
                    <a:pt x="167" y="1735"/>
                    <a:pt x="501" y="1802"/>
                  </a:cubicBezTo>
                  <a:cubicBezTo>
                    <a:pt x="547" y="1819"/>
                    <a:pt x="594" y="1827"/>
                    <a:pt x="643" y="1827"/>
                  </a:cubicBezTo>
                  <a:cubicBezTo>
                    <a:pt x="876" y="1827"/>
                    <a:pt x="1124" y="1633"/>
                    <a:pt x="1235" y="1301"/>
                  </a:cubicBezTo>
                  <a:cubicBezTo>
                    <a:pt x="1401" y="1001"/>
                    <a:pt x="1368" y="834"/>
                    <a:pt x="1368" y="734"/>
                  </a:cubicBezTo>
                  <a:cubicBezTo>
                    <a:pt x="1368" y="701"/>
                    <a:pt x="1368" y="601"/>
                    <a:pt x="1335" y="567"/>
                  </a:cubicBezTo>
                  <a:cubicBezTo>
                    <a:pt x="1335" y="534"/>
                    <a:pt x="1268" y="434"/>
                    <a:pt x="1268" y="401"/>
                  </a:cubicBezTo>
                  <a:cubicBezTo>
                    <a:pt x="1235" y="367"/>
                    <a:pt x="1201" y="267"/>
                    <a:pt x="1168" y="234"/>
                  </a:cubicBezTo>
                  <a:cubicBezTo>
                    <a:pt x="1101" y="200"/>
                    <a:pt x="1068" y="134"/>
                    <a:pt x="1001" y="100"/>
                  </a:cubicBezTo>
                  <a:cubicBezTo>
                    <a:pt x="934" y="67"/>
                    <a:pt x="868" y="67"/>
                    <a:pt x="834" y="34"/>
                  </a:cubicBezTo>
                  <a:cubicBezTo>
                    <a:pt x="768" y="34"/>
                    <a:pt x="701" y="0"/>
                    <a:pt x="6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56"/>
            <p:cNvSpPr/>
            <p:nvPr/>
          </p:nvSpPr>
          <p:spPr>
            <a:xfrm>
              <a:off x="5403262" y="1191919"/>
              <a:ext cx="39982" cy="54292"/>
            </a:xfrm>
            <a:custGeom>
              <a:avLst/>
              <a:gdLst/>
              <a:ahLst/>
              <a:cxnLst/>
              <a:rect l="l" t="t" r="r" b="b"/>
              <a:pathLst>
                <a:path w="1369" h="1859" extrusionOk="0">
                  <a:moveTo>
                    <a:pt x="501" y="1"/>
                  </a:moveTo>
                  <a:cubicBezTo>
                    <a:pt x="401" y="1"/>
                    <a:pt x="334" y="1"/>
                    <a:pt x="268" y="34"/>
                  </a:cubicBezTo>
                  <a:cubicBezTo>
                    <a:pt x="234" y="34"/>
                    <a:pt x="201" y="101"/>
                    <a:pt x="201" y="101"/>
                  </a:cubicBezTo>
                  <a:cubicBezTo>
                    <a:pt x="168" y="101"/>
                    <a:pt x="101" y="134"/>
                    <a:pt x="101" y="167"/>
                  </a:cubicBezTo>
                  <a:cubicBezTo>
                    <a:pt x="101" y="201"/>
                    <a:pt x="168" y="268"/>
                    <a:pt x="201" y="268"/>
                  </a:cubicBezTo>
                  <a:lnTo>
                    <a:pt x="268" y="268"/>
                  </a:lnTo>
                  <a:cubicBezTo>
                    <a:pt x="334" y="268"/>
                    <a:pt x="368" y="268"/>
                    <a:pt x="434" y="301"/>
                  </a:cubicBezTo>
                  <a:cubicBezTo>
                    <a:pt x="501" y="301"/>
                    <a:pt x="534" y="301"/>
                    <a:pt x="568" y="334"/>
                  </a:cubicBezTo>
                  <a:cubicBezTo>
                    <a:pt x="601" y="334"/>
                    <a:pt x="668" y="368"/>
                    <a:pt x="701" y="368"/>
                  </a:cubicBezTo>
                  <a:cubicBezTo>
                    <a:pt x="735" y="434"/>
                    <a:pt x="768" y="434"/>
                    <a:pt x="768" y="468"/>
                  </a:cubicBezTo>
                  <a:cubicBezTo>
                    <a:pt x="768" y="468"/>
                    <a:pt x="835" y="468"/>
                    <a:pt x="835" y="501"/>
                  </a:cubicBezTo>
                  <a:cubicBezTo>
                    <a:pt x="800" y="493"/>
                    <a:pt x="765" y="490"/>
                    <a:pt x="730" y="490"/>
                  </a:cubicBezTo>
                  <a:cubicBezTo>
                    <a:pt x="461" y="490"/>
                    <a:pt x="189" y="706"/>
                    <a:pt x="101" y="1001"/>
                  </a:cubicBezTo>
                  <a:cubicBezTo>
                    <a:pt x="1" y="1368"/>
                    <a:pt x="168" y="1769"/>
                    <a:pt x="501" y="1835"/>
                  </a:cubicBezTo>
                  <a:cubicBezTo>
                    <a:pt x="543" y="1851"/>
                    <a:pt x="587" y="1859"/>
                    <a:pt x="631" y="1859"/>
                  </a:cubicBezTo>
                  <a:cubicBezTo>
                    <a:pt x="868" y="1859"/>
                    <a:pt x="1123" y="1644"/>
                    <a:pt x="1235" y="1335"/>
                  </a:cubicBezTo>
                  <a:cubicBezTo>
                    <a:pt x="1368" y="968"/>
                    <a:pt x="1368" y="801"/>
                    <a:pt x="1368" y="768"/>
                  </a:cubicBezTo>
                  <a:cubicBezTo>
                    <a:pt x="1368" y="735"/>
                    <a:pt x="1368" y="634"/>
                    <a:pt x="1335" y="601"/>
                  </a:cubicBezTo>
                  <a:cubicBezTo>
                    <a:pt x="1335" y="568"/>
                    <a:pt x="1268" y="468"/>
                    <a:pt x="1268" y="434"/>
                  </a:cubicBezTo>
                  <a:cubicBezTo>
                    <a:pt x="1235" y="401"/>
                    <a:pt x="1202" y="301"/>
                    <a:pt x="1135" y="268"/>
                  </a:cubicBezTo>
                  <a:cubicBezTo>
                    <a:pt x="1102" y="234"/>
                    <a:pt x="1068" y="167"/>
                    <a:pt x="1001" y="134"/>
                  </a:cubicBezTo>
                  <a:cubicBezTo>
                    <a:pt x="935" y="101"/>
                    <a:pt x="868" y="101"/>
                    <a:pt x="835" y="34"/>
                  </a:cubicBezTo>
                  <a:cubicBezTo>
                    <a:pt x="768" y="34"/>
                    <a:pt x="701" y="1"/>
                    <a:pt x="6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56"/>
            <p:cNvSpPr/>
            <p:nvPr/>
          </p:nvSpPr>
          <p:spPr>
            <a:xfrm>
              <a:off x="5375675" y="1274425"/>
              <a:ext cx="104275" cy="93675"/>
            </a:xfrm>
            <a:custGeom>
              <a:avLst/>
              <a:gdLst/>
              <a:ahLst/>
              <a:cxnLst/>
              <a:rect l="l" t="t" r="r" b="b"/>
              <a:pathLst>
                <a:path w="4171" h="3747" extrusionOk="0">
                  <a:moveTo>
                    <a:pt x="2047" y="0"/>
                  </a:moveTo>
                  <a:cubicBezTo>
                    <a:pt x="1240" y="0"/>
                    <a:pt x="521" y="553"/>
                    <a:pt x="301" y="1379"/>
                  </a:cubicBezTo>
                  <a:cubicBezTo>
                    <a:pt x="1" y="2379"/>
                    <a:pt x="568" y="3380"/>
                    <a:pt x="1568" y="3680"/>
                  </a:cubicBezTo>
                  <a:cubicBezTo>
                    <a:pt x="1735" y="3725"/>
                    <a:pt x="1902" y="3746"/>
                    <a:pt x="2065" y="3746"/>
                  </a:cubicBezTo>
                  <a:cubicBezTo>
                    <a:pt x="2883" y="3746"/>
                    <a:pt x="3620" y="3213"/>
                    <a:pt x="3870" y="2379"/>
                  </a:cubicBezTo>
                  <a:cubicBezTo>
                    <a:pt x="4170" y="1379"/>
                    <a:pt x="3570" y="378"/>
                    <a:pt x="2569" y="78"/>
                  </a:cubicBezTo>
                  <a:cubicBezTo>
                    <a:pt x="2394" y="25"/>
                    <a:pt x="2218" y="0"/>
                    <a:pt x="20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56"/>
            <p:cNvSpPr/>
            <p:nvPr/>
          </p:nvSpPr>
          <p:spPr>
            <a:xfrm>
              <a:off x="5153850" y="1213000"/>
              <a:ext cx="104275" cy="93675"/>
            </a:xfrm>
            <a:custGeom>
              <a:avLst/>
              <a:gdLst/>
              <a:ahLst/>
              <a:cxnLst/>
              <a:rect l="l" t="t" r="r" b="b"/>
              <a:pathLst>
                <a:path w="4171" h="3747" extrusionOk="0">
                  <a:moveTo>
                    <a:pt x="2072" y="1"/>
                  </a:moveTo>
                  <a:cubicBezTo>
                    <a:pt x="1254" y="1"/>
                    <a:pt x="518" y="533"/>
                    <a:pt x="267" y="1367"/>
                  </a:cubicBezTo>
                  <a:cubicBezTo>
                    <a:pt x="1" y="2368"/>
                    <a:pt x="568" y="3369"/>
                    <a:pt x="1568" y="3669"/>
                  </a:cubicBezTo>
                  <a:cubicBezTo>
                    <a:pt x="1744" y="3721"/>
                    <a:pt x="1919" y="3746"/>
                    <a:pt x="2091" y="3746"/>
                  </a:cubicBezTo>
                  <a:cubicBezTo>
                    <a:pt x="2898" y="3746"/>
                    <a:pt x="3622" y="3193"/>
                    <a:pt x="3870" y="2368"/>
                  </a:cubicBezTo>
                  <a:cubicBezTo>
                    <a:pt x="4170" y="1367"/>
                    <a:pt x="3570" y="367"/>
                    <a:pt x="2569" y="66"/>
                  </a:cubicBezTo>
                  <a:cubicBezTo>
                    <a:pt x="2402" y="22"/>
                    <a:pt x="2235" y="1"/>
                    <a:pt x="20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56"/>
            <p:cNvSpPr/>
            <p:nvPr/>
          </p:nvSpPr>
          <p:spPr>
            <a:xfrm>
              <a:off x="5298065" y="1210405"/>
              <a:ext cx="73071" cy="64017"/>
            </a:xfrm>
            <a:custGeom>
              <a:avLst/>
              <a:gdLst/>
              <a:ahLst/>
              <a:cxnLst/>
              <a:rect l="l" t="t" r="r" b="b"/>
              <a:pathLst>
                <a:path w="2502" h="2192" extrusionOk="0">
                  <a:moveTo>
                    <a:pt x="474" y="0"/>
                  </a:moveTo>
                  <a:cubicBezTo>
                    <a:pt x="449" y="0"/>
                    <a:pt x="414" y="11"/>
                    <a:pt x="367" y="35"/>
                  </a:cubicBezTo>
                  <a:cubicBezTo>
                    <a:pt x="350" y="26"/>
                    <a:pt x="332" y="22"/>
                    <a:pt x="312" y="22"/>
                  </a:cubicBezTo>
                  <a:cubicBezTo>
                    <a:pt x="255" y="22"/>
                    <a:pt x="192" y="60"/>
                    <a:pt x="167" y="135"/>
                  </a:cubicBezTo>
                  <a:cubicBezTo>
                    <a:pt x="34" y="468"/>
                    <a:pt x="0" y="835"/>
                    <a:pt x="34" y="1202"/>
                  </a:cubicBezTo>
                  <a:cubicBezTo>
                    <a:pt x="67" y="1402"/>
                    <a:pt x="167" y="1636"/>
                    <a:pt x="300" y="1803"/>
                  </a:cubicBezTo>
                  <a:cubicBezTo>
                    <a:pt x="400" y="2003"/>
                    <a:pt x="667" y="2136"/>
                    <a:pt x="867" y="2170"/>
                  </a:cubicBezTo>
                  <a:cubicBezTo>
                    <a:pt x="950" y="2183"/>
                    <a:pt x="1045" y="2192"/>
                    <a:pt x="1141" y="2192"/>
                  </a:cubicBezTo>
                  <a:cubicBezTo>
                    <a:pt x="1277" y="2192"/>
                    <a:pt x="1417" y="2175"/>
                    <a:pt x="1535" y="2136"/>
                  </a:cubicBezTo>
                  <a:cubicBezTo>
                    <a:pt x="1801" y="2036"/>
                    <a:pt x="1968" y="1936"/>
                    <a:pt x="2102" y="1769"/>
                  </a:cubicBezTo>
                  <a:cubicBezTo>
                    <a:pt x="2335" y="1436"/>
                    <a:pt x="2469" y="1102"/>
                    <a:pt x="2502" y="702"/>
                  </a:cubicBezTo>
                  <a:cubicBezTo>
                    <a:pt x="2502" y="635"/>
                    <a:pt x="2469" y="569"/>
                    <a:pt x="2435" y="535"/>
                  </a:cubicBezTo>
                  <a:cubicBezTo>
                    <a:pt x="2394" y="521"/>
                    <a:pt x="2358" y="513"/>
                    <a:pt x="2326" y="513"/>
                  </a:cubicBezTo>
                  <a:cubicBezTo>
                    <a:pt x="2280" y="513"/>
                    <a:pt x="2241" y="529"/>
                    <a:pt x="2202" y="569"/>
                  </a:cubicBezTo>
                  <a:cubicBezTo>
                    <a:pt x="2035" y="835"/>
                    <a:pt x="1868" y="1136"/>
                    <a:pt x="1668" y="1302"/>
                  </a:cubicBezTo>
                  <a:cubicBezTo>
                    <a:pt x="1513" y="1432"/>
                    <a:pt x="1378" y="1481"/>
                    <a:pt x="1201" y="1481"/>
                  </a:cubicBezTo>
                  <a:cubicBezTo>
                    <a:pt x="1149" y="1481"/>
                    <a:pt x="1094" y="1477"/>
                    <a:pt x="1034" y="1469"/>
                  </a:cubicBezTo>
                  <a:cubicBezTo>
                    <a:pt x="834" y="1436"/>
                    <a:pt x="701" y="1302"/>
                    <a:pt x="634" y="1002"/>
                  </a:cubicBezTo>
                  <a:cubicBezTo>
                    <a:pt x="601" y="702"/>
                    <a:pt x="534" y="435"/>
                    <a:pt x="534" y="102"/>
                  </a:cubicBezTo>
                  <a:cubicBezTo>
                    <a:pt x="534" y="37"/>
                    <a:pt x="520" y="0"/>
                    <a:pt x="4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56"/>
            <p:cNvSpPr/>
            <p:nvPr/>
          </p:nvSpPr>
          <p:spPr>
            <a:xfrm>
              <a:off x="5051275" y="1329650"/>
              <a:ext cx="444500" cy="158550"/>
            </a:xfrm>
            <a:custGeom>
              <a:avLst/>
              <a:gdLst/>
              <a:ahLst/>
              <a:cxnLst/>
              <a:rect l="l" t="t" r="r" b="b"/>
              <a:pathLst>
                <a:path w="17780" h="6342" extrusionOk="0">
                  <a:moveTo>
                    <a:pt x="173" y="1"/>
                  </a:moveTo>
                  <a:cubicBezTo>
                    <a:pt x="116" y="1"/>
                    <a:pt x="75" y="29"/>
                    <a:pt x="34" y="70"/>
                  </a:cubicBezTo>
                  <a:cubicBezTo>
                    <a:pt x="1" y="170"/>
                    <a:pt x="1" y="304"/>
                    <a:pt x="101" y="371"/>
                  </a:cubicBezTo>
                  <a:cubicBezTo>
                    <a:pt x="1335" y="1338"/>
                    <a:pt x="2669" y="2072"/>
                    <a:pt x="4104" y="2806"/>
                  </a:cubicBezTo>
                  <a:cubicBezTo>
                    <a:pt x="5505" y="3506"/>
                    <a:pt x="6906" y="4073"/>
                    <a:pt x="8440" y="4540"/>
                  </a:cubicBezTo>
                  <a:cubicBezTo>
                    <a:pt x="9874" y="5007"/>
                    <a:pt x="11375" y="5407"/>
                    <a:pt x="12943" y="5741"/>
                  </a:cubicBezTo>
                  <a:cubicBezTo>
                    <a:pt x="14444" y="6075"/>
                    <a:pt x="15979" y="6341"/>
                    <a:pt x="17546" y="6341"/>
                  </a:cubicBezTo>
                  <a:cubicBezTo>
                    <a:pt x="17680" y="6341"/>
                    <a:pt x="17780" y="6241"/>
                    <a:pt x="17780" y="6175"/>
                  </a:cubicBezTo>
                  <a:cubicBezTo>
                    <a:pt x="17780" y="6075"/>
                    <a:pt x="17713" y="5975"/>
                    <a:pt x="17613" y="5975"/>
                  </a:cubicBezTo>
                  <a:cubicBezTo>
                    <a:pt x="16846" y="5874"/>
                    <a:pt x="16112" y="5741"/>
                    <a:pt x="15345" y="5574"/>
                  </a:cubicBezTo>
                  <a:cubicBezTo>
                    <a:pt x="14611" y="5474"/>
                    <a:pt x="13844" y="5307"/>
                    <a:pt x="13110" y="5074"/>
                  </a:cubicBezTo>
                  <a:cubicBezTo>
                    <a:pt x="11609" y="4707"/>
                    <a:pt x="10141" y="4240"/>
                    <a:pt x="8673" y="3806"/>
                  </a:cubicBezTo>
                  <a:cubicBezTo>
                    <a:pt x="7206" y="3339"/>
                    <a:pt x="5805" y="2739"/>
                    <a:pt x="4370" y="2172"/>
                  </a:cubicBezTo>
                  <a:cubicBezTo>
                    <a:pt x="3670" y="1838"/>
                    <a:pt x="2969" y="1505"/>
                    <a:pt x="2302" y="1171"/>
                  </a:cubicBezTo>
                  <a:cubicBezTo>
                    <a:pt x="1635" y="804"/>
                    <a:pt x="935" y="404"/>
                    <a:pt x="301" y="37"/>
                  </a:cubicBezTo>
                  <a:cubicBezTo>
                    <a:pt x="250" y="11"/>
                    <a:pt x="209" y="1"/>
                    <a:pt x="173" y="1"/>
                  </a:cubicBezTo>
                  <a:close/>
                </a:path>
              </a:pathLst>
            </a:custGeom>
            <a:solidFill>
              <a:srgbClr val="897E7E"/>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Image 2">
            <a:extLst>
              <a:ext uri="{FF2B5EF4-FFF2-40B4-BE49-F238E27FC236}">
                <a16:creationId xmlns:a16="http://schemas.microsoft.com/office/drawing/2014/main" id="{3B134150-D340-4883-B5D3-BE8CDD4F6FC5}"/>
              </a:ext>
            </a:extLst>
          </p:cNvPr>
          <p:cNvPicPr>
            <a:picLocks noChangeAspect="1"/>
          </p:cNvPicPr>
          <p:nvPr/>
        </p:nvPicPr>
        <p:blipFill>
          <a:blip r:embed="rId5"/>
          <a:stretch>
            <a:fillRect/>
          </a:stretch>
        </p:blipFill>
        <p:spPr>
          <a:xfrm>
            <a:off x="8099672" y="4528462"/>
            <a:ext cx="1025217" cy="565671"/>
          </a:xfrm>
          <a:prstGeom prst="rect">
            <a:avLst/>
          </a:prstGeom>
        </p:spPr>
      </p:pic>
      <p:pic>
        <p:nvPicPr>
          <p:cNvPr id="4" name="Image 3">
            <a:extLst>
              <a:ext uri="{FF2B5EF4-FFF2-40B4-BE49-F238E27FC236}">
                <a16:creationId xmlns:a16="http://schemas.microsoft.com/office/drawing/2014/main" id="{36763353-2BF8-4654-A62E-43AA97D997CE}"/>
              </a:ext>
            </a:extLst>
          </p:cNvPr>
          <p:cNvPicPr>
            <a:picLocks noChangeAspect="1"/>
          </p:cNvPicPr>
          <p:nvPr/>
        </p:nvPicPr>
        <p:blipFill>
          <a:blip r:embed="rId6"/>
          <a:stretch>
            <a:fillRect/>
          </a:stretch>
        </p:blipFill>
        <p:spPr>
          <a:xfrm>
            <a:off x="-29840" y="4504765"/>
            <a:ext cx="613066" cy="613066"/>
          </a:xfrm>
          <a:prstGeom prst="rect">
            <a:avLst/>
          </a:prstGeom>
        </p:spPr>
      </p:pic>
      <p:pic>
        <p:nvPicPr>
          <p:cNvPr id="2" name="Background Music for Presentations, Speeches, Lectures and Videos  12 min">
            <a:hlinkClick r:id="" action="ppaction://media"/>
            <a:extLst>
              <a:ext uri="{FF2B5EF4-FFF2-40B4-BE49-F238E27FC236}">
                <a16:creationId xmlns:a16="http://schemas.microsoft.com/office/drawing/2014/main" id="{02D1287A-A3FA-4C7A-A114-CD88064F6DF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H="1">
            <a:off x="1948997" y="5059755"/>
            <a:ext cx="45719" cy="457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17"/>
                                        </p:tgtEl>
                                        <p:attrNameLst>
                                          <p:attrName>style.visibility</p:attrName>
                                        </p:attrNameLst>
                                      </p:cBhvr>
                                      <p:to>
                                        <p:strVal val="visible"/>
                                      </p:to>
                                    </p:set>
                                    <p:animEffect transition="in" filter="fade">
                                      <p:cBhvr>
                                        <p:cTn id="7" dur="1000"/>
                                        <p:tgtEl>
                                          <p:spTgt spid="91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29"/>
                                        </p:tgtEl>
                                        <p:attrNameLst>
                                          <p:attrName>style.visibility</p:attrName>
                                        </p:attrNameLst>
                                      </p:cBhvr>
                                      <p:to>
                                        <p:strVal val="visible"/>
                                      </p:to>
                                    </p:set>
                                    <p:animEffect transition="in" filter="fade">
                                      <p:cBhvr>
                                        <p:cTn id="11" dur="1000"/>
                                        <p:tgtEl>
                                          <p:spTgt spid="929"/>
                                        </p:tgtEl>
                                      </p:cBhvr>
                                    </p:animEffect>
                                  </p:childTnLst>
                                </p:cTn>
                              </p:par>
                              <p:par>
                                <p:cTn id="12" presetID="1" presetClass="mediacall" presetSubtype="0" fill="hold" nodeType="withEffect">
                                  <p:stCondLst>
                                    <p:cond delay="0"/>
                                  </p:stCondLst>
                                  <p:childTnLst>
                                    <p:cmd type="call" cmd="playFrom(0.0)">
                                      <p:cBhvr>
                                        <p:cTn id="13"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4"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57"/>
          <p:cNvSpPr txBox="1">
            <a:spLocks noGrp="1"/>
          </p:cNvSpPr>
          <p:nvPr>
            <p:ph type="title"/>
          </p:nvPr>
        </p:nvSpPr>
        <p:spPr>
          <a:xfrm>
            <a:off x="623400" y="445025"/>
            <a:ext cx="7800600" cy="57376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000" dirty="0"/>
              <a:t>REG</a:t>
            </a:r>
            <a:r>
              <a:rPr lang="fr-FR" sz="2000" dirty="0"/>
              <a:t>L</a:t>
            </a:r>
            <a:r>
              <a:rPr lang="en" sz="2000" dirty="0"/>
              <a:t>EM</a:t>
            </a:r>
            <a:r>
              <a:rPr lang="fr-FR" sz="2000" dirty="0"/>
              <a:t>E</a:t>
            </a:r>
            <a:r>
              <a:rPr lang="en" sz="2000" dirty="0"/>
              <a:t>NT INTERIEUR D</a:t>
            </a:r>
            <a:r>
              <a:rPr lang="fr-FR" sz="2000" dirty="0"/>
              <a:t>U RESTAURANT SCOLAIRE</a:t>
            </a:r>
            <a:endParaRPr sz="2000" dirty="0"/>
          </a:p>
        </p:txBody>
      </p:sp>
      <p:sp>
        <p:nvSpPr>
          <p:cNvPr id="950" name="Google Shape;950;p57"/>
          <p:cNvSpPr txBox="1">
            <a:spLocks noGrp="1"/>
          </p:cNvSpPr>
          <p:nvPr>
            <p:ph type="body" idx="1"/>
          </p:nvPr>
        </p:nvSpPr>
        <p:spPr>
          <a:xfrm>
            <a:off x="616500" y="1197300"/>
            <a:ext cx="7952700" cy="3416400"/>
          </a:xfrm>
          <a:prstGeom prst="rect">
            <a:avLst/>
          </a:prstGeom>
        </p:spPr>
        <p:txBody>
          <a:bodyPr spcFirstLastPara="1" wrap="square" lIns="91425" tIns="91425" rIns="91425" bIns="91425" anchor="t" anchorCtr="0">
            <a:noAutofit/>
          </a:bodyPr>
          <a:lstStyle/>
          <a:p>
            <a:pPr marL="152400" indent="0" algn="just">
              <a:buNone/>
            </a:pPr>
            <a:r>
              <a:rPr lang="fr-FR" sz="1400" dirty="0"/>
              <a:t>Merci de bien vouloir prendre connaissance en famille, avec vos enfants du présent règlement. La cantine est un service proposé par la commune de Marchiennes.</a:t>
            </a:r>
          </a:p>
          <a:p>
            <a:pPr marL="152400" indent="0" algn="just">
              <a:buNone/>
            </a:pPr>
            <a:r>
              <a:rPr lang="fr-FR" sz="1400" dirty="0"/>
              <a:t>Il s’agit d’assurer dans les meilleures conditions de diététique, d’hygiène et de sécurité, les repas des enfants scolarisés au sein des établissements scolaires mais aussi des Accueils Collectifs de Mineurs</a:t>
            </a:r>
          </a:p>
          <a:p>
            <a:pPr marL="152400" indent="0" algn="just">
              <a:buNone/>
            </a:pPr>
            <a:r>
              <a:rPr lang="fr-FR" sz="1400" dirty="0"/>
              <a:t>Les repas fournis sur deux sites sont élaborés par </a:t>
            </a:r>
            <a:r>
              <a:rPr lang="fr-FR" sz="1400"/>
              <a:t>un prestataire </a:t>
            </a:r>
            <a:r>
              <a:rPr lang="fr-FR" sz="1400" dirty="0"/>
              <a:t>en liaison froide. La prestation de la cantine est rendue possible, dès lors qu’elle est dûment encadrée par un règlement présenté ci-dessous. </a:t>
            </a:r>
          </a:p>
          <a:p>
            <a:pPr marL="152400" indent="0" algn="just">
              <a:buNone/>
            </a:pPr>
            <a:r>
              <a:rPr lang="fr-FR" sz="1400" dirty="0"/>
              <a:t>Le personnel de cantine, outre son rôle touchant à la remise en température des aliments participe par une attitude d’accueil, d’écoute et d’attention à l’instauration et au maintien d’une ambiance agréable.</a:t>
            </a:r>
          </a:p>
          <a:p>
            <a:pPr marL="0" lvl="0" indent="0" algn="l" rtl="0">
              <a:lnSpc>
                <a:spcPct val="50000"/>
              </a:lnSpc>
              <a:spcBef>
                <a:spcPts val="0"/>
              </a:spcBef>
              <a:spcAft>
                <a:spcPts val="0"/>
              </a:spcAft>
              <a:buNone/>
            </a:pPr>
            <a:endParaRPr dirty="0"/>
          </a:p>
        </p:txBody>
      </p:sp>
      <p:grpSp>
        <p:nvGrpSpPr>
          <p:cNvPr id="951" name="Google Shape;951;p57"/>
          <p:cNvGrpSpPr/>
          <p:nvPr/>
        </p:nvGrpSpPr>
        <p:grpSpPr>
          <a:xfrm>
            <a:off x="7055419" y="360481"/>
            <a:ext cx="734917" cy="808846"/>
            <a:chOff x="5571650" y="2059975"/>
            <a:chExt cx="445350" cy="490150"/>
          </a:xfrm>
        </p:grpSpPr>
        <p:sp>
          <p:nvSpPr>
            <p:cNvPr id="952" name="Google Shape;952;p57"/>
            <p:cNvSpPr/>
            <p:nvPr/>
          </p:nvSpPr>
          <p:spPr>
            <a:xfrm>
              <a:off x="5571650" y="2059975"/>
              <a:ext cx="445350" cy="490150"/>
            </a:xfrm>
            <a:custGeom>
              <a:avLst/>
              <a:gdLst/>
              <a:ahLst/>
              <a:cxnLst/>
              <a:rect l="l" t="t" r="r" b="b"/>
              <a:pathLst>
                <a:path w="17814" h="19606" extrusionOk="0">
                  <a:moveTo>
                    <a:pt x="11439" y="1"/>
                  </a:moveTo>
                  <a:cubicBezTo>
                    <a:pt x="9178" y="1"/>
                    <a:pt x="1533" y="1745"/>
                    <a:pt x="734" y="3214"/>
                  </a:cubicBezTo>
                  <a:cubicBezTo>
                    <a:pt x="201" y="4181"/>
                    <a:pt x="0" y="7884"/>
                    <a:pt x="701" y="8951"/>
                  </a:cubicBezTo>
                  <a:cubicBezTo>
                    <a:pt x="701" y="8951"/>
                    <a:pt x="990" y="8896"/>
                    <a:pt x="1415" y="8896"/>
                  </a:cubicBezTo>
                  <a:cubicBezTo>
                    <a:pt x="2352" y="8896"/>
                    <a:pt x="3951" y="9165"/>
                    <a:pt x="4570" y="10886"/>
                  </a:cubicBezTo>
                  <a:cubicBezTo>
                    <a:pt x="5871" y="14522"/>
                    <a:pt x="2836" y="15990"/>
                    <a:pt x="2836" y="15990"/>
                  </a:cubicBezTo>
                  <a:cubicBezTo>
                    <a:pt x="2669" y="17190"/>
                    <a:pt x="3403" y="19259"/>
                    <a:pt x="4404" y="19559"/>
                  </a:cubicBezTo>
                  <a:cubicBezTo>
                    <a:pt x="4525" y="19591"/>
                    <a:pt x="4688" y="19605"/>
                    <a:pt x="4881" y="19605"/>
                  </a:cubicBezTo>
                  <a:cubicBezTo>
                    <a:pt x="6278" y="19605"/>
                    <a:pt x="9240" y="18858"/>
                    <a:pt x="9240" y="18858"/>
                  </a:cubicBezTo>
                  <a:cubicBezTo>
                    <a:pt x="9240" y="18858"/>
                    <a:pt x="7839" y="10619"/>
                    <a:pt x="7072" y="7550"/>
                  </a:cubicBezTo>
                  <a:cubicBezTo>
                    <a:pt x="6443" y="4793"/>
                    <a:pt x="6217" y="2628"/>
                    <a:pt x="7412" y="2628"/>
                  </a:cubicBezTo>
                  <a:cubicBezTo>
                    <a:pt x="7547" y="2628"/>
                    <a:pt x="7700" y="2656"/>
                    <a:pt x="7873" y="2713"/>
                  </a:cubicBezTo>
                  <a:cubicBezTo>
                    <a:pt x="10141" y="3481"/>
                    <a:pt x="11375" y="10953"/>
                    <a:pt x="13010" y="17691"/>
                  </a:cubicBezTo>
                  <a:cubicBezTo>
                    <a:pt x="13051" y="17703"/>
                    <a:pt x="13110" y="17708"/>
                    <a:pt x="13185" y="17708"/>
                  </a:cubicBezTo>
                  <a:cubicBezTo>
                    <a:pt x="13964" y="17708"/>
                    <a:pt x="16410" y="17082"/>
                    <a:pt x="17079" y="15956"/>
                  </a:cubicBezTo>
                  <a:cubicBezTo>
                    <a:pt x="17813" y="14689"/>
                    <a:pt x="16846" y="11920"/>
                    <a:pt x="16179" y="11220"/>
                  </a:cubicBezTo>
                  <a:cubicBezTo>
                    <a:pt x="16179" y="11220"/>
                    <a:pt x="15802" y="11322"/>
                    <a:pt x="15286" y="11322"/>
                  </a:cubicBezTo>
                  <a:cubicBezTo>
                    <a:pt x="14362" y="11322"/>
                    <a:pt x="12992" y="10993"/>
                    <a:pt x="12543" y="9151"/>
                  </a:cubicBezTo>
                  <a:cubicBezTo>
                    <a:pt x="11842" y="6383"/>
                    <a:pt x="14711" y="4848"/>
                    <a:pt x="14711" y="4848"/>
                  </a:cubicBezTo>
                  <a:cubicBezTo>
                    <a:pt x="14578" y="3881"/>
                    <a:pt x="13377" y="145"/>
                    <a:pt x="11709" y="12"/>
                  </a:cubicBezTo>
                  <a:cubicBezTo>
                    <a:pt x="11630" y="4"/>
                    <a:pt x="11540" y="1"/>
                    <a:pt x="11439" y="1"/>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57"/>
            <p:cNvSpPr/>
            <p:nvPr/>
          </p:nvSpPr>
          <p:spPr>
            <a:xfrm>
              <a:off x="5866850" y="2180325"/>
              <a:ext cx="109275" cy="162675"/>
            </a:xfrm>
            <a:custGeom>
              <a:avLst/>
              <a:gdLst/>
              <a:ahLst/>
              <a:cxnLst/>
              <a:rect l="l" t="t" r="r" b="b"/>
              <a:pathLst>
                <a:path w="4371" h="6507" extrusionOk="0">
                  <a:moveTo>
                    <a:pt x="2870" y="1"/>
                  </a:moveTo>
                  <a:lnTo>
                    <a:pt x="2870" y="1"/>
                  </a:lnTo>
                  <a:cubicBezTo>
                    <a:pt x="2869" y="1"/>
                    <a:pt x="1" y="1536"/>
                    <a:pt x="701" y="4304"/>
                  </a:cubicBezTo>
                  <a:cubicBezTo>
                    <a:pt x="1174" y="6174"/>
                    <a:pt x="2562" y="6507"/>
                    <a:pt x="3488" y="6507"/>
                  </a:cubicBezTo>
                  <a:cubicBezTo>
                    <a:pt x="4000" y="6507"/>
                    <a:pt x="4371" y="6406"/>
                    <a:pt x="4371" y="6406"/>
                  </a:cubicBezTo>
                  <a:cubicBezTo>
                    <a:pt x="3704" y="5738"/>
                    <a:pt x="2269" y="6172"/>
                    <a:pt x="2002" y="3704"/>
                  </a:cubicBezTo>
                  <a:cubicBezTo>
                    <a:pt x="1769" y="2069"/>
                    <a:pt x="2903" y="435"/>
                    <a:pt x="2870"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57"/>
            <p:cNvSpPr/>
            <p:nvPr/>
          </p:nvSpPr>
          <p:spPr>
            <a:xfrm>
              <a:off x="5726050" y="2125875"/>
              <a:ext cx="170025" cy="405575"/>
            </a:xfrm>
            <a:custGeom>
              <a:avLst/>
              <a:gdLst/>
              <a:ahLst/>
              <a:cxnLst/>
              <a:rect l="l" t="t" r="r" b="b"/>
              <a:pathLst>
                <a:path w="6801" h="16223" extrusionOk="0">
                  <a:moveTo>
                    <a:pt x="1218" y="0"/>
                  </a:moveTo>
                  <a:cubicBezTo>
                    <a:pt x="0" y="0"/>
                    <a:pt x="201" y="2145"/>
                    <a:pt x="863" y="4914"/>
                  </a:cubicBezTo>
                  <a:cubicBezTo>
                    <a:pt x="1563" y="7950"/>
                    <a:pt x="3031" y="16222"/>
                    <a:pt x="3031" y="16222"/>
                  </a:cubicBezTo>
                  <a:cubicBezTo>
                    <a:pt x="3031" y="16222"/>
                    <a:pt x="3365" y="15388"/>
                    <a:pt x="4132" y="15122"/>
                  </a:cubicBezTo>
                  <a:cubicBezTo>
                    <a:pt x="4397" y="15055"/>
                    <a:pt x="4939" y="14887"/>
                    <a:pt x="5634" y="14887"/>
                  </a:cubicBezTo>
                  <a:cubicBezTo>
                    <a:pt x="5989" y="14887"/>
                    <a:pt x="6383" y="14931"/>
                    <a:pt x="6800" y="15055"/>
                  </a:cubicBezTo>
                  <a:cubicBezTo>
                    <a:pt x="5166" y="8317"/>
                    <a:pt x="3965" y="845"/>
                    <a:pt x="1663" y="77"/>
                  </a:cubicBezTo>
                  <a:cubicBezTo>
                    <a:pt x="1497" y="25"/>
                    <a:pt x="1349" y="0"/>
                    <a:pt x="1218"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57"/>
            <p:cNvSpPr/>
            <p:nvPr/>
          </p:nvSpPr>
          <p:spPr>
            <a:xfrm>
              <a:off x="5587500" y="2280575"/>
              <a:ext cx="130950" cy="178325"/>
            </a:xfrm>
            <a:custGeom>
              <a:avLst/>
              <a:gdLst/>
              <a:ahLst/>
              <a:cxnLst/>
              <a:rect l="l" t="t" r="r" b="b"/>
              <a:pathLst>
                <a:path w="5238" h="7133" extrusionOk="0">
                  <a:moveTo>
                    <a:pt x="617" y="1"/>
                  </a:moveTo>
                  <a:cubicBezTo>
                    <a:pt x="295" y="1"/>
                    <a:pt x="68" y="29"/>
                    <a:pt x="13" y="29"/>
                  </a:cubicBezTo>
                  <a:cubicBezTo>
                    <a:pt x="6" y="29"/>
                    <a:pt x="1" y="28"/>
                    <a:pt x="0" y="27"/>
                  </a:cubicBezTo>
                  <a:lnTo>
                    <a:pt x="0" y="27"/>
                  </a:lnTo>
                  <a:cubicBezTo>
                    <a:pt x="67" y="161"/>
                    <a:pt x="167" y="227"/>
                    <a:pt x="234" y="294"/>
                  </a:cubicBezTo>
                  <a:cubicBezTo>
                    <a:pt x="1234" y="794"/>
                    <a:pt x="1668" y="995"/>
                    <a:pt x="2402" y="2963"/>
                  </a:cubicBezTo>
                  <a:cubicBezTo>
                    <a:pt x="2936" y="4397"/>
                    <a:pt x="2335" y="5865"/>
                    <a:pt x="2168" y="7132"/>
                  </a:cubicBezTo>
                  <a:cubicBezTo>
                    <a:pt x="2168" y="7132"/>
                    <a:pt x="5237" y="5665"/>
                    <a:pt x="3903" y="2029"/>
                  </a:cubicBezTo>
                  <a:cubicBezTo>
                    <a:pt x="3256" y="232"/>
                    <a:pt x="1543" y="1"/>
                    <a:pt x="617"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57"/>
            <p:cNvSpPr/>
            <p:nvPr/>
          </p:nvSpPr>
          <p:spPr>
            <a:xfrm>
              <a:off x="5808475" y="2290425"/>
              <a:ext cx="33400" cy="33375"/>
            </a:xfrm>
            <a:custGeom>
              <a:avLst/>
              <a:gdLst/>
              <a:ahLst/>
              <a:cxnLst/>
              <a:rect l="l" t="t" r="r" b="b"/>
              <a:pathLst>
                <a:path w="1336" h="1335" extrusionOk="0">
                  <a:moveTo>
                    <a:pt x="701" y="0"/>
                  </a:moveTo>
                  <a:cubicBezTo>
                    <a:pt x="601" y="0"/>
                    <a:pt x="535" y="0"/>
                    <a:pt x="435" y="33"/>
                  </a:cubicBezTo>
                  <a:cubicBezTo>
                    <a:pt x="368" y="100"/>
                    <a:pt x="268" y="134"/>
                    <a:pt x="234" y="167"/>
                  </a:cubicBezTo>
                  <a:cubicBezTo>
                    <a:pt x="168" y="200"/>
                    <a:pt x="101" y="300"/>
                    <a:pt x="68" y="400"/>
                  </a:cubicBezTo>
                  <a:cubicBezTo>
                    <a:pt x="34" y="467"/>
                    <a:pt x="1" y="567"/>
                    <a:pt x="1" y="634"/>
                  </a:cubicBezTo>
                  <a:lnTo>
                    <a:pt x="1" y="801"/>
                  </a:lnTo>
                  <a:cubicBezTo>
                    <a:pt x="34" y="934"/>
                    <a:pt x="68" y="1001"/>
                    <a:pt x="168" y="1101"/>
                  </a:cubicBezTo>
                  <a:lnTo>
                    <a:pt x="268" y="1234"/>
                  </a:lnTo>
                  <a:cubicBezTo>
                    <a:pt x="368" y="1301"/>
                    <a:pt x="501" y="1334"/>
                    <a:pt x="601" y="1334"/>
                  </a:cubicBezTo>
                  <a:cubicBezTo>
                    <a:pt x="701" y="1334"/>
                    <a:pt x="768" y="1334"/>
                    <a:pt x="868" y="1301"/>
                  </a:cubicBezTo>
                  <a:cubicBezTo>
                    <a:pt x="935" y="1268"/>
                    <a:pt x="1035" y="1234"/>
                    <a:pt x="1068" y="1168"/>
                  </a:cubicBezTo>
                  <a:cubicBezTo>
                    <a:pt x="1168" y="1134"/>
                    <a:pt x="1202" y="1034"/>
                    <a:pt x="1235" y="967"/>
                  </a:cubicBezTo>
                  <a:cubicBezTo>
                    <a:pt x="1268" y="901"/>
                    <a:pt x="1335" y="801"/>
                    <a:pt x="1335" y="734"/>
                  </a:cubicBezTo>
                  <a:lnTo>
                    <a:pt x="1335" y="567"/>
                  </a:lnTo>
                  <a:cubicBezTo>
                    <a:pt x="1268" y="434"/>
                    <a:pt x="1235" y="334"/>
                    <a:pt x="1168" y="267"/>
                  </a:cubicBezTo>
                  <a:lnTo>
                    <a:pt x="1035" y="134"/>
                  </a:lnTo>
                  <a:cubicBezTo>
                    <a:pt x="935" y="67"/>
                    <a:pt x="835" y="0"/>
                    <a:pt x="7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57"/>
            <p:cNvSpPr/>
            <p:nvPr/>
          </p:nvSpPr>
          <p:spPr>
            <a:xfrm>
              <a:off x="5604180" y="2176896"/>
              <a:ext cx="20961" cy="22000"/>
            </a:xfrm>
            <a:custGeom>
              <a:avLst/>
              <a:gdLst/>
              <a:ahLst/>
              <a:cxnLst/>
              <a:rect l="l" t="t" r="r" b="b"/>
              <a:pathLst>
                <a:path w="768" h="806" extrusionOk="0">
                  <a:moveTo>
                    <a:pt x="350" y="0"/>
                  </a:moveTo>
                  <a:cubicBezTo>
                    <a:pt x="173" y="0"/>
                    <a:pt x="31" y="158"/>
                    <a:pt x="0" y="371"/>
                  </a:cubicBezTo>
                  <a:cubicBezTo>
                    <a:pt x="0" y="605"/>
                    <a:pt x="134" y="805"/>
                    <a:pt x="367" y="805"/>
                  </a:cubicBezTo>
                  <a:cubicBezTo>
                    <a:pt x="567" y="805"/>
                    <a:pt x="768" y="638"/>
                    <a:pt x="768" y="438"/>
                  </a:cubicBezTo>
                  <a:cubicBezTo>
                    <a:pt x="768" y="205"/>
                    <a:pt x="601" y="5"/>
                    <a:pt x="401" y="5"/>
                  </a:cubicBezTo>
                  <a:cubicBezTo>
                    <a:pt x="384" y="2"/>
                    <a:pt x="367" y="0"/>
                    <a:pt x="3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57"/>
            <p:cNvSpPr/>
            <p:nvPr/>
          </p:nvSpPr>
          <p:spPr>
            <a:xfrm>
              <a:off x="5691567" y="2181564"/>
              <a:ext cx="21889" cy="21863"/>
            </a:xfrm>
            <a:custGeom>
              <a:avLst/>
              <a:gdLst/>
              <a:ahLst/>
              <a:cxnLst/>
              <a:rect l="l" t="t" r="r" b="b"/>
              <a:pathLst>
                <a:path w="802" h="801" extrusionOk="0">
                  <a:moveTo>
                    <a:pt x="401" y="0"/>
                  </a:moveTo>
                  <a:cubicBezTo>
                    <a:pt x="201" y="0"/>
                    <a:pt x="34" y="167"/>
                    <a:pt x="1" y="367"/>
                  </a:cubicBezTo>
                  <a:cubicBezTo>
                    <a:pt x="1" y="601"/>
                    <a:pt x="167" y="801"/>
                    <a:pt x="368" y="801"/>
                  </a:cubicBezTo>
                  <a:cubicBezTo>
                    <a:pt x="568" y="801"/>
                    <a:pt x="801" y="634"/>
                    <a:pt x="801" y="434"/>
                  </a:cubicBezTo>
                  <a:cubicBezTo>
                    <a:pt x="801" y="200"/>
                    <a:pt x="634" y="0"/>
                    <a:pt x="4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57"/>
            <p:cNvSpPr/>
            <p:nvPr/>
          </p:nvSpPr>
          <p:spPr>
            <a:xfrm>
              <a:off x="5633300" y="2210140"/>
              <a:ext cx="49208" cy="23337"/>
            </a:xfrm>
            <a:custGeom>
              <a:avLst/>
              <a:gdLst/>
              <a:ahLst/>
              <a:cxnLst/>
              <a:rect l="l" t="t" r="r" b="b"/>
              <a:pathLst>
                <a:path w="1803" h="855" extrusionOk="0">
                  <a:moveTo>
                    <a:pt x="187" y="1"/>
                  </a:moveTo>
                  <a:cubicBezTo>
                    <a:pt x="174" y="1"/>
                    <a:pt x="159" y="9"/>
                    <a:pt x="134" y="21"/>
                  </a:cubicBezTo>
                  <a:cubicBezTo>
                    <a:pt x="101" y="21"/>
                    <a:pt x="34" y="87"/>
                    <a:pt x="34" y="121"/>
                  </a:cubicBezTo>
                  <a:cubicBezTo>
                    <a:pt x="1" y="321"/>
                    <a:pt x="134" y="521"/>
                    <a:pt x="301" y="655"/>
                  </a:cubicBezTo>
                  <a:cubicBezTo>
                    <a:pt x="501" y="788"/>
                    <a:pt x="668" y="855"/>
                    <a:pt x="868" y="855"/>
                  </a:cubicBezTo>
                  <a:cubicBezTo>
                    <a:pt x="1035" y="855"/>
                    <a:pt x="1302" y="821"/>
                    <a:pt x="1469" y="688"/>
                  </a:cubicBezTo>
                  <a:cubicBezTo>
                    <a:pt x="1635" y="588"/>
                    <a:pt x="1769" y="421"/>
                    <a:pt x="1802" y="188"/>
                  </a:cubicBezTo>
                  <a:cubicBezTo>
                    <a:pt x="1802" y="154"/>
                    <a:pt x="1802" y="154"/>
                    <a:pt x="1769" y="121"/>
                  </a:cubicBezTo>
                  <a:cubicBezTo>
                    <a:pt x="1735" y="104"/>
                    <a:pt x="1710" y="96"/>
                    <a:pt x="1690" y="96"/>
                  </a:cubicBezTo>
                  <a:cubicBezTo>
                    <a:pt x="1669" y="96"/>
                    <a:pt x="1652" y="104"/>
                    <a:pt x="1635" y="121"/>
                  </a:cubicBezTo>
                  <a:cubicBezTo>
                    <a:pt x="1535" y="254"/>
                    <a:pt x="1435" y="321"/>
                    <a:pt x="1302" y="388"/>
                  </a:cubicBezTo>
                  <a:cubicBezTo>
                    <a:pt x="1168" y="421"/>
                    <a:pt x="1035" y="421"/>
                    <a:pt x="935" y="421"/>
                  </a:cubicBezTo>
                  <a:cubicBezTo>
                    <a:pt x="801" y="421"/>
                    <a:pt x="668" y="388"/>
                    <a:pt x="535" y="321"/>
                  </a:cubicBezTo>
                  <a:cubicBezTo>
                    <a:pt x="434" y="288"/>
                    <a:pt x="334" y="221"/>
                    <a:pt x="268" y="87"/>
                  </a:cubicBezTo>
                  <a:cubicBezTo>
                    <a:pt x="225" y="24"/>
                    <a:pt x="210" y="1"/>
                    <a:pt x="1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1"/>
                                        </p:tgtEl>
                                        <p:attrNameLst>
                                          <p:attrName>style.visibility</p:attrName>
                                        </p:attrNameLst>
                                      </p:cBhvr>
                                      <p:to>
                                        <p:strVal val="visible"/>
                                      </p:to>
                                    </p:set>
                                    <p:animEffect transition="in" filter="fade">
                                      <p:cBhvr>
                                        <p:cTn id="7" dur="1000"/>
                                        <p:tgtEl>
                                          <p:spTgt spid="9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sp>
        <p:nvSpPr>
          <p:cNvPr id="965" name="Google Shape;965;p58"/>
          <p:cNvSpPr txBox="1">
            <a:spLocks noGrp="1"/>
          </p:cNvSpPr>
          <p:nvPr>
            <p:ph type="title" idx="2"/>
          </p:nvPr>
        </p:nvSpPr>
        <p:spPr>
          <a:xfrm flipH="1">
            <a:off x="5113938" y="692846"/>
            <a:ext cx="1784403" cy="45376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accent2"/>
                </a:solidFill>
              </a:rPr>
              <a:t>02-</a:t>
            </a:r>
            <a:r>
              <a:rPr lang="fr-FR" sz="2000" dirty="0">
                <a:solidFill>
                  <a:schemeClr val="accent2"/>
                </a:solidFill>
              </a:rPr>
              <a:t>Animation</a:t>
            </a:r>
            <a:endParaRPr sz="2000" dirty="0">
              <a:solidFill>
                <a:schemeClr val="accent2"/>
              </a:solidFill>
            </a:endParaRPr>
          </a:p>
        </p:txBody>
      </p:sp>
      <p:sp>
        <p:nvSpPr>
          <p:cNvPr id="966" name="Google Shape;966;p58"/>
          <p:cNvSpPr txBox="1">
            <a:spLocks noGrp="1"/>
          </p:cNvSpPr>
          <p:nvPr>
            <p:ph type="title" idx="3"/>
          </p:nvPr>
        </p:nvSpPr>
        <p:spPr>
          <a:xfrm flipH="1">
            <a:off x="6006139" y="3016606"/>
            <a:ext cx="1774835" cy="41141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accent4"/>
                </a:solidFill>
              </a:rPr>
              <a:t>04 - </a:t>
            </a:r>
            <a:r>
              <a:rPr lang="fr-FR" sz="2000" dirty="0">
                <a:solidFill>
                  <a:schemeClr val="accent4"/>
                </a:solidFill>
              </a:rPr>
              <a:t>Allergies</a:t>
            </a:r>
            <a:endParaRPr sz="2000" dirty="0">
              <a:solidFill>
                <a:schemeClr val="accent4"/>
              </a:solidFill>
            </a:endParaRPr>
          </a:p>
        </p:txBody>
      </p:sp>
      <p:sp>
        <p:nvSpPr>
          <p:cNvPr id="967" name="Google Shape;967;p58"/>
          <p:cNvSpPr txBox="1">
            <a:spLocks noGrp="1"/>
          </p:cNvSpPr>
          <p:nvPr>
            <p:ph type="title" idx="4"/>
          </p:nvPr>
        </p:nvSpPr>
        <p:spPr>
          <a:xfrm flipH="1">
            <a:off x="554451" y="304560"/>
            <a:ext cx="2273915" cy="43922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solidFill>
                  <a:schemeClr val="accent3"/>
                </a:solidFill>
                <a:effectLst>
                  <a:outerShdw blurRad="38100" dist="38100" dir="2700000" algn="tl">
                    <a:srgbClr val="000000">
                      <a:alpha val="43137"/>
                    </a:srgbClr>
                  </a:outerShdw>
                </a:effectLst>
              </a:rPr>
              <a:t>01-</a:t>
            </a:r>
            <a:r>
              <a:rPr lang="fr-FR" sz="2400" dirty="0">
                <a:solidFill>
                  <a:schemeClr val="accent3"/>
                </a:solidFill>
                <a:effectLst>
                  <a:outerShdw blurRad="38100" dist="38100" dir="2700000" algn="tl">
                    <a:srgbClr val="000000">
                      <a:alpha val="43137"/>
                    </a:srgbClr>
                  </a:outerShdw>
                </a:effectLst>
              </a:rPr>
              <a:t>Objectifs</a:t>
            </a:r>
            <a:endParaRPr sz="2400" dirty="0">
              <a:solidFill>
                <a:schemeClr val="accent3"/>
              </a:solidFill>
              <a:effectLst>
                <a:outerShdw blurRad="38100" dist="38100" dir="2700000" algn="tl">
                  <a:srgbClr val="000000">
                    <a:alpha val="43137"/>
                  </a:srgbClr>
                </a:outerShdw>
              </a:effectLst>
            </a:endParaRPr>
          </a:p>
        </p:txBody>
      </p:sp>
      <p:sp>
        <p:nvSpPr>
          <p:cNvPr id="968" name="Google Shape;968;p58"/>
          <p:cNvSpPr txBox="1">
            <a:spLocks noGrp="1"/>
          </p:cNvSpPr>
          <p:nvPr>
            <p:ph type="title" idx="5"/>
          </p:nvPr>
        </p:nvSpPr>
        <p:spPr>
          <a:xfrm flipH="1">
            <a:off x="1405273" y="2381612"/>
            <a:ext cx="2943600" cy="57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solidFill>
                  <a:schemeClr val="accent1"/>
                </a:solidFill>
              </a:rPr>
              <a:t>03-</a:t>
            </a:r>
            <a:r>
              <a:rPr lang="fr-FR" sz="2400" dirty="0">
                <a:solidFill>
                  <a:schemeClr val="accent1"/>
                </a:solidFill>
              </a:rPr>
              <a:t>Equilibre Alimentaire</a:t>
            </a:r>
            <a:endParaRPr sz="2400" dirty="0">
              <a:solidFill>
                <a:schemeClr val="accent1"/>
              </a:solidFill>
            </a:endParaRPr>
          </a:p>
        </p:txBody>
      </p:sp>
      <p:sp>
        <p:nvSpPr>
          <p:cNvPr id="969" name="Google Shape;969;p58"/>
          <p:cNvSpPr txBox="1">
            <a:spLocks noGrp="1"/>
          </p:cNvSpPr>
          <p:nvPr>
            <p:ph type="subTitle" idx="1"/>
          </p:nvPr>
        </p:nvSpPr>
        <p:spPr>
          <a:xfrm flipH="1">
            <a:off x="651194" y="1135016"/>
            <a:ext cx="3920806" cy="1246596"/>
          </a:xfrm>
          <a:prstGeom prst="rect">
            <a:avLst/>
          </a:prstGeom>
        </p:spPr>
        <p:txBody>
          <a:bodyPr spcFirstLastPara="1" wrap="square" lIns="91425" tIns="91425" rIns="91425" bIns="91425" anchor="t" anchorCtr="0">
            <a:normAutofit fontScale="25000" lnSpcReduction="20000"/>
          </a:bodyPr>
          <a:lstStyle/>
          <a:p>
            <a:pPr lvl="0"/>
            <a:r>
              <a:rPr lang="fr-FR" sz="4400" dirty="0"/>
              <a:t>De s’assurer que tous les enfants mangent suffisamment.</a:t>
            </a:r>
          </a:p>
          <a:p>
            <a:pPr lvl="0"/>
            <a:r>
              <a:rPr lang="fr-FR" sz="4400" dirty="0"/>
              <a:t>De veiller à la sécurité alimentaire.</a:t>
            </a:r>
          </a:p>
          <a:p>
            <a:pPr lvl="0"/>
            <a:r>
              <a:rPr lang="fr-FR" sz="4400" dirty="0"/>
              <a:t>De respecter l’équilibre alimentaire.</a:t>
            </a:r>
          </a:p>
          <a:p>
            <a:pPr lvl="0"/>
            <a:r>
              <a:rPr lang="fr-FR" sz="4400" dirty="0"/>
              <a:t>De faire découvrir des nouveaux aliments.</a:t>
            </a:r>
          </a:p>
          <a:p>
            <a:pPr lvl="0"/>
            <a:r>
              <a:rPr lang="fr-FR" sz="4400" dirty="0"/>
              <a:t>Le respect des gestes barrières.</a:t>
            </a:r>
          </a:p>
          <a:p>
            <a:pPr lvl="0"/>
            <a:r>
              <a:rPr lang="fr-FR" sz="4400" dirty="0"/>
              <a:t>De permettre à l’enfant de manger dans de bonnes conditions.</a:t>
            </a:r>
          </a:p>
          <a:p>
            <a:pPr marL="0" lvl="0" indent="0" algn="ctr" rtl="0">
              <a:spcBef>
                <a:spcPts val="0"/>
              </a:spcBef>
              <a:spcAft>
                <a:spcPts val="0"/>
              </a:spcAft>
              <a:buNone/>
            </a:pPr>
            <a:endParaRPr sz="1800" dirty="0"/>
          </a:p>
        </p:txBody>
      </p:sp>
      <p:sp>
        <p:nvSpPr>
          <p:cNvPr id="971" name="Google Shape;971;p58"/>
          <p:cNvSpPr txBox="1">
            <a:spLocks noGrp="1"/>
          </p:cNvSpPr>
          <p:nvPr>
            <p:ph type="subTitle" idx="7"/>
          </p:nvPr>
        </p:nvSpPr>
        <p:spPr>
          <a:xfrm flipH="1">
            <a:off x="807177" y="3050408"/>
            <a:ext cx="4042379" cy="577800"/>
          </a:xfrm>
          <a:prstGeom prst="rect">
            <a:avLst/>
          </a:prstGeom>
        </p:spPr>
        <p:txBody>
          <a:bodyPr spcFirstLastPara="1" wrap="square" lIns="91425" tIns="91425" rIns="91425" bIns="91425" anchor="t" anchorCtr="0">
            <a:normAutofit fontScale="25000" lnSpcReduction="20000"/>
          </a:bodyPr>
          <a:lstStyle/>
          <a:p>
            <a:r>
              <a:rPr lang="fr-FR" sz="4400" dirty="0"/>
              <a:t>Les menus sont élaborés par une diététicienne qui veille à leur équilibre nutritionnel et à leur variété.</a:t>
            </a:r>
          </a:p>
          <a:p>
            <a:r>
              <a:rPr lang="fr-FR" sz="4400" dirty="0"/>
              <a:t>Un repas complet est composé chaque jour de :</a:t>
            </a:r>
          </a:p>
          <a:p>
            <a:r>
              <a:rPr lang="fr-FR" sz="4400" dirty="0"/>
              <a:t> </a:t>
            </a:r>
          </a:p>
          <a:p>
            <a:pPr lvl="0"/>
            <a:r>
              <a:rPr lang="fr-FR" sz="4400" dirty="0"/>
              <a:t>Une entrée (crudité ou potage)</a:t>
            </a:r>
          </a:p>
          <a:p>
            <a:pPr lvl="0"/>
            <a:r>
              <a:rPr lang="fr-FR" sz="4400" dirty="0"/>
              <a:t>Un plat de viande, de poisson ou d’œuf</a:t>
            </a:r>
          </a:p>
          <a:p>
            <a:pPr lvl="0"/>
            <a:r>
              <a:rPr lang="fr-FR" sz="4400" dirty="0"/>
              <a:t>Un légume</a:t>
            </a:r>
          </a:p>
          <a:p>
            <a:pPr lvl="0"/>
            <a:r>
              <a:rPr lang="fr-FR" sz="4400" dirty="0"/>
              <a:t>Un féculent</a:t>
            </a:r>
          </a:p>
          <a:p>
            <a:pPr lvl="0"/>
            <a:r>
              <a:rPr lang="fr-FR" sz="4400" dirty="0"/>
              <a:t>Un produit laitier</a:t>
            </a:r>
          </a:p>
          <a:p>
            <a:pPr lvl="0"/>
            <a:r>
              <a:rPr lang="fr-FR" sz="4400" dirty="0"/>
              <a:t>Un fruit ou un dessert</a:t>
            </a:r>
          </a:p>
          <a:p>
            <a:r>
              <a:rPr lang="fr-FR" sz="4400" dirty="0"/>
              <a:t> </a:t>
            </a:r>
          </a:p>
          <a:p>
            <a:r>
              <a:rPr lang="fr-FR" sz="4400" dirty="0"/>
              <a:t>Les menus sont consultables via le lien disponible depuis le site de la ville : </a:t>
            </a:r>
            <a:r>
              <a:rPr lang="fr-FR" sz="4400" b="1" dirty="0"/>
              <a:t>marchiennes.fr</a:t>
            </a:r>
            <a:r>
              <a:rPr lang="fr-FR" sz="4400" dirty="0"/>
              <a:t> à la rubrique </a:t>
            </a:r>
            <a:r>
              <a:rPr lang="fr-FR" sz="4400" b="1" dirty="0"/>
              <a:t>ENFANCE / JEUNESSE</a:t>
            </a:r>
            <a:r>
              <a:rPr lang="fr-FR" sz="4400" dirty="0"/>
              <a:t> puis dans </a:t>
            </a:r>
            <a:r>
              <a:rPr lang="fr-FR" sz="4400" b="1" dirty="0"/>
              <a:t>RESTAURATION SCOLAIRE</a:t>
            </a:r>
            <a:r>
              <a:rPr lang="fr-FR" sz="4400" dirty="0"/>
              <a:t>.</a:t>
            </a:r>
          </a:p>
          <a:p>
            <a:pPr marL="0" lvl="0" indent="0" algn="ctr" rtl="0">
              <a:spcBef>
                <a:spcPts val="0"/>
              </a:spcBef>
              <a:spcAft>
                <a:spcPts val="0"/>
              </a:spcAft>
              <a:buNone/>
            </a:pPr>
            <a:endParaRPr dirty="0"/>
          </a:p>
        </p:txBody>
      </p:sp>
      <p:sp>
        <p:nvSpPr>
          <p:cNvPr id="4" name="Sous-titre 3">
            <a:extLst>
              <a:ext uri="{FF2B5EF4-FFF2-40B4-BE49-F238E27FC236}">
                <a16:creationId xmlns:a16="http://schemas.microsoft.com/office/drawing/2014/main" id="{8012BB4E-6C5D-4390-AE99-4C1B04A11DF3}"/>
              </a:ext>
            </a:extLst>
          </p:cNvPr>
          <p:cNvSpPr>
            <a:spLocks noGrp="1"/>
          </p:cNvSpPr>
          <p:nvPr>
            <p:ph type="subTitle" idx="8"/>
          </p:nvPr>
        </p:nvSpPr>
        <p:spPr>
          <a:xfrm flipH="1">
            <a:off x="5407413" y="3428021"/>
            <a:ext cx="2981856" cy="577800"/>
          </a:xfrm>
        </p:spPr>
        <p:txBody>
          <a:bodyPr>
            <a:normAutofit fontScale="25000" lnSpcReduction="20000"/>
          </a:bodyPr>
          <a:lstStyle/>
          <a:p>
            <a:r>
              <a:rPr lang="fr-FR" sz="4400" dirty="0"/>
              <a:t>Les cas d’allergies alimentaires doivent impérativement être signalés aux directeurs d’école et au service EAJ. </a:t>
            </a:r>
          </a:p>
          <a:p>
            <a:r>
              <a:rPr lang="fr-FR" sz="4400" dirty="0"/>
              <a:t>Les parents devront fournir un certificat médical, un protocole sera élaboré entre la famille et la municipalité.</a:t>
            </a:r>
          </a:p>
          <a:p>
            <a:endParaRPr lang="fr-FR" dirty="0"/>
          </a:p>
        </p:txBody>
      </p:sp>
      <p:sp>
        <p:nvSpPr>
          <p:cNvPr id="5" name="Sous-titre 4">
            <a:extLst>
              <a:ext uri="{FF2B5EF4-FFF2-40B4-BE49-F238E27FC236}">
                <a16:creationId xmlns:a16="http://schemas.microsoft.com/office/drawing/2014/main" id="{9DBBB66A-1DAB-493E-ABD0-FABEC96FA746}"/>
              </a:ext>
            </a:extLst>
          </p:cNvPr>
          <p:cNvSpPr>
            <a:spLocks noGrp="1"/>
          </p:cNvSpPr>
          <p:nvPr>
            <p:ph type="subTitle" idx="6"/>
          </p:nvPr>
        </p:nvSpPr>
        <p:spPr>
          <a:xfrm flipH="1">
            <a:off x="4571999" y="1271313"/>
            <a:ext cx="3756276" cy="1444697"/>
          </a:xfrm>
        </p:spPr>
        <p:txBody>
          <a:bodyPr>
            <a:normAutofit fontScale="25000" lnSpcReduction="20000"/>
          </a:bodyPr>
          <a:lstStyle/>
          <a:p>
            <a:pPr lvl="0"/>
            <a:r>
              <a:rPr lang="fr-FR" sz="4400" b="1" dirty="0"/>
              <a:t>Relation cantine :</a:t>
            </a:r>
            <a:endParaRPr lang="fr-FR" sz="4400" dirty="0"/>
          </a:p>
          <a:p>
            <a:r>
              <a:rPr lang="fr-FR" sz="4400" dirty="0"/>
              <a:t>Avant chaque sortie de classes à 11 h 30 les enfants inscrits à la cantine seront pris en charge par le personnel communal et accompagnés sur le site de restauration.</a:t>
            </a:r>
          </a:p>
          <a:p>
            <a:r>
              <a:rPr lang="fr-FR" sz="4400" dirty="0"/>
              <a:t>Tout évènement particulier (incident, accident, départ de l’enfant) intervenu dans le restaurant est signalé au Service Enseignement Animation Jeunesse.</a:t>
            </a:r>
          </a:p>
          <a:p>
            <a:endParaRPr lang="fr-FR" dirty="0"/>
          </a:p>
        </p:txBody>
      </p:sp>
    </p:spTree>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sp>
        <p:nvSpPr>
          <p:cNvPr id="965" name="Google Shape;965;p58"/>
          <p:cNvSpPr txBox="1">
            <a:spLocks noGrp="1"/>
          </p:cNvSpPr>
          <p:nvPr>
            <p:ph type="title" idx="2"/>
          </p:nvPr>
        </p:nvSpPr>
        <p:spPr>
          <a:xfrm flipH="1">
            <a:off x="3176373" y="2723031"/>
            <a:ext cx="1784403" cy="45376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rgbClr val="92D050"/>
                </a:solidFill>
              </a:rPr>
              <a:t>06 - </a:t>
            </a:r>
            <a:r>
              <a:rPr lang="fr-FR" sz="2000" dirty="0">
                <a:solidFill>
                  <a:srgbClr val="92D050"/>
                </a:solidFill>
              </a:rPr>
              <a:t>Hygiène</a:t>
            </a:r>
            <a:endParaRPr sz="2000" dirty="0">
              <a:solidFill>
                <a:srgbClr val="92D050"/>
              </a:solidFill>
            </a:endParaRPr>
          </a:p>
        </p:txBody>
      </p:sp>
      <p:sp>
        <p:nvSpPr>
          <p:cNvPr id="967" name="Google Shape;967;p58"/>
          <p:cNvSpPr txBox="1">
            <a:spLocks noGrp="1"/>
          </p:cNvSpPr>
          <p:nvPr>
            <p:ph type="title" idx="4"/>
          </p:nvPr>
        </p:nvSpPr>
        <p:spPr>
          <a:xfrm flipH="1">
            <a:off x="602198" y="428970"/>
            <a:ext cx="6087713" cy="43922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solidFill>
                  <a:schemeClr val="accent4">
                    <a:lumMod val="75000"/>
                  </a:schemeClr>
                </a:solidFill>
              </a:rPr>
              <a:t>05 – </a:t>
            </a:r>
            <a:r>
              <a:rPr lang="fr-FR" sz="2400" dirty="0">
                <a:solidFill>
                  <a:schemeClr val="accent4">
                    <a:lumMod val="75000"/>
                  </a:schemeClr>
                </a:solidFill>
              </a:rPr>
              <a:t>Rôles et obligation de surveillance</a:t>
            </a:r>
            <a:endParaRPr sz="2400" dirty="0">
              <a:solidFill>
                <a:schemeClr val="accent4">
                  <a:lumMod val="75000"/>
                </a:schemeClr>
              </a:solidFill>
            </a:endParaRPr>
          </a:p>
        </p:txBody>
      </p:sp>
      <p:sp>
        <p:nvSpPr>
          <p:cNvPr id="969" name="Google Shape;969;p58"/>
          <p:cNvSpPr txBox="1">
            <a:spLocks noGrp="1"/>
          </p:cNvSpPr>
          <p:nvPr>
            <p:ph type="subTitle" idx="1"/>
          </p:nvPr>
        </p:nvSpPr>
        <p:spPr>
          <a:xfrm flipH="1">
            <a:off x="1006573" y="1170104"/>
            <a:ext cx="5750574" cy="1344496"/>
          </a:xfrm>
          <a:prstGeom prst="rect">
            <a:avLst/>
          </a:prstGeom>
        </p:spPr>
        <p:txBody>
          <a:bodyPr spcFirstLastPara="1" wrap="square" lIns="91425" tIns="91425" rIns="91425" bIns="91425" anchor="t" anchorCtr="0">
            <a:normAutofit fontScale="25000" lnSpcReduction="20000"/>
          </a:bodyPr>
          <a:lstStyle/>
          <a:p>
            <a:pPr lvl="0" algn="just"/>
            <a:r>
              <a:rPr lang="fr-FR" sz="4400" dirty="0"/>
              <a:t>- Prendre en charge les enfants.</a:t>
            </a:r>
          </a:p>
          <a:p>
            <a:pPr lvl="0" algn="just"/>
            <a:r>
              <a:rPr lang="fr-FR" sz="4400" dirty="0"/>
              <a:t>- Veiller à une bonne hygiène corporelle.</a:t>
            </a:r>
          </a:p>
          <a:p>
            <a:pPr lvl="0" algn="just"/>
            <a:r>
              <a:rPr lang="fr-FR" sz="4400" dirty="0"/>
              <a:t>- Eviter au maximum le gaspillage, les enfants sont invités à goûter les différents plats.</a:t>
            </a:r>
          </a:p>
          <a:p>
            <a:pPr lvl="0" algn="just"/>
            <a:r>
              <a:rPr lang="fr-FR" sz="4400" dirty="0"/>
              <a:t>- Prévenir toute agitation et faire preuve d’autorité, ramener le calme en se faisant</a:t>
            </a:r>
          </a:p>
          <a:p>
            <a:pPr lvl="0" algn="just"/>
            <a:r>
              <a:rPr lang="fr-FR" sz="4400" dirty="0"/>
              <a:t>- respecter des enfants et en les respectant.</a:t>
            </a:r>
          </a:p>
          <a:p>
            <a:pPr lvl="0" algn="just"/>
            <a:r>
              <a:rPr lang="fr-FR" sz="4400" dirty="0"/>
              <a:t>- Prévenir le service EAJ dans le cas où le comportement de l’enfant porte atteinte au</a:t>
            </a:r>
          </a:p>
          <a:p>
            <a:pPr lvl="0" algn="just"/>
            <a:r>
              <a:rPr lang="fr-FR" sz="4400" dirty="0"/>
              <a:t>- bon déroulement du repas.</a:t>
            </a:r>
          </a:p>
          <a:p>
            <a:pPr lvl="0" algn="just"/>
            <a:r>
              <a:rPr lang="fr-FR" sz="4400" b="1" dirty="0"/>
              <a:t>- </a:t>
            </a:r>
            <a:r>
              <a:rPr lang="fr-FR" sz="4000" b="1" dirty="0"/>
              <a:t>Consigner les incidents sur un cahier de liaison</a:t>
            </a:r>
            <a:r>
              <a:rPr lang="fr-FR" sz="4400" b="1" dirty="0"/>
              <a:t>.</a:t>
            </a:r>
            <a:endParaRPr lang="fr-FR" sz="4400" dirty="0"/>
          </a:p>
          <a:p>
            <a:pPr marL="0" lvl="0" indent="0" algn="ctr" rtl="0">
              <a:spcBef>
                <a:spcPts val="0"/>
              </a:spcBef>
              <a:spcAft>
                <a:spcPts val="0"/>
              </a:spcAft>
              <a:buNone/>
            </a:pPr>
            <a:endParaRPr sz="1800" dirty="0"/>
          </a:p>
        </p:txBody>
      </p:sp>
      <p:sp>
        <p:nvSpPr>
          <p:cNvPr id="15" name="Google Shape;969;p58">
            <a:extLst>
              <a:ext uri="{FF2B5EF4-FFF2-40B4-BE49-F238E27FC236}">
                <a16:creationId xmlns:a16="http://schemas.microsoft.com/office/drawing/2014/main" id="{2C2106B8-165C-4585-88D0-54EDD77CBFFB}"/>
              </a:ext>
            </a:extLst>
          </p:cNvPr>
          <p:cNvSpPr txBox="1">
            <a:spLocks/>
          </p:cNvSpPr>
          <p:nvPr/>
        </p:nvSpPr>
        <p:spPr>
          <a:xfrm flipH="1">
            <a:off x="1116160" y="3295204"/>
            <a:ext cx="6074049" cy="10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1000"/>
              <a:buFont typeface="Questrial"/>
              <a:buNone/>
              <a:defRPr sz="1400" b="0" i="0" u="none" strike="noStrike" cap="none">
                <a:solidFill>
                  <a:schemeClr val="dk2"/>
                </a:solidFill>
                <a:latin typeface="Questrial"/>
                <a:ea typeface="Questrial"/>
                <a:cs typeface="Questrial"/>
                <a:sym typeface="Questrial"/>
              </a:defRPr>
            </a:lvl1pPr>
            <a:lvl2pPr marL="914400" marR="0" lvl="1" indent="-330200" algn="ctr" rtl="0">
              <a:lnSpc>
                <a:spcPct val="100000"/>
              </a:lnSpc>
              <a:spcBef>
                <a:spcPts val="0"/>
              </a:spcBef>
              <a:spcAft>
                <a:spcPts val="0"/>
              </a:spcAft>
              <a:buClr>
                <a:schemeClr val="dk2"/>
              </a:buClr>
              <a:buSzPts val="1000"/>
              <a:buFont typeface="Questrial"/>
              <a:buNone/>
              <a:defRPr sz="1000" b="0" i="0" u="none" strike="noStrike" cap="none">
                <a:solidFill>
                  <a:schemeClr val="dk2"/>
                </a:solidFill>
                <a:latin typeface="Questrial"/>
                <a:ea typeface="Questrial"/>
                <a:cs typeface="Questrial"/>
                <a:sym typeface="Questrial"/>
              </a:defRPr>
            </a:lvl2pPr>
            <a:lvl3pPr marL="1371600" marR="0" lvl="2" indent="-330200" algn="ctr" rtl="0">
              <a:lnSpc>
                <a:spcPct val="100000"/>
              </a:lnSpc>
              <a:spcBef>
                <a:spcPts val="0"/>
              </a:spcBef>
              <a:spcAft>
                <a:spcPts val="0"/>
              </a:spcAft>
              <a:buClr>
                <a:schemeClr val="dk2"/>
              </a:buClr>
              <a:buSzPts val="1000"/>
              <a:buFont typeface="Questrial"/>
              <a:buNone/>
              <a:defRPr sz="1000" b="0" i="0" u="none" strike="noStrike" cap="none">
                <a:solidFill>
                  <a:schemeClr val="dk2"/>
                </a:solidFill>
                <a:latin typeface="Questrial"/>
                <a:ea typeface="Questrial"/>
                <a:cs typeface="Questrial"/>
                <a:sym typeface="Questrial"/>
              </a:defRPr>
            </a:lvl3pPr>
            <a:lvl4pPr marL="1828800" marR="0" lvl="3" indent="-330200" algn="ctr" rtl="0">
              <a:lnSpc>
                <a:spcPct val="100000"/>
              </a:lnSpc>
              <a:spcBef>
                <a:spcPts val="0"/>
              </a:spcBef>
              <a:spcAft>
                <a:spcPts val="0"/>
              </a:spcAft>
              <a:buClr>
                <a:schemeClr val="dk2"/>
              </a:buClr>
              <a:buSzPts val="1000"/>
              <a:buFont typeface="Questrial"/>
              <a:buNone/>
              <a:defRPr sz="1000" b="0" i="0" u="none" strike="noStrike" cap="none">
                <a:solidFill>
                  <a:schemeClr val="dk2"/>
                </a:solidFill>
                <a:latin typeface="Questrial"/>
                <a:ea typeface="Questrial"/>
                <a:cs typeface="Questrial"/>
                <a:sym typeface="Questrial"/>
              </a:defRPr>
            </a:lvl4pPr>
            <a:lvl5pPr marL="2286000" marR="0" lvl="4" indent="-330200" algn="ctr" rtl="0">
              <a:lnSpc>
                <a:spcPct val="100000"/>
              </a:lnSpc>
              <a:spcBef>
                <a:spcPts val="0"/>
              </a:spcBef>
              <a:spcAft>
                <a:spcPts val="0"/>
              </a:spcAft>
              <a:buClr>
                <a:schemeClr val="dk2"/>
              </a:buClr>
              <a:buSzPts val="1000"/>
              <a:buFont typeface="Questrial"/>
              <a:buNone/>
              <a:defRPr sz="1000" b="0" i="0" u="none" strike="noStrike" cap="none">
                <a:solidFill>
                  <a:schemeClr val="dk2"/>
                </a:solidFill>
                <a:latin typeface="Questrial"/>
                <a:ea typeface="Questrial"/>
                <a:cs typeface="Questrial"/>
                <a:sym typeface="Questrial"/>
              </a:defRPr>
            </a:lvl5pPr>
            <a:lvl6pPr marL="2743200" marR="0" lvl="5" indent="-330200" algn="ctr" rtl="0">
              <a:lnSpc>
                <a:spcPct val="100000"/>
              </a:lnSpc>
              <a:spcBef>
                <a:spcPts val="0"/>
              </a:spcBef>
              <a:spcAft>
                <a:spcPts val="0"/>
              </a:spcAft>
              <a:buClr>
                <a:schemeClr val="dk2"/>
              </a:buClr>
              <a:buSzPts val="1000"/>
              <a:buFont typeface="Questrial"/>
              <a:buNone/>
              <a:defRPr sz="1000" b="0" i="0" u="none" strike="noStrike" cap="none">
                <a:solidFill>
                  <a:schemeClr val="dk2"/>
                </a:solidFill>
                <a:latin typeface="Questrial"/>
                <a:ea typeface="Questrial"/>
                <a:cs typeface="Questrial"/>
                <a:sym typeface="Questrial"/>
              </a:defRPr>
            </a:lvl6pPr>
            <a:lvl7pPr marL="3200400" marR="0" lvl="6" indent="-330200" algn="ctr" rtl="0">
              <a:lnSpc>
                <a:spcPct val="100000"/>
              </a:lnSpc>
              <a:spcBef>
                <a:spcPts val="0"/>
              </a:spcBef>
              <a:spcAft>
                <a:spcPts val="0"/>
              </a:spcAft>
              <a:buClr>
                <a:schemeClr val="dk2"/>
              </a:buClr>
              <a:buSzPts val="1000"/>
              <a:buFont typeface="Questrial"/>
              <a:buNone/>
              <a:defRPr sz="1000" b="0" i="0" u="none" strike="noStrike" cap="none">
                <a:solidFill>
                  <a:schemeClr val="dk2"/>
                </a:solidFill>
                <a:latin typeface="Questrial"/>
                <a:ea typeface="Questrial"/>
                <a:cs typeface="Questrial"/>
                <a:sym typeface="Questrial"/>
              </a:defRPr>
            </a:lvl7pPr>
            <a:lvl8pPr marL="3657600" marR="0" lvl="7" indent="-330200" algn="ctr" rtl="0">
              <a:lnSpc>
                <a:spcPct val="100000"/>
              </a:lnSpc>
              <a:spcBef>
                <a:spcPts val="0"/>
              </a:spcBef>
              <a:spcAft>
                <a:spcPts val="0"/>
              </a:spcAft>
              <a:buClr>
                <a:schemeClr val="dk2"/>
              </a:buClr>
              <a:buSzPts val="1000"/>
              <a:buFont typeface="Questrial"/>
              <a:buNone/>
              <a:defRPr sz="1000" b="0" i="0" u="none" strike="noStrike" cap="none">
                <a:solidFill>
                  <a:schemeClr val="dk2"/>
                </a:solidFill>
                <a:latin typeface="Questrial"/>
                <a:ea typeface="Questrial"/>
                <a:cs typeface="Questrial"/>
                <a:sym typeface="Questrial"/>
              </a:defRPr>
            </a:lvl8pPr>
            <a:lvl9pPr marL="4114800" marR="0" lvl="8" indent="-330200" algn="ctr" rtl="0">
              <a:lnSpc>
                <a:spcPct val="100000"/>
              </a:lnSpc>
              <a:spcBef>
                <a:spcPts val="0"/>
              </a:spcBef>
              <a:spcAft>
                <a:spcPts val="0"/>
              </a:spcAft>
              <a:buClr>
                <a:schemeClr val="dk2"/>
              </a:buClr>
              <a:buSzPts val="1000"/>
              <a:buFont typeface="Questrial"/>
              <a:buNone/>
              <a:defRPr sz="1000" b="0" i="0" u="none" strike="noStrike" cap="none">
                <a:solidFill>
                  <a:schemeClr val="dk2"/>
                </a:solidFill>
                <a:latin typeface="Questrial"/>
                <a:ea typeface="Questrial"/>
                <a:cs typeface="Questrial"/>
                <a:sym typeface="Questrial"/>
              </a:defRPr>
            </a:lvl9pPr>
          </a:lstStyle>
          <a:p>
            <a:pPr algn="just"/>
            <a:r>
              <a:rPr lang="fr-FR" sz="1050" dirty="0"/>
              <a:t>Afin d’éviter les déplacements durant les repas, qui posent des problèmes de surveillance et de</a:t>
            </a:r>
          </a:p>
          <a:p>
            <a:pPr algn="just"/>
            <a:r>
              <a:rPr lang="fr-FR" sz="1050" dirty="0"/>
              <a:t>sécurité, il est demandé aux enfants de se rendre aux toilettes avant et après le repas.</a:t>
            </a:r>
          </a:p>
          <a:p>
            <a:pPr algn="just"/>
            <a:r>
              <a:rPr lang="fr-FR" sz="1050" dirty="0"/>
              <a:t>Les enfants doivent se laver les mains avant d’entrer dans la salle de cantine. </a:t>
            </a:r>
          </a:p>
          <a:p>
            <a:pPr algn="just"/>
            <a:r>
              <a:rPr lang="fr-FR" sz="1050" dirty="0"/>
              <a:t>Ils doivent respecter les consignes liées aux gestes barrières. Les enfants mangent proprement</a:t>
            </a:r>
          </a:p>
          <a:p>
            <a:pPr algn="just"/>
            <a:r>
              <a:rPr lang="fr-FR" sz="1050" dirty="0"/>
              <a:t>et ne jouent pas avec la nourriture.</a:t>
            </a:r>
          </a:p>
        </p:txBody>
      </p:sp>
    </p:spTree>
    <p:extLst>
      <p:ext uri="{BB962C8B-B14F-4D97-AF65-F5344CB8AC3E}">
        <p14:creationId xmlns:p14="http://schemas.microsoft.com/office/powerpoint/2010/main" val="1037916482"/>
      </p:ext>
    </p:extLst>
  </p:cSld>
  <p:clrMapOvr>
    <a:masterClrMapping/>
  </p:clrMapOvr>
  <mc:AlternateContent xmlns:mc="http://schemas.openxmlformats.org/markup-compatibility/2006" xmlns:p14="http://schemas.microsoft.com/office/powerpoint/2010/main">
    <mc:Choice Requires="p14">
      <p:transition spd="slow" p14:dur="2000" advClick="0" advTm="35000"/>
    </mc:Choice>
    <mc:Fallback xmlns="">
      <p:transition spd="slow" advClick="0" advTm="35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6AEA424C-D34A-4765-B1B3-220CD8EDD58E}"/>
              </a:ext>
            </a:extLst>
          </p:cNvPr>
          <p:cNvSpPr>
            <a:spLocks noGrp="1"/>
          </p:cNvSpPr>
          <p:nvPr>
            <p:ph type="subTitle" idx="1"/>
          </p:nvPr>
        </p:nvSpPr>
        <p:spPr>
          <a:xfrm flipH="1">
            <a:off x="1712291" y="1212292"/>
            <a:ext cx="5349620" cy="1463674"/>
          </a:xfrm>
        </p:spPr>
        <p:txBody>
          <a:bodyPr>
            <a:normAutofit/>
          </a:bodyPr>
          <a:lstStyle/>
          <a:p>
            <a:pPr algn="just"/>
            <a:r>
              <a:rPr lang="fr-FR" sz="1100" dirty="0"/>
              <a:t>La cantine c ‘est super !!!  On mange avec ses copains, on discute, on découvre de nouvelles saveurs, on reprend des forces avant de retourner à l’école.</a:t>
            </a:r>
          </a:p>
          <a:p>
            <a:pPr algn="just"/>
            <a:r>
              <a:rPr lang="fr-FR" sz="1100" dirty="0"/>
              <a:t> </a:t>
            </a:r>
          </a:p>
          <a:p>
            <a:pPr algn="just"/>
            <a:r>
              <a:rPr lang="fr-FR" sz="1100" dirty="0"/>
              <a:t>Mais pour que le repas et la pause soient agréables pour tout le monde, tu dois comme tes copains respecter certaines règles </a:t>
            </a:r>
          </a:p>
          <a:p>
            <a:pPr algn="just"/>
            <a:r>
              <a:rPr lang="fr-FR" sz="1100" dirty="0"/>
              <a:t>Ces règles sont désormais affichées dans </a:t>
            </a:r>
            <a:r>
              <a:rPr lang="fr-FR" sz="1100" b="1" dirty="0"/>
              <a:t>«  LA CHARTE DE BONNE CONDUITE »</a:t>
            </a:r>
            <a:r>
              <a:rPr lang="fr-FR" sz="1100" dirty="0"/>
              <a:t> à la cantine.</a:t>
            </a:r>
          </a:p>
          <a:p>
            <a:endParaRPr lang="fr-FR" dirty="0"/>
          </a:p>
        </p:txBody>
      </p:sp>
      <p:sp>
        <p:nvSpPr>
          <p:cNvPr id="3" name="Titre 2">
            <a:extLst>
              <a:ext uri="{FF2B5EF4-FFF2-40B4-BE49-F238E27FC236}">
                <a16:creationId xmlns:a16="http://schemas.microsoft.com/office/drawing/2014/main" id="{6F277D3F-EB9C-49F6-81B2-9A2F0D51896A}"/>
              </a:ext>
            </a:extLst>
          </p:cNvPr>
          <p:cNvSpPr>
            <a:spLocks noGrp="1"/>
          </p:cNvSpPr>
          <p:nvPr>
            <p:ph type="ctrTitle"/>
          </p:nvPr>
        </p:nvSpPr>
        <p:spPr>
          <a:xfrm flipH="1">
            <a:off x="1082487" y="345007"/>
            <a:ext cx="6609229" cy="459000"/>
          </a:xfrm>
        </p:spPr>
        <p:txBody>
          <a:bodyPr>
            <a:normAutofit fontScale="90000"/>
          </a:bodyPr>
          <a:lstStyle/>
          <a:p>
            <a:r>
              <a:rPr lang="fr-FR" dirty="0"/>
              <a:t>CHARTE DE BONNE CONDUITE AU RESTAURANT SCOLAIRE</a:t>
            </a:r>
          </a:p>
        </p:txBody>
      </p:sp>
      <p:sp>
        <p:nvSpPr>
          <p:cNvPr id="4" name="Sous-titre 1">
            <a:extLst>
              <a:ext uri="{FF2B5EF4-FFF2-40B4-BE49-F238E27FC236}">
                <a16:creationId xmlns:a16="http://schemas.microsoft.com/office/drawing/2014/main" id="{3B6F8E54-DC85-4DFE-AAC5-77B071DAC2A5}"/>
              </a:ext>
            </a:extLst>
          </p:cNvPr>
          <p:cNvSpPr txBox="1">
            <a:spLocks/>
          </p:cNvSpPr>
          <p:nvPr/>
        </p:nvSpPr>
        <p:spPr>
          <a:xfrm flipH="1">
            <a:off x="748585" y="2218581"/>
            <a:ext cx="2909015" cy="1463674"/>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2"/>
              </a:buClr>
              <a:buSzPts val="2700"/>
              <a:buFont typeface="Questrial"/>
              <a:buNone/>
              <a:defRPr sz="2700" b="0" i="0" u="none" strike="noStrike" cap="none">
                <a:solidFill>
                  <a:schemeClr val="dk2"/>
                </a:solidFill>
                <a:latin typeface="Questrial"/>
                <a:ea typeface="Questrial"/>
                <a:cs typeface="Questrial"/>
                <a:sym typeface="Questrial"/>
              </a:defRPr>
            </a:lvl1pPr>
            <a:lvl2pPr marL="914400" marR="0" lvl="1"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2pPr>
            <a:lvl3pPr marL="1371600" marR="0" lvl="2"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3pPr>
            <a:lvl4pPr marL="1828800" marR="0" lvl="3"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4pPr>
            <a:lvl5pPr marL="2286000" marR="0" lvl="4"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5pPr>
            <a:lvl6pPr marL="2743200" marR="0" lvl="5"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6pPr>
            <a:lvl7pPr marL="3200400" marR="0" lvl="6"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7pPr>
            <a:lvl8pPr marL="3657600" marR="0" lvl="7"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8pPr>
            <a:lvl9pPr marL="4114800" marR="0" lvl="8"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9pPr>
          </a:lstStyle>
          <a:p>
            <a:endParaRPr lang="fr-FR" dirty="0"/>
          </a:p>
        </p:txBody>
      </p:sp>
      <p:pic>
        <p:nvPicPr>
          <p:cNvPr id="8" name="Image 7">
            <a:extLst>
              <a:ext uri="{FF2B5EF4-FFF2-40B4-BE49-F238E27FC236}">
                <a16:creationId xmlns:a16="http://schemas.microsoft.com/office/drawing/2014/main" id="{D8B33157-8259-478B-9E4E-D41587E1CC5D}"/>
              </a:ext>
            </a:extLst>
          </p:cNvPr>
          <p:cNvPicPr>
            <a:picLocks noChangeAspect="1"/>
          </p:cNvPicPr>
          <p:nvPr/>
        </p:nvPicPr>
        <p:blipFill>
          <a:blip r:embed="rId2"/>
          <a:stretch>
            <a:fillRect/>
          </a:stretch>
        </p:blipFill>
        <p:spPr>
          <a:xfrm>
            <a:off x="3696930" y="2255592"/>
            <a:ext cx="3578943" cy="1847037"/>
          </a:xfrm>
          <a:prstGeom prst="rect">
            <a:avLst/>
          </a:prstGeom>
        </p:spPr>
      </p:pic>
    </p:spTree>
    <p:extLst>
      <p:ext uri="{BB962C8B-B14F-4D97-AF65-F5344CB8AC3E}">
        <p14:creationId xmlns:p14="http://schemas.microsoft.com/office/powerpoint/2010/main" val="607039234"/>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A766CD3-ECA3-4755-88FE-0A886E6D33E6}"/>
              </a:ext>
            </a:extLst>
          </p:cNvPr>
          <p:cNvSpPr>
            <a:spLocks noGrp="1"/>
          </p:cNvSpPr>
          <p:nvPr>
            <p:ph type="body" idx="1"/>
          </p:nvPr>
        </p:nvSpPr>
        <p:spPr>
          <a:xfrm>
            <a:off x="316006" y="470647"/>
            <a:ext cx="3818965" cy="3758453"/>
          </a:xfrm>
        </p:spPr>
        <p:txBody>
          <a:bodyPr>
            <a:normAutofit fontScale="62500" lnSpcReduction="20000"/>
          </a:bodyPr>
          <a:lstStyle/>
          <a:p>
            <a:pPr marL="139700" indent="0">
              <a:buNone/>
            </a:pPr>
            <a:r>
              <a:rPr lang="fr-FR" b="1" u="sng" dirty="0"/>
              <a:t>Ce que tu t’engages à faire :</a:t>
            </a:r>
            <a:endParaRPr lang="fr-FR" dirty="0"/>
          </a:p>
          <a:p>
            <a:pPr marL="139700" indent="0">
              <a:buNone/>
            </a:pPr>
            <a:r>
              <a:rPr lang="fr-FR" b="1" dirty="0"/>
              <a:t> </a:t>
            </a:r>
            <a:endParaRPr lang="fr-FR" dirty="0"/>
          </a:p>
          <a:p>
            <a:r>
              <a:rPr lang="fr-FR" b="1" dirty="0"/>
              <a:t>AVANT LE REPAS</a:t>
            </a:r>
            <a:endParaRPr lang="fr-FR" dirty="0"/>
          </a:p>
          <a:p>
            <a:pPr marL="139700" indent="0">
              <a:buNone/>
            </a:pPr>
            <a:r>
              <a:rPr lang="fr-FR" b="1" dirty="0"/>
              <a:t> </a:t>
            </a:r>
            <a:endParaRPr lang="fr-FR" dirty="0"/>
          </a:p>
          <a:p>
            <a:pPr lvl="0"/>
            <a:r>
              <a:rPr lang="fr-FR" dirty="0"/>
              <a:t>Me mettre en rang calmement pour aller jusqu'à la cantine</a:t>
            </a:r>
          </a:p>
          <a:p>
            <a:pPr lvl="0"/>
            <a:r>
              <a:rPr lang="fr-FR" dirty="0"/>
              <a:t>Entrer dans le calme et m’installer à table</a:t>
            </a:r>
          </a:p>
          <a:p>
            <a:pPr lvl="0"/>
            <a:r>
              <a:rPr lang="fr-FR" dirty="0"/>
              <a:t>Je m’installe suivant les consignes des agents de cantine</a:t>
            </a:r>
          </a:p>
          <a:p>
            <a:pPr marL="139700" indent="0">
              <a:buNone/>
            </a:pPr>
            <a:r>
              <a:rPr lang="fr-FR" dirty="0"/>
              <a:t> </a:t>
            </a:r>
          </a:p>
          <a:p>
            <a:r>
              <a:rPr lang="fr-FR" b="1" dirty="0"/>
              <a:t>PENDANT LE REPAS </a:t>
            </a:r>
          </a:p>
          <a:p>
            <a:pPr marL="139700" indent="0">
              <a:buNone/>
            </a:pPr>
            <a:endParaRPr lang="fr-FR" dirty="0"/>
          </a:p>
          <a:p>
            <a:pPr lvl="0"/>
            <a:r>
              <a:rPr lang="fr-FR" dirty="0"/>
              <a:t>Respecter le personnel de cantine</a:t>
            </a:r>
          </a:p>
          <a:p>
            <a:pPr lvl="0"/>
            <a:r>
              <a:rPr lang="fr-FR" dirty="0"/>
              <a:t>Respect des gestes barrières</a:t>
            </a:r>
          </a:p>
          <a:p>
            <a:pPr lvl="0"/>
            <a:r>
              <a:rPr lang="fr-FR" dirty="0"/>
              <a:t>Parler a voix basse pour ne pas gêner les autres</a:t>
            </a:r>
          </a:p>
          <a:p>
            <a:pPr lvl="0"/>
            <a:r>
              <a:rPr lang="fr-FR" dirty="0"/>
              <a:t>Rester assis correctement</a:t>
            </a:r>
          </a:p>
          <a:p>
            <a:pPr lvl="0"/>
            <a:r>
              <a:rPr lang="fr-FR" dirty="0"/>
              <a:t>Manger proprement</a:t>
            </a:r>
          </a:p>
          <a:p>
            <a:pPr lvl="0"/>
            <a:r>
              <a:rPr lang="fr-FR" dirty="0"/>
              <a:t>Maintenir la propreté du lieu ET  prendre soin du matériel</a:t>
            </a:r>
          </a:p>
          <a:p>
            <a:pPr lvl="0"/>
            <a:r>
              <a:rPr lang="fr-FR" dirty="0"/>
              <a:t>Essayer de gouter avant de dire que tu n’aimes pas Redemander un plat s’il en reste</a:t>
            </a:r>
          </a:p>
          <a:p>
            <a:pPr lvl="0"/>
            <a:r>
              <a:rPr lang="fr-FR" dirty="0"/>
              <a:t>Tu peux te confier au personnel de cantine si tu as des problèmes</a:t>
            </a:r>
          </a:p>
          <a:p>
            <a:pPr marL="139700" lvl="0" indent="0">
              <a:buNone/>
            </a:pPr>
            <a:endParaRPr lang="fr-FR" dirty="0"/>
          </a:p>
          <a:p>
            <a:r>
              <a:rPr lang="fr-FR" b="1" dirty="0"/>
              <a:t>APRES LE REPAS</a:t>
            </a:r>
            <a:endParaRPr lang="fr-FR" dirty="0"/>
          </a:p>
          <a:p>
            <a:pPr marL="139700" indent="0">
              <a:buNone/>
            </a:pPr>
            <a:endParaRPr lang="fr-FR" dirty="0"/>
          </a:p>
          <a:p>
            <a:pPr lvl="0"/>
            <a:r>
              <a:rPr lang="fr-FR" dirty="0"/>
              <a:t>Aider au rangement de ta table et à son nettoyage (empiler les verres assiettes et couverts en bout de table et jeter les déchets)</a:t>
            </a:r>
          </a:p>
          <a:p>
            <a:pPr lvl="0"/>
            <a:r>
              <a:rPr lang="fr-FR" dirty="0"/>
              <a:t>Ranger ta chaise sans faire de bruit et sans la traîner</a:t>
            </a:r>
          </a:p>
          <a:p>
            <a:pPr lvl="0"/>
            <a:r>
              <a:rPr lang="fr-FR" dirty="0"/>
              <a:t>Sortir calmement et sans courir après avoir eu la permission</a:t>
            </a:r>
          </a:p>
          <a:p>
            <a:pPr lvl="0"/>
            <a:r>
              <a:rPr lang="fr-FR" dirty="0"/>
              <a:t>Et DANS LA COUR tu peux signaler tous problèmes aux animateurs.</a:t>
            </a:r>
          </a:p>
          <a:p>
            <a:endParaRPr lang="fr-FR" dirty="0"/>
          </a:p>
        </p:txBody>
      </p:sp>
      <p:sp>
        <p:nvSpPr>
          <p:cNvPr id="4" name="Espace réservé du texte 1">
            <a:extLst>
              <a:ext uri="{FF2B5EF4-FFF2-40B4-BE49-F238E27FC236}">
                <a16:creationId xmlns:a16="http://schemas.microsoft.com/office/drawing/2014/main" id="{190EB198-BFBA-4296-B375-59C250FAE8B3}"/>
              </a:ext>
            </a:extLst>
          </p:cNvPr>
          <p:cNvSpPr txBox="1">
            <a:spLocks/>
          </p:cNvSpPr>
          <p:nvPr/>
        </p:nvSpPr>
        <p:spPr>
          <a:xfrm>
            <a:off x="4475581" y="470647"/>
            <a:ext cx="3901888" cy="3758453"/>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2"/>
              </a:buClr>
              <a:buSzPts val="1400"/>
              <a:buFont typeface="Questrial"/>
              <a:buChar char="●"/>
              <a:defRPr sz="1400" b="0" i="0" u="none" strike="noStrike" cap="none">
                <a:solidFill>
                  <a:schemeClr val="dk2"/>
                </a:solidFill>
                <a:latin typeface="Questrial"/>
                <a:ea typeface="Questrial"/>
                <a:cs typeface="Questrial"/>
                <a:sym typeface="Questrial"/>
              </a:defRPr>
            </a:lvl1pPr>
            <a:lvl2pPr marL="914400" marR="0" lvl="1" indent="-330200" algn="l" rtl="0">
              <a:lnSpc>
                <a:spcPct val="115000"/>
              </a:lnSpc>
              <a:spcBef>
                <a:spcPts val="0"/>
              </a:spcBef>
              <a:spcAft>
                <a:spcPts val="0"/>
              </a:spcAft>
              <a:buClr>
                <a:schemeClr val="dk2"/>
              </a:buClr>
              <a:buSzPts val="1600"/>
              <a:buFont typeface="Questrial"/>
              <a:buChar char="○"/>
              <a:defRPr sz="1600" b="0" i="0" u="none" strike="noStrike" cap="none">
                <a:solidFill>
                  <a:schemeClr val="dk2"/>
                </a:solidFill>
                <a:latin typeface="Questrial"/>
                <a:ea typeface="Questrial"/>
                <a:cs typeface="Questrial"/>
                <a:sym typeface="Questrial"/>
              </a:defRPr>
            </a:lvl2pPr>
            <a:lvl3pPr marL="1371600" marR="0" lvl="2" indent="-330200" algn="l" rtl="0">
              <a:lnSpc>
                <a:spcPct val="115000"/>
              </a:lnSpc>
              <a:spcBef>
                <a:spcPts val="1600"/>
              </a:spcBef>
              <a:spcAft>
                <a:spcPts val="0"/>
              </a:spcAft>
              <a:buClr>
                <a:schemeClr val="dk2"/>
              </a:buClr>
              <a:buSzPts val="1600"/>
              <a:buFont typeface="Questrial"/>
              <a:buChar char="■"/>
              <a:defRPr sz="1600" b="0" i="0" u="none" strike="noStrike" cap="none">
                <a:solidFill>
                  <a:schemeClr val="dk2"/>
                </a:solidFill>
                <a:latin typeface="Questrial"/>
                <a:ea typeface="Questrial"/>
                <a:cs typeface="Questrial"/>
                <a:sym typeface="Questrial"/>
              </a:defRPr>
            </a:lvl3pPr>
            <a:lvl4pPr marL="1828800" marR="0" lvl="3" indent="-330200" algn="l" rtl="0">
              <a:lnSpc>
                <a:spcPct val="115000"/>
              </a:lnSpc>
              <a:spcBef>
                <a:spcPts val="1600"/>
              </a:spcBef>
              <a:spcAft>
                <a:spcPts val="0"/>
              </a:spcAft>
              <a:buClr>
                <a:schemeClr val="dk2"/>
              </a:buClr>
              <a:buSzPts val="1600"/>
              <a:buFont typeface="Questrial"/>
              <a:buChar char="●"/>
              <a:defRPr sz="1600" b="0" i="0" u="none" strike="noStrike" cap="none">
                <a:solidFill>
                  <a:schemeClr val="dk2"/>
                </a:solidFill>
                <a:latin typeface="Questrial"/>
                <a:ea typeface="Questrial"/>
                <a:cs typeface="Questrial"/>
                <a:sym typeface="Questrial"/>
              </a:defRPr>
            </a:lvl4pPr>
            <a:lvl5pPr marL="2286000" marR="0" lvl="4" indent="-330200" algn="l" rtl="0">
              <a:lnSpc>
                <a:spcPct val="115000"/>
              </a:lnSpc>
              <a:spcBef>
                <a:spcPts val="1600"/>
              </a:spcBef>
              <a:spcAft>
                <a:spcPts val="0"/>
              </a:spcAft>
              <a:buClr>
                <a:schemeClr val="dk2"/>
              </a:buClr>
              <a:buSzPts val="1600"/>
              <a:buFont typeface="Questrial"/>
              <a:buChar char="○"/>
              <a:defRPr sz="1600" b="0" i="0" u="none" strike="noStrike" cap="none">
                <a:solidFill>
                  <a:schemeClr val="dk2"/>
                </a:solidFill>
                <a:latin typeface="Questrial"/>
                <a:ea typeface="Questrial"/>
                <a:cs typeface="Questrial"/>
                <a:sym typeface="Questrial"/>
              </a:defRPr>
            </a:lvl5pPr>
            <a:lvl6pPr marL="2743200" marR="0" lvl="5" indent="-330200" algn="l" rtl="0">
              <a:lnSpc>
                <a:spcPct val="115000"/>
              </a:lnSpc>
              <a:spcBef>
                <a:spcPts val="1600"/>
              </a:spcBef>
              <a:spcAft>
                <a:spcPts val="0"/>
              </a:spcAft>
              <a:buClr>
                <a:schemeClr val="dk2"/>
              </a:buClr>
              <a:buSzPts val="1600"/>
              <a:buFont typeface="Questrial"/>
              <a:buChar char="■"/>
              <a:defRPr sz="1600" b="0" i="0" u="none" strike="noStrike" cap="none">
                <a:solidFill>
                  <a:schemeClr val="dk2"/>
                </a:solidFill>
                <a:latin typeface="Questrial"/>
                <a:ea typeface="Questrial"/>
                <a:cs typeface="Questrial"/>
                <a:sym typeface="Questrial"/>
              </a:defRPr>
            </a:lvl6pPr>
            <a:lvl7pPr marL="3200400" marR="0" lvl="6" indent="-330200" algn="l" rtl="0">
              <a:lnSpc>
                <a:spcPct val="115000"/>
              </a:lnSpc>
              <a:spcBef>
                <a:spcPts val="1600"/>
              </a:spcBef>
              <a:spcAft>
                <a:spcPts val="0"/>
              </a:spcAft>
              <a:buClr>
                <a:schemeClr val="dk2"/>
              </a:buClr>
              <a:buSzPts val="1600"/>
              <a:buFont typeface="Questrial"/>
              <a:buChar char="●"/>
              <a:defRPr sz="1600" b="0" i="0" u="none" strike="noStrike" cap="none">
                <a:solidFill>
                  <a:schemeClr val="dk2"/>
                </a:solidFill>
                <a:latin typeface="Questrial"/>
                <a:ea typeface="Questrial"/>
                <a:cs typeface="Questrial"/>
                <a:sym typeface="Questrial"/>
              </a:defRPr>
            </a:lvl7pPr>
            <a:lvl8pPr marL="3657600" marR="0" lvl="7" indent="-330200" algn="l" rtl="0">
              <a:lnSpc>
                <a:spcPct val="115000"/>
              </a:lnSpc>
              <a:spcBef>
                <a:spcPts val="1600"/>
              </a:spcBef>
              <a:spcAft>
                <a:spcPts val="0"/>
              </a:spcAft>
              <a:buClr>
                <a:schemeClr val="dk2"/>
              </a:buClr>
              <a:buSzPts val="1600"/>
              <a:buFont typeface="Questrial"/>
              <a:buChar char="○"/>
              <a:defRPr sz="1600" b="0" i="0" u="none" strike="noStrike" cap="none">
                <a:solidFill>
                  <a:schemeClr val="dk2"/>
                </a:solidFill>
                <a:latin typeface="Questrial"/>
                <a:ea typeface="Questrial"/>
                <a:cs typeface="Questrial"/>
                <a:sym typeface="Questrial"/>
              </a:defRPr>
            </a:lvl8pPr>
            <a:lvl9pPr marL="4114800" marR="0" lvl="8" indent="-330200" algn="l" rtl="0">
              <a:lnSpc>
                <a:spcPct val="115000"/>
              </a:lnSpc>
              <a:spcBef>
                <a:spcPts val="1600"/>
              </a:spcBef>
              <a:spcAft>
                <a:spcPts val="1600"/>
              </a:spcAft>
              <a:buClr>
                <a:schemeClr val="dk2"/>
              </a:buClr>
              <a:buSzPts val="1600"/>
              <a:buFont typeface="Questrial"/>
              <a:buChar char="■"/>
              <a:defRPr sz="1600" b="0" i="0" u="none" strike="noStrike" cap="none">
                <a:solidFill>
                  <a:schemeClr val="dk2"/>
                </a:solidFill>
                <a:latin typeface="Questrial"/>
                <a:ea typeface="Questrial"/>
                <a:cs typeface="Questrial"/>
                <a:sym typeface="Questrial"/>
              </a:defRPr>
            </a:lvl9pPr>
          </a:lstStyle>
          <a:p>
            <a:r>
              <a:rPr lang="fr-FR" sz="900" b="1" u="sng" dirty="0"/>
              <a:t>Ce que tu t’engages à ne pas faire :</a:t>
            </a:r>
            <a:endParaRPr lang="fr-FR" sz="900" dirty="0"/>
          </a:p>
          <a:p>
            <a:pPr marL="139700" indent="0">
              <a:buNone/>
            </a:pPr>
            <a:endParaRPr lang="fr-FR" sz="900" dirty="0"/>
          </a:p>
          <a:p>
            <a:r>
              <a:rPr lang="fr-FR" sz="900" b="1" dirty="0"/>
              <a:t>AVANT LE REPAS </a:t>
            </a:r>
            <a:endParaRPr lang="fr-FR" sz="900" dirty="0"/>
          </a:p>
          <a:p>
            <a:pPr marL="139700" indent="0">
              <a:buNone/>
            </a:pPr>
            <a:endParaRPr lang="fr-FR" sz="900" dirty="0"/>
          </a:p>
          <a:p>
            <a:pPr lvl="0"/>
            <a:r>
              <a:rPr lang="fr-FR" sz="900" dirty="0"/>
              <a:t>Ne pas te battre et te chahuter dans la cour </a:t>
            </a:r>
          </a:p>
          <a:p>
            <a:pPr lvl="0"/>
            <a:r>
              <a:rPr lang="fr-FR" sz="900" dirty="0"/>
              <a:t>Bousculer tes copains </a:t>
            </a:r>
          </a:p>
          <a:p>
            <a:pPr lvl="0"/>
            <a:r>
              <a:rPr lang="fr-FR" sz="900" dirty="0"/>
              <a:t>Entrer bruyamment</a:t>
            </a:r>
          </a:p>
          <a:p>
            <a:r>
              <a:rPr lang="fr-FR" sz="900" b="1" dirty="0"/>
              <a:t>PENDANT LE REPAS </a:t>
            </a:r>
            <a:endParaRPr lang="fr-FR" sz="900" dirty="0"/>
          </a:p>
          <a:p>
            <a:pPr marL="139700" indent="0">
              <a:buNone/>
            </a:pPr>
            <a:endParaRPr lang="fr-FR" sz="900" dirty="0"/>
          </a:p>
          <a:p>
            <a:pPr lvl="0"/>
            <a:r>
              <a:rPr lang="fr-FR" sz="900" dirty="0"/>
              <a:t>Ne pas crier ou parler trop fort </a:t>
            </a:r>
          </a:p>
          <a:p>
            <a:pPr lvl="0"/>
            <a:r>
              <a:rPr lang="fr-FR" sz="900" dirty="0"/>
              <a:t>Être incorrecte avec le personnel de cantine ou tes camarades</a:t>
            </a:r>
          </a:p>
          <a:p>
            <a:pPr lvl="0"/>
            <a:r>
              <a:rPr lang="fr-FR" sz="900" dirty="0"/>
              <a:t>Gaspiller la nourriture, tu ne joues pas avec et tu demandes la quantité que tu peux manger</a:t>
            </a:r>
          </a:p>
          <a:p>
            <a:pPr marL="139700" lvl="0" indent="0">
              <a:buNone/>
            </a:pPr>
            <a:endParaRPr lang="fr-FR" sz="900" dirty="0"/>
          </a:p>
          <a:p>
            <a:r>
              <a:rPr lang="fr-FR" sz="900" b="1" dirty="0"/>
              <a:t>APRES LE REPAS</a:t>
            </a:r>
            <a:endParaRPr lang="fr-FR" sz="900" dirty="0"/>
          </a:p>
          <a:p>
            <a:pPr marL="139700" indent="0">
              <a:buNone/>
            </a:pPr>
            <a:endParaRPr lang="fr-FR" sz="900" dirty="0"/>
          </a:p>
          <a:p>
            <a:pPr lvl="0"/>
            <a:r>
              <a:rPr lang="fr-FR" sz="900" dirty="0"/>
              <a:t>Tu ne peux pas te lever sans autorisation</a:t>
            </a:r>
          </a:p>
          <a:p>
            <a:pPr lvl="0"/>
            <a:r>
              <a:rPr lang="fr-FR" sz="900" dirty="0"/>
              <a:t>Et DANS LA COUR tu ne peux pas être brutal dans tes jeux avec tes camarades, jouer dans les WC et jeter tes papiers dans la cour.</a:t>
            </a:r>
          </a:p>
        </p:txBody>
      </p:sp>
    </p:spTree>
    <p:extLst>
      <p:ext uri="{BB962C8B-B14F-4D97-AF65-F5344CB8AC3E}">
        <p14:creationId xmlns:p14="http://schemas.microsoft.com/office/powerpoint/2010/main" val="1072860151"/>
      </p:ext>
    </p:extLst>
  </p:cSld>
  <p:clrMapOvr>
    <a:masterClrMapping/>
  </p:clrMapOvr>
  <mc:AlternateContent xmlns:mc="http://schemas.openxmlformats.org/markup-compatibility/2006" xmlns:p14="http://schemas.microsoft.com/office/powerpoint/2010/main">
    <mc:Choice Requires="p14">
      <p:transition spd="slow" p14:dur="2000" advClick="0" advTm="40000"/>
    </mc:Choice>
    <mc:Fallback xmlns="">
      <p:transition spd="slow" advClick="0" advTm="4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8C63B5-6FFC-4109-8CEB-62C31C248AA2}"/>
              </a:ext>
            </a:extLst>
          </p:cNvPr>
          <p:cNvSpPr>
            <a:spLocks noGrp="1"/>
          </p:cNvSpPr>
          <p:nvPr>
            <p:ph type="title"/>
          </p:nvPr>
        </p:nvSpPr>
        <p:spPr>
          <a:xfrm>
            <a:off x="-577515" y="94389"/>
            <a:ext cx="8525232" cy="572700"/>
          </a:xfrm>
        </p:spPr>
        <p:txBody>
          <a:bodyPr>
            <a:noAutofit/>
          </a:bodyPr>
          <a:lstStyle/>
          <a:p>
            <a:pPr algn="ctr"/>
            <a:r>
              <a:rPr lang="fr-FR" sz="2800" u="sng" dirty="0"/>
              <a:t>RĖGLEMENT  INTÉRIEUR  DES ACCUEILS PERISCOLAIRES ET EXTRASCOLAIRES</a:t>
            </a:r>
            <a:br>
              <a:rPr lang="fr-FR" sz="2800" dirty="0"/>
            </a:br>
            <a:endParaRPr lang="fr-FR" sz="2800" dirty="0"/>
          </a:p>
        </p:txBody>
      </p:sp>
      <p:sp>
        <p:nvSpPr>
          <p:cNvPr id="3" name="Titre 1">
            <a:extLst>
              <a:ext uri="{FF2B5EF4-FFF2-40B4-BE49-F238E27FC236}">
                <a16:creationId xmlns:a16="http://schemas.microsoft.com/office/drawing/2014/main" id="{2431D334-A6BB-4AFA-A716-A74E976B5C65}"/>
              </a:ext>
            </a:extLst>
          </p:cNvPr>
          <p:cNvSpPr txBox="1">
            <a:spLocks/>
          </p:cNvSpPr>
          <p:nvPr/>
        </p:nvSpPr>
        <p:spPr>
          <a:xfrm>
            <a:off x="463924" y="1031279"/>
            <a:ext cx="8411942" cy="173881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200"/>
              <a:buFont typeface="Gaegu"/>
              <a:buNone/>
              <a:defRPr sz="3200" b="1" i="0" u="none" strike="noStrike" cap="none">
                <a:solidFill>
                  <a:schemeClr val="dk2"/>
                </a:solidFill>
                <a:latin typeface="Gaegu"/>
                <a:ea typeface="Gaegu"/>
                <a:cs typeface="Gaegu"/>
                <a:sym typeface="Gaegu"/>
              </a:defRPr>
            </a:lvl1pPr>
            <a:lvl2pPr marR="0" lvl="1" algn="l" rtl="0">
              <a:lnSpc>
                <a:spcPct val="10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9pPr>
          </a:lstStyle>
          <a:p>
            <a:r>
              <a:rPr lang="fr-FR" sz="1600" u="sng" dirty="0"/>
              <a:t>PRÉAMBULE</a:t>
            </a:r>
          </a:p>
          <a:p>
            <a:endParaRPr lang="fr-FR" sz="900" u="sng" dirty="0"/>
          </a:p>
          <a:p>
            <a:pPr algn="just"/>
            <a:r>
              <a:rPr lang="fr-FR" sz="1200" dirty="0"/>
              <a:t>La commune de Marchiennes met à la disposition des familles un service d’accueil. Il s’agit d’un mode de garde pour les enfants scolarisés dans les écoles publiques.</a:t>
            </a:r>
            <a:endParaRPr lang="fr-FR" sz="2400" dirty="0"/>
          </a:p>
          <a:p>
            <a:pPr algn="just"/>
            <a:r>
              <a:rPr lang="fr-FR" sz="1200" dirty="0"/>
              <a:t>Le présent règlement a pour objet de fixer les règles de fonctionnement du service et de la participation financière des familles. </a:t>
            </a:r>
          </a:p>
          <a:p>
            <a:pPr algn="just"/>
            <a:r>
              <a:rPr lang="fr-FR" sz="1200" dirty="0"/>
              <a:t>L’intérêt est d’offrir une prestation de qualité aux enfants des écoles maternelles et élémentaires</a:t>
            </a:r>
            <a:r>
              <a:rPr lang="fr-FR" sz="1100" dirty="0"/>
              <a:t>. </a:t>
            </a:r>
          </a:p>
          <a:p>
            <a:pPr algn="just"/>
            <a:r>
              <a:rPr lang="fr-FR" sz="1200" dirty="0"/>
              <a:t>Pour cela, les règles contenues dans ce règlement sont impératives et doivent être scrupuleusement respectées.</a:t>
            </a:r>
            <a:endParaRPr lang="fr-FR" dirty="0"/>
          </a:p>
        </p:txBody>
      </p:sp>
      <p:pic>
        <p:nvPicPr>
          <p:cNvPr id="5" name="Image 4">
            <a:extLst>
              <a:ext uri="{FF2B5EF4-FFF2-40B4-BE49-F238E27FC236}">
                <a16:creationId xmlns:a16="http://schemas.microsoft.com/office/drawing/2014/main" id="{9F61D9CF-5D50-423F-82F8-3435B6A23857}"/>
              </a:ext>
            </a:extLst>
          </p:cNvPr>
          <p:cNvPicPr>
            <a:picLocks noChangeAspect="1"/>
          </p:cNvPicPr>
          <p:nvPr/>
        </p:nvPicPr>
        <p:blipFill>
          <a:blip r:embed="rId2"/>
          <a:stretch>
            <a:fillRect/>
          </a:stretch>
        </p:blipFill>
        <p:spPr>
          <a:xfrm>
            <a:off x="1475447" y="2888770"/>
            <a:ext cx="6161218" cy="2036894"/>
          </a:xfrm>
          <a:prstGeom prst="rect">
            <a:avLst/>
          </a:prstGeom>
        </p:spPr>
      </p:pic>
    </p:spTree>
    <p:extLst>
      <p:ext uri="{BB962C8B-B14F-4D97-AF65-F5344CB8AC3E}">
        <p14:creationId xmlns:p14="http://schemas.microsoft.com/office/powerpoint/2010/main" val="2207555392"/>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sp>
        <p:nvSpPr>
          <p:cNvPr id="1008" name="Google Shape;1008;p60"/>
          <p:cNvSpPr txBox="1">
            <a:spLocks noGrp="1"/>
          </p:cNvSpPr>
          <p:nvPr>
            <p:ph type="ctrTitle"/>
          </p:nvPr>
        </p:nvSpPr>
        <p:spPr>
          <a:xfrm>
            <a:off x="457110" y="272206"/>
            <a:ext cx="9346908" cy="577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FR" dirty="0"/>
              <a:t>REGLES DE FONCTIONNEMENT</a:t>
            </a:r>
            <a:endParaRPr dirty="0"/>
          </a:p>
        </p:txBody>
      </p:sp>
      <p:sp>
        <p:nvSpPr>
          <p:cNvPr id="1009" name="Google Shape;1009;p60"/>
          <p:cNvSpPr txBox="1">
            <a:spLocks noGrp="1"/>
          </p:cNvSpPr>
          <p:nvPr>
            <p:ph type="subTitle" idx="1"/>
          </p:nvPr>
        </p:nvSpPr>
        <p:spPr>
          <a:xfrm>
            <a:off x="3445269" y="1851499"/>
            <a:ext cx="4569178" cy="3093377"/>
          </a:xfrm>
          <a:prstGeom prst="rect">
            <a:avLst/>
          </a:prstGeom>
        </p:spPr>
        <p:txBody>
          <a:bodyPr spcFirstLastPara="1" wrap="square" lIns="91425" tIns="91425" rIns="91425" bIns="91425" anchor="t" anchorCtr="0">
            <a:noAutofit/>
          </a:bodyPr>
          <a:lstStyle/>
          <a:p>
            <a:r>
              <a:rPr lang="fr-FR" sz="1100" b="1" dirty="0"/>
              <a:t>ARTICLE 1.1 : CONDITIONS D’ACCUEIL </a:t>
            </a:r>
            <a:endParaRPr lang="fr-FR" sz="1100" dirty="0"/>
          </a:p>
          <a:p>
            <a:r>
              <a:rPr lang="fr-FR" sz="1100" b="1" dirty="0"/>
              <a:t> </a:t>
            </a:r>
            <a:endParaRPr lang="fr-FR" sz="1100" dirty="0"/>
          </a:p>
          <a:p>
            <a:r>
              <a:rPr lang="fr-FR" sz="1100" dirty="0"/>
              <a:t>Pour être accueilli aux Accueils, les enfants devront obligatoirement :</a:t>
            </a:r>
          </a:p>
          <a:p>
            <a:endParaRPr lang="fr-FR" sz="1100" dirty="0"/>
          </a:p>
          <a:p>
            <a:r>
              <a:rPr lang="fr-FR" sz="1100" dirty="0"/>
              <a:t>- être scolarisés, au minimum, en petite section de maternelle.</a:t>
            </a:r>
          </a:p>
          <a:p>
            <a:r>
              <a:rPr lang="fr-FR" sz="1100" dirty="0"/>
              <a:t> </a:t>
            </a:r>
            <a:r>
              <a:rPr lang="fr-FR" sz="1100" b="1" i="1" dirty="0"/>
              <a:t> </a:t>
            </a:r>
            <a:endParaRPr lang="fr-FR" sz="1100" dirty="0"/>
          </a:p>
          <a:p>
            <a:pPr lvl="0"/>
            <a:r>
              <a:rPr lang="fr-FR" sz="1100" dirty="0"/>
              <a:t>- Les inscriptions seront validées en fonction du positionnement du</a:t>
            </a:r>
          </a:p>
          <a:p>
            <a:pPr lvl="0"/>
            <a:endParaRPr lang="fr-FR" sz="1100" dirty="0"/>
          </a:p>
          <a:p>
            <a:pPr lvl="0"/>
            <a:r>
              <a:rPr lang="fr-FR" sz="1100" dirty="0"/>
              <a:t>portail famille et des taux d’encadrement.</a:t>
            </a:r>
          </a:p>
          <a:p>
            <a:pPr lvl="0"/>
            <a:endParaRPr lang="fr-FR" sz="1100" dirty="0"/>
          </a:p>
          <a:p>
            <a:r>
              <a:rPr lang="fr-FR" sz="1100" dirty="0"/>
              <a:t>- être propres et capables de manger seul,</a:t>
            </a:r>
          </a:p>
          <a:p>
            <a:r>
              <a:rPr lang="fr-FR" sz="1100" dirty="0"/>
              <a:t> </a:t>
            </a:r>
          </a:p>
          <a:p>
            <a:r>
              <a:rPr lang="fr-FR" sz="1100" dirty="0"/>
              <a:t>- Être inscrits sur le portail famille</a:t>
            </a:r>
          </a:p>
          <a:p>
            <a:pPr marL="0" lvl="0" indent="0" algn="l" rtl="0">
              <a:spcBef>
                <a:spcPts val="0"/>
              </a:spcBef>
              <a:spcAft>
                <a:spcPts val="0"/>
              </a:spcAft>
              <a:buSzPts val="770"/>
              <a:buNone/>
            </a:pPr>
            <a:endParaRPr dirty="0"/>
          </a:p>
        </p:txBody>
      </p:sp>
      <p:grpSp>
        <p:nvGrpSpPr>
          <p:cNvPr id="1012" name="Google Shape;1012;p60"/>
          <p:cNvGrpSpPr/>
          <p:nvPr/>
        </p:nvGrpSpPr>
        <p:grpSpPr>
          <a:xfrm>
            <a:off x="177683" y="1055228"/>
            <a:ext cx="3222372" cy="3634228"/>
            <a:chOff x="918375" y="1018100"/>
            <a:chExt cx="3118525" cy="3513707"/>
          </a:xfrm>
        </p:grpSpPr>
        <p:sp>
          <p:nvSpPr>
            <p:cNvPr id="1013" name="Google Shape;1013;p60"/>
            <p:cNvSpPr/>
            <p:nvPr/>
          </p:nvSpPr>
          <p:spPr>
            <a:xfrm>
              <a:off x="918375" y="1018100"/>
              <a:ext cx="3061912" cy="210425"/>
            </a:xfrm>
            <a:custGeom>
              <a:avLst/>
              <a:gdLst/>
              <a:ahLst/>
              <a:cxnLst/>
              <a:rect l="l" t="t" r="r" b="b"/>
              <a:pathLst>
                <a:path w="130308" h="8417" extrusionOk="0">
                  <a:moveTo>
                    <a:pt x="64797" y="0"/>
                  </a:moveTo>
                  <a:cubicBezTo>
                    <a:pt x="64084" y="0"/>
                    <a:pt x="54126" y="29"/>
                    <a:pt x="52015" y="29"/>
                  </a:cubicBezTo>
                  <a:cubicBezTo>
                    <a:pt x="42675" y="98"/>
                    <a:pt x="35858" y="179"/>
                    <a:pt x="31919" y="179"/>
                  </a:cubicBezTo>
                  <a:cubicBezTo>
                    <a:pt x="29409" y="179"/>
                    <a:pt x="28068" y="146"/>
                    <a:pt x="27991" y="57"/>
                  </a:cubicBezTo>
                  <a:cubicBezTo>
                    <a:pt x="27962" y="24"/>
                    <a:pt x="27916" y="10"/>
                    <a:pt x="27858" y="10"/>
                  </a:cubicBezTo>
                  <a:cubicBezTo>
                    <a:pt x="27611" y="10"/>
                    <a:pt x="27145" y="254"/>
                    <a:pt x="26864" y="254"/>
                  </a:cubicBezTo>
                  <a:cubicBezTo>
                    <a:pt x="26815" y="254"/>
                    <a:pt x="26771" y="246"/>
                    <a:pt x="26735" y="228"/>
                  </a:cubicBezTo>
                  <a:cubicBezTo>
                    <a:pt x="22741" y="343"/>
                    <a:pt x="24767" y="285"/>
                    <a:pt x="16207" y="599"/>
                  </a:cubicBezTo>
                  <a:cubicBezTo>
                    <a:pt x="13553" y="713"/>
                    <a:pt x="10843" y="828"/>
                    <a:pt x="8646" y="885"/>
                  </a:cubicBezTo>
                  <a:cubicBezTo>
                    <a:pt x="7133" y="925"/>
                    <a:pt x="5891" y="965"/>
                    <a:pt x="5152" y="965"/>
                  </a:cubicBezTo>
                  <a:cubicBezTo>
                    <a:pt x="4846" y="965"/>
                    <a:pt x="4626" y="958"/>
                    <a:pt x="4509" y="942"/>
                  </a:cubicBezTo>
                  <a:cubicBezTo>
                    <a:pt x="4232" y="918"/>
                    <a:pt x="3997" y="905"/>
                    <a:pt x="3795" y="905"/>
                  </a:cubicBezTo>
                  <a:cubicBezTo>
                    <a:pt x="3266" y="905"/>
                    <a:pt x="2959" y="992"/>
                    <a:pt x="2711" y="1198"/>
                  </a:cubicBezTo>
                  <a:cubicBezTo>
                    <a:pt x="1655" y="1997"/>
                    <a:pt x="1" y="7048"/>
                    <a:pt x="1170" y="7304"/>
                  </a:cubicBezTo>
                  <a:cubicBezTo>
                    <a:pt x="1231" y="7311"/>
                    <a:pt x="1334" y="7314"/>
                    <a:pt x="1474" y="7314"/>
                  </a:cubicBezTo>
                  <a:cubicBezTo>
                    <a:pt x="3605" y="7314"/>
                    <a:pt x="14474" y="6575"/>
                    <a:pt x="20701" y="6575"/>
                  </a:cubicBezTo>
                  <a:cubicBezTo>
                    <a:pt x="22587" y="6575"/>
                    <a:pt x="24047" y="6643"/>
                    <a:pt x="24710" y="6819"/>
                  </a:cubicBezTo>
                  <a:cubicBezTo>
                    <a:pt x="25583" y="6777"/>
                    <a:pt x="35956" y="6161"/>
                    <a:pt x="43031" y="6161"/>
                  </a:cubicBezTo>
                  <a:cubicBezTo>
                    <a:pt x="45430" y="6161"/>
                    <a:pt x="47449" y="6232"/>
                    <a:pt x="48591" y="6420"/>
                  </a:cubicBezTo>
                  <a:cubicBezTo>
                    <a:pt x="49358" y="6190"/>
                    <a:pt x="51815" y="6112"/>
                    <a:pt x="54905" y="6112"/>
                  </a:cubicBezTo>
                  <a:cubicBezTo>
                    <a:pt x="61272" y="6112"/>
                    <a:pt x="70326" y="6441"/>
                    <a:pt x="72810" y="6441"/>
                  </a:cubicBezTo>
                  <a:cubicBezTo>
                    <a:pt x="73159" y="6441"/>
                    <a:pt x="73378" y="6435"/>
                    <a:pt x="73443" y="6420"/>
                  </a:cubicBezTo>
                  <a:cubicBezTo>
                    <a:pt x="73782" y="6340"/>
                    <a:pt x="74524" y="6305"/>
                    <a:pt x="75371" y="6305"/>
                  </a:cubicBezTo>
                  <a:cubicBezTo>
                    <a:pt x="76942" y="6305"/>
                    <a:pt x="78874" y="6424"/>
                    <a:pt x="79263" y="6591"/>
                  </a:cubicBezTo>
                  <a:cubicBezTo>
                    <a:pt x="79697" y="6777"/>
                    <a:pt x="80228" y="6834"/>
                    <a:pt x="80772" y="6834"/>
                  </a:cubicBezTo>
                  <a:cubicBezTo>
                    <a:pt x="81619" y="6834"/>
                    <a:pt x="82497" y="6696"/>
                    <a:pt x="83087" y="6696"/>
                  </a:cubicBezTo>
                  <a:cubicBezTo>
                    <a:pt x="83336" y="6696"/>
                    <a:pt x="83534" y="6721"/>
                    <a:pt x="83657" y="6791"/>
                  </a:cubicBezTo>
                  <a:cubicBezTo>
                    <a:pt x="86176" y="6703"/>
                    <a:pt x="87066" y="6603"/>
                    <a:pt x="88942" y="6603"/>
                  </a:cubicBezTo>
                  <a:cubicBezTo>
                    <a:pt x="91317" y="6603"/>
                    <a:pt x="95273" y="6762"/>
                    <a:pt x="106112" y="7304"/>
                  </a:cubicBezTo>
                  <a:cubicBezTo>
                    <a:pt x="110905" y="7561"/>
                    <a:pt x="109308" y="7476"/>
                    <a:pt x="114044" y="7732"/>
                  </a:cubicBezTo>
                  <a:cubicBezTo>
                    <a:pt x="114506" y="7708"/>
                    <a:pt x="114976" y="7698"/>
                    <a:pt x="115448" y="7698"/>
                  </a:cubicBezTo>
                  <a:cubicBezTo>
                    <a:pt x="119326" y="7698"/>
                    <a:pt x="123418" y="8417"/>
                    <a:pt x="125708" y="8417"/>
                  </a:cubicBezTo>
                  <a:cubicBezTo>
                    <a:pt x="126462" y="8417"/>
                    <a:pt x="127020" y="8339"/>
                    <a:pt x="127311" y="8132"/>
                  </a:cubicBezTo>
                  <a:cubicBezTo>
                    <a:pt x="128567" y="7219"/>
                    <a:pt x="130307" y="3424"/>
                    <a:pt x="129879" y="2454"/>
                  </a:cubicBezTo>
                  <a:cubicBezTo>
                    <a:pt x="129732" y="2136"/>
                    <a:pt x="122277" y="1859"/>
                    <a:pt x="119711" y="1859"/>
                  </a:cubicBezTo>
                  <a:cubicBezTo>
                    <a:pt x="119287" y="1859"/>
                    <a:pt x="118996" y="1867"/>
                    <a:pt x="118894" y="1883"/>
                  </a:cubicBezTo>
                  <a:cubicBezTo>
                    <a:pt x="118845" y="1888"/>
                    <a:pt x="118796" y="1891"/>
                    <a:pt x="118749" y="1891"/>
                  </a:cubicBezTo>
                  <a:cubicBezTo>
                    <a:pt x="118518" y="1891"/>
                    <a:pt x="118314" y="1835"/>
                    <a:pt x="118267" y="1741"/>
                  </a:cubicBezTo>
                  <a:cubicBezTo>
                    <a:pt x="118267" y="1712"/>
                    <a:pt x="118124" y="1712"/>
                    <a:pt x="117839" y="1655"/>
                  </a:cubicBezTo>
                  <a:cubicBezTo>
                    <a:pt x="117211" y="1598"/>
                    <a:pt x="115613" y="1455"/>
                    <a:pt x="113416" y="1313"/>
                  </a:cubicBezTo>
                  <a:cubicBezTo>
                    <a:pt x="109564" y="1027"/>
                    <a:pt x="110363" y="1084"/>
                    <a:pt x="108994" y="999"/>
                  </a:cubicBezTo>
                  <a:cubicBezTo>
                    <a:pt x="108708" y="942"/>
                    <a:pt x="108566" y="942"/>
                    <a:pt x="108566" y="942"/>
                  </a:cubicBezTo>
                  <a:cubicBezTo>
                    <a:pt x="108566" y="886"/>
                    <a:pt x="108445" y="842"/>
                    <a:pt x="108250" y="842"/>
                  </a:cubicBezTo>
                  <a:cubicBezTo>
                    <a:pt x="108146" y="842"/>
                    <a:pt x="108020" y="855"/>
                    <a:pt x="107881" y="885"/>
                  </a:cubicBezTo>
                  <a:cubicBezTo>
                    <a:pt x="107503" y="952"/>
                    <a:pt x="106457" y="981"/>
                    <a:pt x="105040" y="981"/>
                  </a:cubicBezTo>
                  <a:cubicBezTo>
                    <a:pt x="103458" y="981"/>
                    <a:pt x="101413" y="945"/>
                    <a:pt x="99321" y="885"/>
                  </a:cubicBezTo>
                  <a:cubicBezTo>
                    <a:pt x="88631" y="638"/>
                    <a:pt x="88919" y="284"/>
                    <a:pt x="86784" y="284"/>
                  </a:cubicBezTo>
                  <a:cubicBezTo>
                    <a:pt x="86207" y="284"/>
                    <a:pt x="85453" y="310"/>
                    <a:pt x="84256" y="371"/>
                  </a:cubicBezTo>
                  <a:cubicBezTo>
                    <a:pt x="83826" y="390"/>
                    <a:pt x="83289" y="398"/>
                    <a:pt x="82671" y="398"/>
                  </a:cubicBezTo>
                  <a:cubicBezTo>
                    <a:pt x="79306" y="398"/>
                    <a:pt x="73544" y="163"/>
                    <a:pt x="69511" y="163"/>
                  </a:cubicBezTo>
                  <a:cubicBezTo>
                    <a:pt x="68646" y="163"/>
                    <a:pt x="67860" y="174"/>
                    <a:pt x="67194" y="200"/>
                  </a:cubicBezTo>
                  <a:cubicBezTo>
                    <a:pt x="66926" y="211"/>
                    <a:pt x="66717" y="216"/>
                    <a:pt x="66552" y="216"/>
                  </a:cubicBezTo>
                  <a:cubicBezTo>
                    <a:pt x="65451" y="216"/>
                    <a:pt x="66311" y="0"/>
                    <a:pt x="647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60"/>
            <p:cNvSpPr/>
            <p:nvPr/>
          </p:nvSpPr>
          <p:spPr>
            <a:xfrm rot="5400000">
              <a:off x="2230781" y="2705744"/>
              <a:ext cx="3387264" cy="224975"/>
            </a:xfrm>
            <a:custGeom>
              <a:avLst/>
              <a:gdLst/>
              <a:ahLst/>
              <a:cxnLst/>
              <a:rect l="l" t="t" r="r" b="b"/>
              <a:pathLst>
                <a:path w="120265" h="8999" extrusionOk="0">
                  <a:moveTo>
                    <a:pt x="112174" y="1"/>
                  </a:moveTo>
                  <a:cubicBezTo>
                    <a:pt x="111404" y="1"/>
                    <a:pt x="110304" y="38"/>
                    <a:pt x="110021" y="125"/>
                  </a:cubicBezTo>
                  <a:cubicBezTo>
                    <a:pt x="109926" y="144"/>
                    <a:pt x="109831" y="154"/>
                    <a:pt x="109744" y="154"/>
                  </a:cubicBezTo>
                  <a:cubicBezTo>
                    <a:pt x="109571" y="154"/>
                    <a:pt x="109431" y="116"/>
                    <a:pt x="109393" y="40"/>
                  </a:cubicBezTo>
                  <a:cubicBezTo>
                    <a:pt x="109393" y="11"/>
                    <a:pt x="109194" y="11"/>
                    <a:pt x="108965" y="11"/>
                  </a:cubicBezTo>
                  <a:lnTo>
                    <a:pt x="107881" y="11"/>
                  </a:lnTo>
                  <a:cubicBezTo>
                    <a:pt x="105684" y="40"/>
                    <a:pt x="101290" y="382"/>
                    <a:pt x="100263" y="382"/>
                  </a:cubicBezTo>
                  <a:cubicBezTo>
                    <a:pt x="100263" y="302"/>
                    <a:pt x="100182" y="267"/>
                    <a:pt x="100044" y="267"/>
                  </a:cubicBezTo>
                  <a:cubicBezTo>
                    <a:pt x="99937" y="267"/>
                    <a:pt x="99797" y="288"/>
                    <a:pt x="99635" y="325"/>
                  </a:cubicBezTo>
                  <a:cubicBezTo>
                    <a:pt x="99264" y="439"/>
                    <a:pt x="98180" y="582"/>
                    <a:pt x="96725" y="724"/>
                  </a:cubicBezTo>
                  <a:cubicBezTo>
                    <a:pt x="88578" y="1584"/>
                    <a:pt x="85479" y="1734"/>
                    <a:pt x="83631" y="1734"/>
                  </a:cubicBezTo>
                  <a:cubicBezTo>
                    <a:pt x="82646" y="1734"/>
                    <a:pt x="82016" y="1691"/>
                    <a:pt x="81165" y="1691"/>
                  </a:cubicBezTo>
                  <a:cubicBezTo>
                    <a:pt x="80383" y="1691"/>
                    <a:pt x="79414" y="1727"/>
                    <a:pt x="77808" y="1866"/>
                  </a:cubicBezTo>
                  <a:cubicBezTo>
                    <a:pt x="77333" y="1911"/>
                    <a:pt x="76729" y="1929"/>
                    <a:pt x="76032" y="1929"/>
                  </a:cubicBezTo>
                  <a:cubicBezTo>
                    <a:pt x="72450" y="1929"/>
                    <a:pt x="66390" y="1435"/>
                    <a:pt x="62482" y="1435"/>
                  </a:cubicBezTo>
                  <a:cubicBezTo>
                    <a:pt x="62308" y="1435"/>
                    <a:pt x="62138" y="1436"/>
                    <a:pt x="61973" y="1438"/>
                  </a:cubicBezTo>
                  <a:cubicBezTo>
                    <a:pt x="60061" y="1438"/>
                    <a:pt x="61345" y="1238"/>
                    <a:pt x="59747" y="1152"/>
                  </a:cubicBezTo>
                  <a:cubicBezTo>
                    <a:pt x="59063" y="1124"/>
                    <a:pt x="56580" y="1038"/>
                    <a:pt x="53271" y="953"/>
                  </a:cubicBezTo>
                  <a:cubicBezTo>
                    <a:pt x="49961" y="810"/>
                    <a:pt x="45795" y="753"/>
                    <a:pt x="41658" y="753"/>
                  </a:cubicBezTo>
                  <a:cubicBezTo>
                    <a:pt x="37188" y="753"/>
                    <a:pt x="31450" y="842"/>
                    <a:pt x="28070" y="842"/>
                  </a:cubicBezTo>
                  <a:cubicBezTo>
                    <a:pt x="26381" y="842"/>
                    <a:pt x="25280" y="820"/>
                    <a:pt x="25223" y="753"/>
                  </a:cubicBezTo>
                  <a:cubicBezTo>
                    <a:pt x="25196" y="729"/>
                    <a:pt x="25157" y="719"/>
                    <a:pt x="25112" y="719"/>
                  </a:cubicBezTo>
                  <a:cubicBezTo>
                    <a:pt x="24866" y="719"/>
                    <a:pt x="24400" y="1005"/>
                    <a:pt x="24135" y="1005"/>
                  </a:cubicBezTo>
                  <a:cubicBezTo>
                    <a:pt x="24093" y="1005"/>
                    <a:pt x="24056" y="998"/>
                    <a:pt x="24025" y="981"/>
                  </a:cubicBezTo>
                  <a:cubicBezTo>
                    <a:pt x="13411" y="1523"/>
                    <a:pt x="11300" y="1295"/>
                    <a:pt x="6991" y="1723"/>
                  </a:cubicBezTo>
                  <a:cubicBezTo>
                    <a:pt x="6478" y="1780"/>
                    <a:pt x="2112" y="2265"/>
                    <a:pt x="1713" y="2379"/>
                  </a:cubicBezTo>
                  <a:cubicBezTo>
                    <a:pt x="1057" y="2579"/>
                    <a:pt x="743" y="3007"/>
                    <a:pt x="486" y="4148"/>
                  </a:cubicBezTo>
                  <a:cubicBezTo>
                    <a:pt x="1" y="6231"/>
                    <a:pt x="201" y="8999"/>
                    <a:pt x="971" y="8999"/>
                  </a:cubicBezTo>
                  <a:cubicBezTo>
                    <a:pt x="1285" y="8999"/>
                    <a:pt x="2455" y="8599"/>
                    <a:pt x="4195" y="8286"/>
                  </a:cubicBezTo>
                  <a:cubicBezTo>
                    <a:pt x="7794" y="7616"/>
                    <a:pt x="12992" y="7408"/>
                    <a:pt x="16889" y="7408"/>
                  </a:cubicBezTo>
                  <a:cubicBezTo>
                    <a:pt x="19635" y="7408"/>
                    <a:pt x="21734" y="7511"/>
                    <a:pt x="22170" y="7629"/>
                  </a:cubicBezTo>
                  <a:cubicBezTo>
                    <a:pt x="25329" y="7421"/>
                    <a:pt x="33408" y="6865"/>
                    <a:pt x="39240" y="6865"/>
                  </a:cubicBezTo>
                  <a:cubicBezTo>
                    <a:pt x="41414" y="6865"/>
                    <a:pt x="43276" y="6943"/>
                    <a:pt x="44454" y="7144"/>
                  </a:cubicBezTo>
                  <a:cubicBezTo>
                    <a:pt x="44985" y="6991"/>
                    <a:pt x="46301" y="6938"/>
                    <a:pt x="47881" y="6938"/>
                  </a:cubicBezTo>
                  <a:cubicBezTo>
                    <a:pt x="51312" y="6938"/>
                    <a:pt x="55985" y="7191"/>
                    <a:pt x="56552" y="7230"/>
                  </a:cubicBezTo>
                  <a:cubicBezTo>
                    <a:pt x="61380" y="7483"/>
                    <a:pt x="66073" y="7758"/>
                    <a:pt x="67359" y="7758"/>
                  </a:cubicBezTo>
                  <a:cubicBezTo>
                    <a:pt x="67525" y="7758"/>
                    <a:pt x="67634" y="7753"/>
                    <a:pt x="67679" y="7743"/>
                  </a:cubicBezTo>
                  <a:cubicBezTo>
                    <a:pt x="67928" y="7687"/>
                    <a:pt x="68422" y="7663"/>
                    <a:pt x="69016" y="7663"/>
                  </a:cubicBezTo>
                  <a:cubicBezTo>
                    <a:pt x="70536" y="7663"/>
                    <a:pt x="72711" y="7824"/>
                    <a:pt x="73100" y="8029"/>
                  </a:cubicBezTo>
                  <a:cubicBezTo>
                    <a:pt x="73534" y="8235"/>
                    <a:pt x="74071" y="8322"/>
                    <a:pt x="74713" y="8322"/>
                  </a:cubicBezTo>
                  <a:cubicBezTo>
                    <a:pt x="74959" y="8322"/>
                    <a:pt x="75221" y="8309"/>
                    <a:pt x="75497" y="8286"/>
                  </a:cubicBezTo>
                  <a:cubicBezTo>
                    <a:pt x="76000" y="8251"/>
                    <a:pt x="76471" y="8195"/>
                    <a:pt x="76827" y="8195"/>
                  </a:cubicBezTo>
                  <a:cubicBezTo>
                    <a:pt x="77058" y="8195"/>
                    <a:pt x="77240" y="8218"/>
                    <a:pt x="77352" y="8286"/>
                  </a:cubicBezTo>
                  <a:cubicBezTo>
                    <a:pt x="93216" y="7230"/>
                    <a:pt x="106055" y="6402"/>
                    <a:pt x="106055" y="6402"/>
                  </a:cubicBezTo>
                  <a:cubicBezTo>
                    <a:pt x="107282" y="6174"/>
                    <a:pt x="108566" y="6089"/>
                    <a:pt x="109821" y="6031"/>
                  </a:cubicBezTo>
                  <a:cubicBezTo>
                    <a:pt x="110449" y="6031"/>
                    <a:pt x="111048" y="6031"/>
                    <a:pt x="111619" y="6089"/>
                  </a:cubicBezTo>
                  <a:cubicBezTo>
                    <a:pt x="111904" y="6117"/>
                    <a:pt x="112190" y="6117"/>
                    <a:pt x="112475" y="6146"/>
                  </a:cubicBezTo>
                  <a:cubicBezTo>
                    <a:pt x="114044" y="6317"/>
                    <a:pt x="115128" y="6545"/>
                    <a:pt x="116298" y="6574"/>
                  </a:cubicBezTo>
                  <a:cubicBezTo>
                    <a:pt x="116481" y="6583"/>
                    <a:pt x="116652" y="6588"/>
                    <a:pt x="116813" y="6588"/>
                  </a:cubicBezTo>
                  <a:cubicBezTo>
                    <a:pt x="118110" y="6588"/>
                    <a:pt x="118739" y="6245"/>
                    <a:pt x="119323" y="4976"/>
                  </a:cubicBezTo>
                  <a:cubicBezTo>
                    <a:pt x="120264" y="3036"/>
                    <a:pt x="119751" y="896"/>
                    <a:pt x="119380" y="239"/>
                  </a:cubicBezTo>
                  <a:cubicBezTo>
                    <a:pt x="119362" y="212"/>
                    <a:pt x="119321" y="202"/>
                    <a:pt x="119254" y="202"/>
                  </a:cubicBezTo>
                  <a:cubicBezTo>
                    <a:pt x="119110" y="202"/>
                    <a:pt x="118847" y="248"/>
                    <a:pt x="118438" y="268"/>
                  </a:cubicBezTo>
                  <a:cubicBezTo>
                    <a:pt x="118297" y="275"/>
                    <a:pt x="118135" y="278"/>
                    <a:pt x="117954" y="278"/>
                  </a:cubicBezTo>
                  <a:cubicBezTo>
                    <a:pt x="117368" y="278"/>
                    <a:pt x="116586" y="241"/>
                    <a:pt x="115671" y="154"/>
                  </a:cubicBezTo>
                  <a:cubicBezTo>
                    <a:pt x="113730" y="11"/>
                    <a:pt x="113531" y="11"/>
                    <a:pt x="112760" y="11"/>
                  </a:cubicBezTo>
                  <a:cubicBezTo>
                    <a:pt x="112619" y="4"/>
                    <a:pt x="112412" y="1"/>
                    <a:pt x="1121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60"/>
            <p:cNvSpPr/>
            <p:nvPr/>
          </p:nvSpPr>
          <p:spPr>
            <a:xfrm rot="5400000">
              <a:off x="-738690" y="2675168"/>
              <a:ext cx="3513705" cy="199575"/>
            </a:xfrm>
            <a:custGeom>
              <a:avLst/>
              <a:gdLst/>
              <a:ahLst/>
              <a:cxnLst/>
              <a:rect l="l" t="t" r="r" b="b"/>
              <a:pathLst>
                <a:path w="116812" h="7983" extrusionOk="0">
                  <a:moveTo>
                    <a:pt x="76448" y="61"/>
                  </a:moveTo>
                  <a:cubicBezTo>
                    <a:pt x="76092" y="61"/>
                    <a:pt x="75755" y="69"/>
                    <a:pt x="75440" y="86"/>
                  </a:cubicBezTo>
                  <a:cubicBezTo>
                    <a:pt x="73385" y="172"/>
                    <a:pt x="67165" y="1"/>
                    <a:pt x="59690" y="1114"/>
                  </a:cubicBezTo>
                  <a:cubicBezTo>
                    <a:pt x="59224" y="1179"/>
                    <a:pt x="58953" y="1202"/>
                    <a:pt x="58784" y="1202"/>
                  </a:cubicBezTo>
                  <a:cubicBezTo>
                    <a:pt x="58394" y="1202"/>
                    <a:pt x="58537" y="1082"/>
                    <a:pt x="58081" y="1082"/>
                  </a:cubicBezTo>
                  <a:cubicBezTo>
                    <a:pt x="57956" y="1082"/>
                    <a:pt x="57787" y="1091"/>
                    <a:pt x="57550" y="1114"/>
                  </a:cubicBezTo>
                  <a:cubicBezTo>
                    <a:pt x="55753" y="1285"/>
                    <a:pt x="53498" y="1399"/>
                    <a:pt x="51644" y="1399"/>
                  </a:cubicBezTo>
                  <a:cubicBezTo>
                    <a:pt x="46759" y="1375"/>
                    <a:pt x="44949" y="307"/>
                    <a:pt x="35978" y="307"/>
                  </a:cubicBezTo>
                  <a:cubicBezTo>
                    <a:pt x="34154" y="307"/>
                    <a:pt x="32034" y="351"/>
                    <a:pt x="29531" y="457"/>
                  </a:cubicBezTo>
                  <a:cubicBezTo>
                    <a:pt x="27392" y="559"/>
                    <a:pt x="25761" y="647"/>
                    <a:pt x="24973" y="647"/>
                  </a:cubicBezTo>
                  <a:cubicBezTo>
                    <a:pt x="24658" y="647"/>
                    <a:pt x="24477" y="633"/>
                    <a:pt x="24453" y="600"/>
                  </a:cubicBezTo>
                  <a:cubicBezTo>
                    <a:pt x="24434" y="577"/>
                    <a:pt x="24405" y="568"/>
                    <a:pt x="24368" y="568"/>
                  </a:cubicBezTo>
                  <a:cubicBezTo>
                    <a:pt x="24160" y="568"/>
                    <a:pt x="23705" y="880"/>
                    <a:pt x="23443" y="880"/>
                  </a:cubicBezTo>
                  <a:cubicBezTo>
                    <a:pt x="23404" y="880"/>
                    <a:pt x="23369" y="873"/>
                    <a:pt x="23340" y="857"/>
                  </a:cubicBezTo>
                  <a:cubicBezTo>
                    <a:pt x="20911" y="1110"/>
                    <a:pt x="17272" y="1475"/>
                    <a:pt x="14390" y="1475"/>
                  </a:cubicBezTo>
                  <a:cubicBezTo>
                    <a:pt x="14021" y="1475"/>
                    <a:pt x="13665" y="1469"/>
                    <a:pt x="13325" y="1456"/>
                  </a:cubicBezTo>
                  <a:cubicBezTo>
                    <a:pt x="10244" y="1370"/>
                    <a:pt x="4195" y="486"/>
                    <a:pt x="3824" y="429"/>
                  </a:cubicBezTo>
                  <a:cubicBezTo>
                    <a:pt x="3428" y="345"/>
                    <a:pt x="3103" y="296"/>
                    <a:pt x="2825" y="296"/>
                  </a:cubicBezTo>
                  <a:cubicBezTo>
                    <a:pt x="2063" y="296"/>
                    <a:pt x="1657" y="667"/>
                    <a:pt x="1113" y="1713"/>
                  </a:cubicBezTo>
                  <a:cubicBezTo>
                    <a:pt x="828" y="2283"/>
                    <a:pt x="543" y="2997"/>
                    <a:pt x="372" y="3710"/>
                  </a:cubicBezTo>
                  <a:cubicBezTo>
                    <a:pt x="1" y="5108"/>
                    <a:pt x="1" y="6421"/>
                    <a:pt x="429" y="6563"/>
                  </a:cubicBezTo>
                  <a:cubicBezTo>
                    <a:pt x="685" y="6592"/>
                    <a:pt x="1827" y="6563"/>
                    <a:pt x="3567" y="6677"/>
                  </a:cubicBezTo>
                  <a:cubicBezTo>
                    <a:pt x="5850" y="6820"/>
                    <a:pt x="9245" y="7305"/>
                    <a:pt x="12127" y="7505"/>
                  </a:cubicBezTo>
                  <a:cubicBezTo>
                    <a:pt x="12814" y="7548"/>
                    <a:pt x="13600" y="7563"/>
                    <a:pt x="14421" y="7563"/>
                  </a:cubicBezTo>
                  <a:cubicBezTo>
                    <a:pt x="16421" y="7563"/>
                    <a:pt x="18634" y="7473"/>
                    <a:pt x="20164" y="7473"/>
                  </a:cubicBezTo>
                  <a:cubicBezTo>
                    <a:pt x="20924" y="7473"/>
                    <a:pt x="21515" y="7495"/>
                    <a:pt x="21828" y="7562"/>
                  </a:cubicBezTo>
                  <a:cubicBezTo>
                    <a:pt x="25880" y="7065"/>
                    <a:pt x="31167" y="6372"/>
                    <a:pt x="36462" y="6372"/>
                  </a:cubicBezTo>
                  <a:cubicBezTo>
                    <a:pt x="37244" y="6372"/>
                    <a:pt x="38026" y="6388"/>
                    <a:pt x="38804" y="6421"/>
                  </a:cubicBezTo>
                  <a:cubicBezTo>
                    <a:pt x="40659" y="6506"/>
                    <a:pt x="42200" y="6706"/>
                    <a:pt x="43027" y="6934"/>
                  </a:cubicBezTo>
                  <a:cubicBezTo>
                    <a:pt x="43190" y="6880"/>
                    <a:pt x="43445" y="6860"/>
                    <a:pt x="43791" y="6860"/>
                  </a:cubicBezTo>
                  <a:cubicBezTo>
                    <a:pt x="43991" y="6860"/>
                    <a:pt x="44221" y="6867"/>
                    <a:pt x="44482" y="6877"/>
                  </a:cubicBezTo>
                  <a:cubicBezTo>
                    <a:pt x="44853" y="6934"/>
                    <a:pt x="45224" y="6963"/>
                    <a:pt x="45652" y="6991"/>
                  </a:cubicBezTo>
                  <a:cubicBezTo>
                    <a:pt x="46137" y="7077"/>
                    <a:pt x="46622" y="7105"/>
                    <a:pt x="47193" y="7162"/>
                  </a:cubicBezTo>
                  <a:cubicBezTo>
                    <a:pt x="48925" y="7366"/>
                    <a:pt x="51065" y="7468"/>
                    <a:pt x="52999" y="7468"/>
                  </a:cubicBezTo>
                  <a:cubicBezTo>
                    <a:pt x="53773" y="7468"/>
                    <a:pt x="54513" y="7452"/>
                    <a:pt x="55182" y="7419"/>
                  </a:cubicBezTo>
                  <a:cubicBezTo>
                    <a:pt x="58035" y="7305"/>
                    <a:pt x="65710" y="6706"/>
                    <a:pt x="66053" y="6563"/>
                  </a:cubicBezTo>
                  <a:cubicBezTo>
                    <a:pt x="66452" y="6421"/>
                    <a:pt x="67593" y="6249"/>
                    <a:pt x="68706" y="6221"/>
                  </a:cubicBezTo>
                  <a:cubicBezTo>
                    <a:pt x="68917" y="6196"/>
                    <a:pt x="69332" y="6177"/>
                    <a:pt x="69765" y="6177"/>
                  </a:cubicBezTo>
                  <a:cubicBezTo>
                    <a:pt x="70328" y="6177"/>
                    <a:pt x="70922" y="6210"/>
                    <a:pt x="71131" y="6306"/>
                  </a:cubicBezTo>
                  <a:cubicBezTo>
                    <a:pt x="71478" y="6472"/>
                    <a:pt x="71899" y="6524"/>
                    <a:pt x="72335" y="6524"/>
                  </a:cubicBezTo>
                  <a:cubicBezTo>
                    <a:pt x="73110" y="6524"/>
                    <a:pt x="73934" y="6358"/>
                    <a:pt x="74476" y="6358"/>
                  </a:cubicBezTo>
                  <a:cubicBezTo>
                    <a:pt x="74682" y="6358"/>
                    <a:pt x="74848" y="6382"/>
                    <a:pt x="74955" y="6449"/>
                  </a:cubicBezTo>
                  <a:cubicBezTo>
                    <a:pt x="76464" y="6381"/>
                    <a:pt x="77550" y="6350"/>
                    <a:pt x="78441" y="6350"/>
                  </a:cubicBezTo>
                  <a:cubicBezTo>
                    <a:pt x="80178" y="6350"/>
                    <a:pt x="81173" y="6470"/>
                    <a:pt x="83115" y="6677"/>
                  </a:cubicBezTo>
                  <a:cubicBezTo>
                    <a:pt x="90208" y="7440"/>
                    <a:pt x="91883" y="7982"/>
                    <a:pt x="94579" y="7982"/>
                  </a:cubicBezTo>
                  <a:cubicBezTo>
                    <a:pt x="96318" y="7982"/>
                    <a:pt x="98483" y="7757"/>
                    <a:pt x="102802" y="7220"/>
                  </a:cubicBezTo>
                  <a:cubicBezTo>
                    <a:pt x="103943" y="6934"/>
                    <a:pt x="105113" y="6792"/>
                    <a:pt x="106255" y="6792"/>
                  </a:cubicBezTo>
                  <a:cubicBezTo>
                    <a:pt x="106351" y="6790"/>
                    <a:pt x="106448" y="6789"/>
                    <a:pt x="106546" y="6789"/>
                  </a:cubicBezTo>
                  <a:cubicBezTo>
                    <a:pt x="108655" y="6789"/>
                    <a:pt x="111075" y="7178"/>
                    <a:pt x="112697" y="7178"/>
                  </a:cubicBezTo>
                  <a:cubicBezTo>
                    <a:pt x="113450" y="7178"/>
                    <a:pt x="114031" y="7094"/>
                    <a:pt x="114329" y="6849"/>
                  </a:cubicBezTo>
                  <a:cubicBezTo>
                    <a:pt x="115528" y="5850"/>
                    <a:pt x="116811" y="2027"/>
                    <a:pt x="116383" y="1085"/>
                  </a:cubicBezTo>
                  <a:cubicBezTo>
                    <a:pt x="116355" y="971"/>
                    <a:pt x="115784" y="942"/>
                    <a:pt x="114928" y="885"/>
                  </a:cubicBezTo>
                  <a:cubicBezTo>
                    <a:pt x="114632" y="866"/>
                    <a:pt x="111250" y="709"/>
                    <a:pt x="108797" y="709"/>
                  </a:cubicBezTo>
                  <a:cubicBezTo>
                    <a:pt x="107704" y="709"/>
                    <a:pt x="106795" y="740"/>
                    <a:pt x="106426" y="828"/>
                  </a:cubicBezTo>
                  <a:cubicBezTo>
                    <a:pt x="106331" y="847"/>
                    <a:pt x="106236" y="857"/>
                    <a:pt x="106149" y="857"/>
                  </a:cubicBezTo>
                  <a:cubicBezTo>
                    <a:pt x="105976" y="857"/>
                    <a:pt x="105836" y="819"/>
                    <a:pt x="105798" y="743"/>
                  </a:cubicBezTo>
                  <a:cubicBezTo>
                    <a:pt x="105798" y="714"/>
                    <a:pt x="105655" y="714"/>
                    <a:pt x="105370" y="714"/>
                  </a:cubicBezTo>
                  <a:cubicBezTo>
                    <a:pt x="104428" y="714"/>
                    <a:pt x="103287" y="743"/>
                    <a:pt x="101090" y="1000"/>
                  </a:cubicBezTo>
                  <a:cubicBezTo>
                    <a:pt x="100691" y="1028"/>
                    <a:pt x="97267" y="1427"/>
                    <a:pt x="96839" y="1427"/>
                  </a:cubicBezTo>
                  <a:cubicBezTo>
                    <a:pt x="96825" y="1370"/>
                    <a:pt x="96760" y="1342"/>
                    <a:pt x="96661" y="1342"/>
                  </a:cubicBezTo>
                  <a:cubicBezTo>
                    <a:pt x="96561" y="1342"/>
                    <a:pt x="96425" y="1370"/>
                    <a:pt x="96268" y="1427"/>
                  </a:cubicBezTo>
                  <a:cubicBezTo>
                    <a:pt x="95741" y="1625"/>
                    <a:pt x="94521" y="1705"/>
                    <a:pt x="93635" y="1705"/>
                  </a:cubicBezTo>
                  <a:cubicBezTo>
                    <a:pt x="93371" y="1705"/>
                    <a:pt x="93136" y="1697"/>
                    <a:pt x="92959" y="1684"/>
                  </a:cubicBezTo>
                  <a:cubicBezTo>
                    <a:pt x="88180" y="1288"/>
                    <a:pt x="80860" y="61"/>
                    <a:pt x="76448" y="6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60"/>
            <p:cNvSpPr/>
            <p:nvPr/>
          </p:nvSpPr>
          <p:spPr>
            <a:xfrm>
              <a:off x="918375" y="4322125"/>
              <a:ext cx="3118496" cy="189750"/>
            </a:xfrm>
            <a:custGeom>
              <a:avLst/>
              <a:gdLst/>
              <a:ahLst/>
              <a:cxnLst/>
              <a:rect l="l" t="t" r="r" b="b"/>
              <a:pathLst>
                <a:path w="130878" h="7590" extrusionOk="0">
                  <a:moveTo>
                    <a:pt x="108635" y="0"/>
                  </a:moveTo>
                  <a:cubicBezTo>
                    <a:pt x="108534" y="0"/>
                    <a:pt x="108413" y="10"/>
                    <a:pt x="108280" y="29"/>
                  </a:cubicBezTo>
                  <a:cubicBezTo>
                    <a:pt x="107244" y="244"/>
                    <a:pt x="100302" y="365"/>
                    <a:pt x="95289" y="365"/>
                  </a:cubicBezTo>
                  <a:cubicBezTo>
                    <a:pt x="92985" y="365"/>
                    <a:pt x="91089" y="340"/>
                    <a:pt x="90362" y="286"/>
                  </a:cubicBezTo>
                  <a:cubicBezTo>
                    <a:pt x="89141" y="203"/>
                    <a:pt x="88375" y="161"/>
                    <a:pt x="87614" y="161"/>
                  </a:cubicBezTo>
                  <a:cubicBezTo>
                    <a:pt x="86792" y="161"/>
                    <a:pt x="85976" y="210"/>
                    <a:pt x="84598" y="314"/>
                  </a:cubicBezTo>
                  <a:cubicBezTo>
                    <a:pt x="81288" y="571"/>
                    <a:pt x="71816" y="343"/>
                    <a:pt x="67450" y="685"/>
                  </a:cubicBezTo>
                  <a:cubicBezTo>
                    <a:pt x="67091" y="710"/>
                    <a:pt x="66836" y="720"/>
                    <a:pt x="66651" y="720"/>
                  </a:cubicBezTo>
                  <a:cubicBezTo>
                    <a:pt x="65863" y="720"/>
                    <a:pt x="66346" y="536"/>
                    <a:pt x="65380" y="536"/>
                  </a:cubicBezTo>
                  <a:cubicBezTo>
                    <a:pt x="65278" y="536"/>
                    <a:pt x="65161" y="538"/>
                    <a:pt x="65025" y="542"/>
                  </a:cubicBezTo>
                  <a:cubicBezTo>
                    <a:pt x="56845" y="802"/>
                    <a:pt x="50748" y="1334"/>
                    <a:pt x="40749" y="1334"/>
                  </a:cubicBezTo>
                  <a:cubicBezTo>
                    <a:pt x="38646" y="1334"/>
                    <a:pt x="36371" y="1310"/>
                    <a:pt x="33868" y="1256"/>
                  </a:cubicBezTo>
                  <a:cubicBezTo>
                    <a:pt x="30615" y="1170"/>
                    <a:pt x="28447" y="1056"/>
                    <a:pt x="28333" y="970"/>
                  </a:cubicBezTo>
                  <a:cubicBezTo>
                    <a:pt x="28307" y="930"/>
                    <a:pt x="28260" y="913"/>
                    <a:pt x="28197" y="913"/>
                  </a:cubicBezTo>
                  <a:cubicBezTo>
                    <a:pt x="27960" y="913"/>
                    <a:pt x="27508" y="1147"/>
                    <a:pt x="27226" y="1147"/>
                  </a:cubicBezTo>
                  <a:cubicBezTo>
                    <a:pt x="27168" y="1147"/>
                    <a:pt x="27117" y="1137"/>
                    <a:pt x="27077" y="1113"/>
                  </a:cubicBezTo>
                  <a:lnTo>
                    <a:pt x="8902" y="1113"/>
                  </a:lnTo>
                  <a:cubicBezTo>
                    <a:pt x="6677" y="1113"/>
                    <a:pt x="5079" y="1113"/>
                    <a:pt x="4680" y="1056"/>
                  </a:cubicBezTo>
                  <a:cubicBezTo>
                    <a:pt x="4352" y="1011"/>
                    <a:pt x="4085" y="988"/>
                    <a:pt x="3861" y="988"/>
                  </a:cubicBezTo>
                  <a:cubicBezTo>
                    <a:pt x="3382" y="988"/>
                    <a:pt x="3097" y="1090"/>
                    <a:pt x="2825" y="1284"/>
                  </a:cubicBezTo>
                  <a:cubicBezTo>
                    <a:pt x="1769" y="2026"/>
                    <a:pt x="0" y="7105"/>
                    <a:pt x="1199" y="7333"/>
                  </a:cubicBezTo>
                  <a:cubicBezTo>
                    <a:pt x="1299" y="7350"/>
                    <a:pt x="1495" y="7357"/>
                    <a:pt x="1774" y="7357"/>
                  </a:cubicBezTo>
                  <a:cubicBezTo>
                    <a:pt x="2447" y="7357"/>
                    <a:pt x="3606" y="7316"/>
                    <a:pt x="5079" y="7276"/>
                  </a:cubicBezTo>
                  <a:cubicBezTo>
                    <a:pt x="6472" y="7232"/>
                    <a:pt x="10875" y="7123"/>
                    <a:pt x="15204" y="7123"/>
                  </a:cubicBezTo>
                  <a:cubicBezTo>
                    <a:pt x="19388" y="7123"/>
                    <a:pt x="23504" y="7225"/>
                    <a:pt x="24766" y="7590"/>
                  </a:cubicBezTo>
                  <a:cubicBezTo>
                    <a:pt x="32973" y="7454"/>
                    <a:pt x="39012" y="7339"/>
                    <a:pt x="43134" y="7339"/>
                  </a:cubicBezTo>
                  <a:cubicBezTo>
                    <a:pt x="45962" y="7339"/>
                    <a:pt x="47887" y="7393"/>
                    <a:pt x="48990" y="7533"/>
                  </a:cubicBezTo>
                  <a:cubicBezTo>
                    <a:pt x="50074" y="7190"/>
                    <a:pt x="59747" y="6819"/>
                    <a:pt x="62029" y="6762"/>
                  </a:cubicBezTo>
                  <a:cubicBezTo>
                    <a:pt x="67850" y="6677"/>
                    <a:pt x="73556" y="6734"/>
                    <a:pt x="73956" y="6620"/>
                  </a:cubicBezTo>
                  <a:cubicBezTo>
                    <a:pt x="74412" y="6506"/>
                    <a:pt x="75710" y="6449"/>
                    <a:pt x="76969" y="6449"/>
                  </a:cubicBezTo>
                  <a:cubicBezTo>
                    <a:pt x="78228" y="6449"/>
                    <a:pt x="79448" y="6506"/>
                    <a:pt x="79748" y="6620"/>
                  </a:cubicBezTo>
                  <a:cubicBezTo>
                    <a:pt x="80145" y="6779"/>
                    <a:pt x="80618" y="6831"/>
                    <a:pt x="81107" y="6831"/>
                  </a:cubicBezTo>
                  <a:cubicBezTo>
                    <a:pt x="82064" y="6831"/>
                    <a:pt x="83080" y="6630"/>
                    <a:pt x="83704" y="6630"/>
                  </a:cubicBezTo>
                  <a:cubicBezTo>
                    <a:pt x="83905" y="6630"/>
                    <a:pt x="84065" y="6650"/>
                    <a:pt x="84170" y="6705"/>
                  </a:cubicBezTo>
                  <a:cubicBezTo>
                    <a:pt x="88108" y="6423"/>
                    <a:pt x="88450" y="6314"/>
                    <a:pt x="92343" y="6314"/>
                  </a:cubicBezTo>
                  <a:cubicBezTo>
                    <a:pt x="94346" y="6314"/>
                    <a:pt x="97289" y="6343"/>
                    <a:pt x="102146" y="6391"/>
                  </a:cubicBezTo>
                  <a:cubicBezTo>
                    <a:pt x="105284" y="6420"/>
                    <a:pt x="114700" y="6563"/>
                    <a:pt x="114700" y="6563"/>
                  </a:cubicBezTo>
                  <a:cubicBezTo>
                    <a:pt x="115611" y="6476"/>
                    <a:pt x="116557" y="6443"/>
                    <a:pt x="117507" y="6443"/>
                  </a:cubicBezTo>
                  <a:cubicBezTo>
                    <a:pt x="120650" y="6443"/>
                    <a:pt x="123834" y="6806"/>
                    <a:pt x="125913" y="6806"/>
                  </a:cubicBezTo>
                  <a:cubicBezTo>
                    <a:pt x="126946" y="6806"/>
                    <a:pt x="127706" y="6716"/>
                    <a:pt x="128053" y="6449"/>
                  </a:cubicBezTo>
                  <a:cubicBezTo>
                    <a:pt x="129251" y="5536"/>
                    <a:pt x="130877" y="1655"/>
                    <a:pt x="130392" y="714"/>
                  </a:cubicBezTo>
                  <a:cubicBezTo>
                    <a:pt x="130317" y="518"/>
                    <a:pt x="127406" y="449"/>
                    <a:pt x="124592" y="449"/>
                  </a:cubicBezTo>
                  <a:cubicBezTo>
                    <a:pt x="122081" y="449"/>
                    <a:pt x="119648" y="504"/>
                    <a:pt x="119379" y="571"/>
                  </a:cubicBezTo>
                  <a:cubicBezTo>
                    <a:pt x="119303" y="586"/>
                    <a:pt x="119226" y="593"/>
                    <a:pt x="119154" y="593"/>
                  </a:cubicBezTo>
                  <a:cubicBezTo>
                    <a:pt x="118957" y="593"/>
                    <a:pt x="118793" y="540"/>
                    <a:pt x="118751" y="457"/>
                  </a:cubicBezTo>
                  <a:cubicBezTo>
                    <a:pt x="118694" y="428"/>
                    <a:pt x="113929" y="229"/>
                    <a:pt x="113844" y="229"/>
                  </a:cubicBezTo>
                  <a:cubicBezTo>
                    <a:pt x="109963" y="114"/>
                    <a:pt x="110791" y="143"/>
                    <a:pt x="109393" y="114"/>
                  </a:cubicBezTo>
                  <a:lnTo>
                    <a:pt x="108965" y="114"/>
                  </a:lnTo>
                  <a:cubicBezTo>
                    <a:pt x="108965" y="38"/>
                    <a:pt x="108838" y="0"/>
                    <a:pt x="1086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7" name="Google Shape;1017;p60"/>
          <p:cNvGrpSpPr/>
          <p:nvPr/>
        </p:nvGrpSpPr>
        <p:grpSpPr>
          <a:xfrm>
            <a:off x="3380730" y="858955"/>
            <a:ext cx="363939" cy="481288"/>
            <a:chOff x="3275661" y="2407037"/>
            <a:chExt cx="363939" cy="481288"/>
          </a:xfrm>
        </p:grpSpPr>
        <p:sp>
          <p:nvSpPr>
            <p:cNvPr id="1018" name="Google Shape;1018;p60"/>
            <p:cNvSpPr/>
            <p:nvPr/>
          </p:nvSpPr>
          <p:spPr>
            <a:xfrm rot="-213312">
              <a:off x="3282918" y="2415287"/>
              <a:ext cx="273601" cy="242755"/>
            </a:xfrm>
            <a:custGeom>
              <a:avLst/>
              <a:gdLst/>
              <a:ahLst/>
              <a:cxnLst/>
              <a:rect l="l" t="t" r="r" b="b"/>
              <a:pathLst>
                <a:path w="14378" h="12910" extrusionOk="0">
                  <a:moveTo>
                    <a:pt x="13677" y="1"/>
                  </a:moveTo>
                  <a:cubicBezTo>
                    <a:pt x="13610" y="1"/>
                    <a:pt x="13510" y="34"/>
                    <a:pt x="13410" y="67"/>
                  </a:cubicBezTo>
                  <a:cubicBezTo>
                    <a:pt x="13343" y="101"/>
                    <a:pt x="13243" y="201"/>
                    <a:pt x="13176" y="267"/>
                  </a:cubicBezTo>
                  <a:cubicBezTo>
                    <a:pt x="12176" y="1168"/>
                    <a:pt x="11108" y="2002"/>
                    <a:pt x="10107" y="2869"/>
                  </a:cubicBezTo>
                  <a:cubicBezTo>
                    <a:pt x="9941" y="3036"/>
                    <a:pt x="9740" y="3203"/>
                    <a:pt x="9574" y="3370"/>
                  </a:cubicBezTo>
                  <a:cubicBezTo>
                    <a:pt x="8840" y="4170"/>
                    <a:pt x="8039" y="4837"/>
                    <a:pt x="7172" y="5505"/>
                  </a:cubicBezTo>
                  <a:cubicBezTo>
                    <a:pt x="6905" y="5671"/>
                    <a:pt x="6672" y="5872"/>
                    <a:pt x="6438" y="6072"/>
                  </a:cubicBezTo>
                  <a:cubicBezTo>
                    <a:pt x="5337" y="7239"/>
                    <a:pt x="4103" y="8340"/>
                    <a:pt x="2869" y="9374"/>
                  </a:cubicBezTo>
                  <a:cubicBezTo>
                    <a:pt x="2268" y="9874"/>
                    <a:pt x="1735" y="10408"/>
                    <a:pt x="1268" y="10942"/>
                  </a:cubicBezTo>
                  <a:cubicBezTo>
                    <a:pt x="934" y="11342"/>
                    <a:pt x="601" y="11709"/>
                    <a:pt x="267" y="12143"/>
                  </a:cubicBezTo>
                  <a:cubicBezTo>
                    <a:pt x="200" y="12209"/>
                    <a:pt x="100" y="12343"/>
                    <a:pt x="67" y="12476"/>
                  </a:cubicBezTo>
                  <a:cubicBezTo>
                    <a:pt x="0" y="12676"/>
                    <a:pt x="200" y="12910"/>
                    <a:pt x="434" y="12877"/>
                  </a:cubicBezTo>
                  <a:cubicBezTo>
                    <a:pt x="534" y="12877"/>
                    <a:pt x="567" y="12843"/>
                    <a:pt x="667" y="12843"/>
                  </a:cubicBezTo>
                  <a:cubicBezTo>
                    <a:pt x="1168" y="12576"/>
                    <a:pt x="1668" y="12343"/>
                    <a:pt x="2068" y="11976"/>
                  </a:cubicBezTo>
                  <a:cubicBezTo>
                    <a:pt x="3102" y="11042"/>
                    <a:pt x="4203" y="10141"/>
                    <a:pt x="5237" y="9207"/>
                  </a:cubicBezTo>
                  <a:lnTo>
                    <a:pt x="6872" y="7706"/>
                  </a:lnTo>
                  <a:cubicBezTo>
                    <a:pt x="7405" y="7172"/>
                    <a:pt x="7939" y="6672"/>
                    <a:pt x="8573" y="6205"/>
                  </a:cubicBezTo>
                  <a:cubicBezTo>
                    <a:pt x="9173" y="5805"/>
                    <a:pt x="9707" y="5304"/>
                    <a:pt x="10241" y="4737"/>
                  </a:cubicBezTo>
                  <a:cubicBezTo>
                    <a:pt x="11008" y="3970"/>
                    <a:pt x="11875" y="3236"/>
                    <a:pt x="12743" y="2536"/>
                  </a:cubicBezTo>
                  <a:cubicBezTo>
                    <a:pt x="13243" y="2135"/>
                    <a:pt x="13710" y="1668"/>
                    <a:pt x="14110" y="1201"/>
                  </a:cubicBezTo>
                  <a:cubicBezTo>
                    <a:pt x="14210" y="1068"/>
                    <a:pt x="14344" y="968"/>
                    <a:pt x="14377" y="835"/>
                  </a:cubicBezTo>
                  <a:cubicBezTo>
                    <a:pt x="14377" y="434"/>
                    <a:pt x="14144" y="34"/>
                    <a:pt x="136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60"/>
            <p:cNvSpPr/>
            <p:nvPr/>
          </p:nvSpPr>
          <p:spPr>
            <a:xfrm rot="958424">
              <a:off x="3356467" y="2624519"/>
              <a:ext cx="266878" cy="119276"/>
            </a:xfrm>
            <a:custGeom>
              <a:avLst/>
              <a:gdLst/>
              <a:ahLst/>
              <a:cxnLst/>
              <a:rect l="l" t="t" r="r" b="b"/>
              <a:pathLst>
                <a:path w="10675" h="4771" extrusionOk="0">
                  <a:moveTo>
                    <a:pt x="9674" y="0"/>
                  </a:moveTo>
                  <a:cubicBezTo>
                    <a:pt x="9507" y="67"/>
                    <a:pt x="9207" y="100"/>
                    <a:pt x="8973" y="167"/>
                  </a:cubicBezTo>
                  <a:cubicBezTo>
                    <a:pt x="6805" y="968"/>
                    <a:pt x="4637" y="1668"/>
                    <a:pt x="2535" y="2636"/>
                  </a:cubicBezTo>
                  <a:cubicBezTo>
                    <a:pt x="1835" y="2969"/>
                    <a:pt x="1134" y="3403"/>
                    <a:pt x="400" y="3770"/>
                  </a:cubicBezTo>
                  <a:cubicBezTo>
                    <a:pt x="334" y="3803"/>
                    <a:pt x="234" y="3836"/>
                    <a:pt x="200" y="3937"/>
                  </a:cubicBezTo>
                  <a:cubicBezTo>
                    <a:pt x="33" y="4103"/>
                    <a:pt x="0" y="4303"/>
                    <a:pt x="67" y="4470"/>
                  </a:cubicBezTo>
                  <a:cubicBezTo>
                    <a:pt x="167" y="4637"/>
                    <a:pt x="367" y="4770"/>
                    <a:pt x="567" y="4737"/>
                  </a:cubicBezTo>
                  <a:cubicBezTo>
                    <a:pt x="701" y="4737"/>
                    <a:pt x="767" y="4670"/>
                    <a:pt x="901" y="4637"/>
                  </a:cubicBezTo>
                  <a:cubicBezTo>
                    <a:pt x="1735" y="4337"/>
                    <a:pt x="2569" y="4003"/>
                    <a:pt x="3402" y="3736"/>
                  </a:cubicBezTo>
                  <a:cubicBezTo>
                    <a:pt x="4870" y="3169"/>
                    <a:pt x="6338" y="2602"/>
                    <a:pt x="7739" y="2069"/>
                  </a:cubicBezTo>
                  <a:cubicBezTo>
                    <a:pt x="8106" y="1935"/>
                    <a:pt x="8506" y="1768"/>
                    <a:pt x="8873" y="1635"/>
                  </a:cubicBezTo>
                  <a:cubicBezTo>
                    <a:pt x="9207" y="1501"/>
                    <a:pt x="9540" y="1401"/>
                    <a:pt x="9907" y="1401"/>
                  </a:cubicBezTo>
                  <a:cubicBezTo>
                    <a:pt x="10041" y="1401"/>
                    <a:pt x="10107" y="1335"/>
                    <a:pt x="10241" y="1301"/>
                  </a:cubicBezTo>
                  <a:cubicBezTo>
                    <a:pt x="10508" y="1235"/>
                    <a:pt x="10674" y="934"/>
                    <a:pt x="10674" y="668"/>
                  </a:cubicBezTo>
                  <a:cubicBezTo>
                    <a:pt x="10674" y="434"/>
                    <a:pt x="10441" y="167"/>
                    <a:pt x="10174" y="100"/>
                  </a:cubicBezTo>
                  <a:cubicBezTo>
                    <a:pt x="10074" y="0"/>
                    <a:pt x="9907" y="0"/>
                    <a:pt x="96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60"/>
            <p:cNvSpPr/>
            <p:nvPr/>
          </p:nvSpPr>
          <p:spPr>
            <a:xfrm>
              <a:off x="3340200" y="2778225"/>
              <a:ext cx="299400" cy="110100"/>
            </a:xfrm>
            <a:custGeom>
              <a:avLst/>
              <a:gdLst/>
              <a:ahLst/>
              <a:cxnLst/>
              <a:rect l="l" t="t" r="r" b="b"/>
              <a:pathLst>
                <a:path w="11976" h="4404" extrusionOk="0">
                  <a:moveTo>
                    <a:pt x="701" y="0"/>
                  </a:moveTo>
                  <a:cubicBezTo>
                    <a:pt x="401" y="0"/>
                    <a:pt x="201" y="34"/>
                    <a:pt x="67" y="267"/>
                  </a:cubicBezTo>
                  <a:cubicBezTo>
                    <a:pt x="0" y="434"/>
                    <a:pt x="0" y="634"/>
                    <a:pt x="134" y="768"/>
                  </a:cubicBezTo>
                  <a:cubicBezTo>
                    <a:pt x="201" y="868"/>
                    <a:pt x="334" y="968"/>
                    <a:pt x="401" y="1034"/>
                  </a:cubicBezTo>
                  <a:cubicBezTo>
                    <a:pt x="901" y="1235"/>
                    <a:pt x="1468" y="1435"/>
                    <a:pt x="1969" y="1602"/>
                  </a:cubicBezTo>
                  <a:cubicBezTo>
                    <a:pt x="2302" y="1735"/>
                    <a:pt x="2636" y="1802"/>
                    <a:pt x="3003" y="1868"/>
                  </a:cubicBezTo>
                  <a:cubicBezTo>
                    <a:pt x="4337" y="2135"/>
                    <a:pt x="5638" y="2569"/>
                    <a:pt x="6872" y="2969"/>
                  </a:cubicBezTo>
                  <a:cubicBezTo>
                    <a:pt x="7906" y="3336"/>
                    <a:pt x="9007" y="3603"/>
                    <a:pt x="10074" y="3903"/>
                  </a:cubicBezTo>
                  <a:cubicBezTo>
                    <a:pt x="10341" y="3970"/>
                    <a:pt x="10541" y="4037"/>
                    <a:pt x="10741" y="4170"/>
                  </a:cubicBezTo>
                  <a:cubicBezTo>
                    <a:pt x="11175" y="4404"/>
                    <a:pt x="11709" y="4103"/>
                    <a:pt x="11876" y="3670"/>
                  </a:cubicBezTo>
                  <a:cubicBezTo>
                    <a:pt x="11976" y="3369"/>
                    <a:pt x="11842" y="3036"/>
                    <a:pt x="11542" y="2869"/>
                  </a:cubicBezTo>
                  <a:lnTo>
                    <a:pt x="11175" y="2736"/>
                  </a:lnTo>
                  <a:cubicBezTo>
                    <a:pt x="9407" y="2369"/>
                    <a:pt x="7706" y="1768"/>
                    <a:pt x="6005" y="1235"/>
                  </a:cubicBezTo>
                  <a:cubicBezTo>
                    <a:pt x="4370" y="701"/>
                    <a:pt x="2702" y="334"/>
                    <a:pt x="1035" y="34"/>
                  </a:cubicBezTo>
                  <a:cubicBezTo>
                    <a:pt x="901" y="34"/>
                    <a:pt x="768" y="34"/>
                    <a:pt x="7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2" name="Google Shape;1022;p60"/>
          <p:cNvGrpSpPr/>
          <p:nvPr/>
        </p:nvGrpSpPr>
        <p:grpSpPr>
          <a:xfrm rot="1278911">
            <a:off x="1256894" y="1385476"/>
            <a:ext cx="525537" cy="610094"/>
            <a:chOff x="1323473" y="1482473"/>
            <a:chExt cx="525534" cy="610090"/>
          </a:xfrm>
        </p:grpSpPr>
        <p:sp>
          <p:nvSpPr>
            <p:cNvPr id="1023" name="Google Shape;1023;p60"/>
            <p:cNvSpPr/>
            <p:nvPr/>
          </p:nvSpPr>
          <p:spPr>
            <a:xfrm>
              <a:off x="1323473" y="1734473"/>
              <a:ext cx="273636" cy="358090"/>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60"/>
            <p:cNvSpPr/>
            <p:nvPr/>
          </p:nvSpPr>
          <p:spPr>
            <a:xfrm rot="3932821">
              <a:off x="1558073" y="1498484"/>
              <a:ext cx="223349" cy="292282"/>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 name="Google Shape;1288;p67">
            <a:extLst>
              <a:ext uri="{FF2B5EF4-FFF2-40B4-BE49-F238E27FC236}">
                <a16:creationId xmlns:a16="http://schemas.microsoft.com/office/drawing/2014/main" id="{56769E34-04BD-49AD-9934-113C08E780C4}"/>
              </a:ext>
            </a:extLst>
          </p:cNvPr>
          <p:cNvPicPr preferRelativeResize="0"/>
          <p:nvPr/>
        </p:nvPicPr>
        <p:blipFill rotWithShape="1">
          <a:blip r:embed="rId3">
            <a:alphaModFix/>
          </a:blip>
          <a:srcRect l="5845" r="5845"/>
          <a:stretch/>
        </p:blipFill>
        <p:spPr>
          <a:xfrm flipH="1">
            <a:off x="250595" y="1163840"/>
            <a:ext cx="3018050" cy="341777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Click="0" advTm="25000"/>
    </mc:Choice>
    <mc:Fallback xmlns="">
      <p:transition spd="slow" advClick="0" advTm="25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pic>
        <p:nvPicPr>
          <p:cNvPr id="31" name="Google Shape;1389;p72">
            <a:extLst>
              <a:ext uri="{FF2B5EF4-FFF2-40B4-BE49-F238E27FC236}">
                <a16:creationId xmlns:a16="http://schemas.microsoft.com/office/drawing/2014/main" id="{850899AF-3C19-4238-8308-7D0A4D271A33}"/>
              </a:ext>
            </a:extLst>
          </p:cNvPr>
          <p:cNvPicPr preferRelativeResize="0"/>
          <p:nvPr/>
        </p:nvPicPr>
        <p:blipFill rotWithShape="1">
          <a:blip r:embed="rId3">
            <a:alphaModFix/>
          </a:blip>
          <a:srcRect l="29833" t="417" r="13596" b="-417"/>
          <a:stretch/>
        </p:blipFill>
        <p:spPr>
          <a:xfrm>
            <a:off x="417360" y="1061648"/>
            <a:ext cx="2310945" cy="3230082"/>
          </a:xfrm>
          <a:prstGeom prst="rect">
            <a:avLst/>
          </a:prstGeom>
          <a:noFill/>
          <a:ln>
            <a:noFill/>
          </a:ln>
        </p:spPr>
      </p:pic>
      <p:sp>
        <p:nvSpPr>
          <p:cNvPr id="1008" name="Google Shape;1008;p60"/>
          <p:cNvSpPr txBox="1">
            <a:spLocks noGrp="1"/>
          </p:cNvSpPr>
          <p:nvPr>
            <p:ph type="ctrTitle"/>
          </p:nvPr>
        </p:nvSpPr>
        <p:spPr>
          <a:xfrm>
            <a:off x="450234" y="334080"/>
            <a:ext cx="9346908" cy="577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FR" dirty="0"/>
              <a:t>MODALITES D’ACCUEIL</a:t>
            </a:r>
            <a:endParaRPr dirty="0"/>
          </a:p>
        </p:txBody>
      </p:sp>
      <p:sp>
        <p:nvSpPr>
          <p:cNvPr id="1009" name="Google Shape;1009;p60"/>
          <p:cNvSpPr txBox="1">
            <a:spLocks noGrp="1"/>
          </p:cNvSpPr>
          <p:nvPr>
            <p:ph type="subTitle" idx="1"/>
          </p:nvPr>
        </p:nvSpPr>
        <p:spPr>
          <a:xfrm>
            <a:off x="2908720" y="1885485"/>
            <a:ext cx="5587253" cy="3093377"/>
          </a:xfrm>
          <a:prstGeom prst="rect">
            <a:avLst/>
          </a:prstGeom>
        </p:spPr>
        <p:txBody>
          <a:bodyPr spcFirstLastPara="1" wrap="square" lIns="91425" tIns="91425" rIns="91425" bIns="91425" anchor="t" anchorCtr="0">
            <a:noAutofit/>
          </a:bodyPr>
          <a:lstStyle/>
          <a:p>
            <a:r>
              <a:rPr lang="fr-FR" sz="1100" b="1" dirty="0"/>
              <a:t>ARTICLE 1.2 :  MODALITÉS  D’ACCUEIL</a:t>
            </a:r>
            <a:endParaRPr lang="fr-FR" sz="1100" dirty="0"/>
          </a:p>
          <a:p>
            <a:r>
              <a:rPr lang="fr-FR" sz="1100" b="1" dirty="0"/>
              <a:t> </a:t>
            </a:r>
            <a:endParaRPr lang="fr-FR" sz="1100" dirty="0"/>
          </a:p>
          <a:p>
            <a:r>
              <a:rPr lang="fr-FR" sz="1100" dirty="0"/>
              <a:t>Article 1.2.1 : Accueil des enfants des écoles maternelles et élémentaires</a:t>
            </a:r>
          </a:p>
          <a:p>
            <a:r>
              <a:rPr lang="fr-FR" sz="1100" dirty="0"/>
              <a:t> </a:t>
            </a:r>
          </a:p>
          <a:p>
            <a:r>
              <a:rPr lang="fr-FR" sz="1100" dirty="0"/>
              <a:t>L’Accueil Collectif de Mineurs est situé à la résidence de la </a:t>
            </a:r>
            <a:r>
              <a:rPr lang="fr-FR" sz="1100" dirty="0" err="1"/>
              <a:t>Dordonne</a:t>
            </a:r>
            <a:r>
              <a:rPr lang="fr-FR" sz="1100" dirty="0"/>
              <a:t> à </a:t>
            </a:r>
          </a:p>
          <a:p>
            <a:r>
              <a:rPr lang="fr-FR" sz="1100" dirty="0"/>
              <a:t>proximité du restaurant scolaire, au sein du groupe scolaire </a:t>
            </a:r>
            <a:r>
              <a:rPr lang="fr-FR" sz="1100" dirty="0" err="1"/>
              <a:t>G.Brassens</a:t>
            </a:r>
            <a:r>
              <a:rPr lang="fr-FR" sz="1100" dirty="0"/>
              <a:t>  et </a:t>
            </a:r>
            <a:r>
              <a:rPr lang="fr-FR" sz="1100" dirty="0" err="1"/>
              <a:t>F.Dolto</a:t>
            </a:r>
            <a:r>
              <a:rPr lang="fr-FR" sz="1100" dirty="0"/>
              <a:t>.</a:t>
            </a:r>
          </a:p>
          <a:p>
            <a:r>
              <a:rPr lang="fr-FR" sz="1100" dirty="0"/>
              <a:t> </a:t>
            </a:r>
          </a:p>
          <a:p>
            <a:r>
              <a:rPr lang="fr-FR" sz="1100" b="1" dirty="0"/>
              <a:t>GARDERIE PERISCOLAIRE</a:t>
            </a:r>
            <a:endParaRPr lang="fr-FR" sz="1100" dirty="0"/>
          </a:p>
          <a:p>
            <a:r>
              <a:rPr lang="fr-FR" sz="1100" dirty="0"/>
              <a:t> </a:t>
            </a:r>
          </a:p>
          <a:p>
            <a:r>
              <a:rPr lang="fr-FR" sz="1100" dirty="0"/>
              <a:t>L’accueil matin a lieu de 7 h à 8 h 30 et l’après-midi de 16 h 30 à 19 h.</a:t>
            </a:r>
          </a:p>
          <a:p>
            <a:r>
              <a:rPr lang="fr-FR" sz="1100" dirty="0"/>
              <a:t> </a:t>
            </a:r>
          </a:p>
          <a:p>
            <a:r>
              <a:rPr lang="fr-FR" sz="1100" b="1" dirty="0"/>
              <a:t>MERCREDIS et PETITES VACANCES SCOLAIRES</a:t>
            </a:r>
            <a:endParaRPr lang="fr-FR" sz="1100" dirty="0"/>
          </a:p>
          <a:p>
            <a:r>
              <a:rPr lang="fr-FR" sz="1100" dirty="0"/>
              <a:t> </a:t>
            </a:r>
          </a:p>
          <a:p>
            <a:r>
              <a:rPr lang="fr-FR" sz="1100" dirty="0"/>
              <a:t>Garderie matin : 	de   7 h à   9 h</a:t>
            </a:r>
          </a:p>
          <a:p>
            <a:r>
              <a:rPr lang="fr-FR" sz="1100" dirty="0"/>
              <a:t>Accueil matin : 	de   9 h à 12 h </a:t>
            </a:r>
          </a:p>
          <a:p>
            <a:r>
              <a:rPr lang="fr-FR" sz="1100" dirty="0"/>
              <a:t>Repas : 		de 12 h à 14 h </a:t>
            </a:r>
          </a:p>
          <a:p>
            <a:r>
              <a:rPr lang="fr-FR" sz="1100" dirty="0"/>
              <a:t>Accueil après- midi : 	de 14 h à 17 h</a:t>
            </a:r>
          </a:p>
          <a:p>
            <a:r>
              <a:rPr lang="fr-FR" sz="1100" dirty="0"/>
              <a:t>Garderie soir : 	de 17 h à 19 h</a:t>
            </a:r>
          </a:p>
          <a:p>
            <a:pPr marL="0" lvl="0" indent="0" algn="l" rtl="0">
              <a:spcBef>
                <a:spcPts val="0"/>
              </a:spcBef>
              <a:spcAft>
                <a:spcPts val="0"/>
              </a:spcAft>
              <a:buSzPts val="770"/>
              <a:buNone/>
            </a:pPr>
            <a:endParaRPr dirty="0"/>
          </a:p>
        </p:txBody>
      </p:sp>
      <p:grpSp>
        <p:nvGrpSpPr>
          <p:cNvPr id="1022" name="Google Shape;1022;p60"/>
          <p:cNvGrpSpPr/>
          <p:nvPr/>
        </p:nvGrpSpPr>
        <p:grpSpPr>
          <a:xfrm rot="1278911">
            <a:off x="1280656" y="917301"/>
            <a:ext cx="525537" cy="610094"/>
            <a:chOff x="1323473" y="1482473"/>
            <a:chExt cx="525534" cy="610090"/>
          </a:xfrm>
        </p:grpSpPr>
        <p:sp>
          <p:nvSpPr>
            <p:cNvPr id="1023" name="Google Shape;1023;p60"/>
            <p:cNvSpPr/>
            <p:nvPr/>
          </p:nvSpPr>
          <p:spPr>
            <a:xfrm>
              <a:off x="1323473" y="1734473"/>
              <a:ext cx="273636" cy="358090"/>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60"/>
            <p:cNvSpPr/>
            <p:nvPr/>
          </p:nvSpPr>
          <p:spPr>
            <a:xfrm rot="3932821">
              <a:off x="1558073" y="1498484"/>
              <a:ext cx="223349" cy="292282"/>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1393;p72">
            <a:extLst>
              <a:ext uri="{FF2B5EF4-FFF2-40B4-BE49-F238E27FC236}">
                <a16:creationId xmlns:a16="http://schemas.microsoft.com/office/drawing/2014/main" id="{03116328-6265-46BF-B5E2-6FA9290A1BF5}"/>
              </a:ext>
            </a:extLst>
          </p:cNvPr>
          <p:cNvGrpSpPr/>
          <p:nvPr/>
        </p:nvGrpSpPr>
        <p:grpSpPr>
          <a:xfrm>
            <a:off x="317011" y="911880"/>
            <a:ext cx="2511644" cy="3481984"/>
            <a:chOff x="4562925" y="700575"/>
            <a:chExt cx="3611050" cy="3721000"/>
          </a:xfrm>
        </p:grpSpPr>
        <p:sp>
          <p:nvSpPr>
            <p:cNvPr id="27" name="Google Shape;1394;p72">
              <a:extLst>
                <a:ext uri="{FF2B5EF4-FFF2-40B4-BE49-F238E27FC236}">
                  <a16:creationId xmlns:a16="http://schemas.microsoft.com/office/drawing/2014/main" id="{8F76022D-F430-4483-B70B-0A77065A0FE9}"/>
                </a:ext>
              </a:extLst>
            </p:cNvPr>
            <p:cNvSpPr/>
            <p:nvPr/>
          </p:nvSpPr>
          <p:spPr>
            <a:xfrm rot="5400000">
              <a:off x="6248171" y="2442428"/>
              <a:ext cx="3660757" cy="190851"/>
            </a:xfrm>
            <a:custGeom>
              <a:avLst/>
              <a:gdLst/>
              <a:ahLst/>
              <a:cxnLst/>
              <a:rect l="l" t="t" r="r" b="b"/>
              <a:pathLst>
                <a:path w="142262" h="8883" extrusionOk="0">
                  <a:moveTo>
                    <a:pt x="30662" y="0"/>
                  </a:moveTo>
                  <a:cubicBezTo>
                    <a:pt x="30394" y="0"/>
                    <a:pt x="29837" y="294"/>
                    <a:pt x="29536" y="294"/>
                  </a:cubicBezTo>
                  <a:cubicBezTo>
                    <a:pt x="29490" y="294"/>
                    <a:pt x="29449" y="287"/>
                    <a:pt x="29417" y="271"/>
                  </a:cubicBezTo>
                  <a:cubicBezTo>
                    <a:pt x="24081" y="614"/>
                    <a:pt x="14295" y="671"/>
                    <a:pt x="9644" y="984"/>
                  </a:cubicBezTo>
                  <a:cubicBezTo>
                    <a:pt x="8035" y="1081"/>
                    <a:pt x="6795" y="1139"/>
                    <a:pt x="6040" y="1139"/>
                  </a:cubicBezTo>
                  <a:cubicBezTo>
                    <a:pt x="5684" y="1139"/>
                    <a:pt x="5435" y="1126"/>
                    <a:pt x="5307" y="1099"/>
                  </a:cubicBezTo>
                  <a:cubicBezTo>
                    <a:pt x="4822" y="1070"/>
                    <a:pt x="4508" y="1042"/>
                    <a:pt x="4223" y="1042"/>
                  </a:cubicBezTo>
                  <a:cubicBezTo>
                    <a:pt x="3966" y="1042"/>
                    <a:pt x="3738" y="1099"/>
                    <a:pt x="3567" y="1213"/>
                  </a:cubicBezTo>
                  <a:cubicBezTo>
                    <a:pt x="3082" y="1527"/>
                    <a:pt x="2169" y="2839"/>
                    <a:pt x="1398" y="4094"/>
                  </a:cubicBezTo>
                  <a:cubicBezTo>
                    <a:pt x="599" y="5350"/>
                    <a:pt x="0" y="6605"/>
                    <a:pt x="742" y="6891"/>
                  </a:cubicBezTo>
                  <a:cubicBezTo>
                    <a:pt x="1190" y="7049"/>
                    <a:pt x="2883" y="7353"/>
                    <a:pt x="5120" y="7353"/>
                  </a:cubicBezTo>
                  <a:cubicBezTo>
                    <a:pt x="5302" y="7353"/>
                    <a:pt x="5489" y="7351"/>
                    <a:pt x="5678" y="7347"/>
                  </a:cubicBezTo>
                  <a:cubicBezTo>
                    <a:pt x="6934" y="7319"/>
                    <a:pt x="8275" y="7204"/>
                    <a:pt x="9673" y="7090"/>
                  </a:cubicBezTo>
                  <a:cubicBezTo>
                    <a:pt x="11965" y="6905"/>
                    <a:pt x="17814" y="6697"/>
                    <a:pt x="22207" y="6697"/>
                  </a:cubicBezTo>
                  <a:cubicBezTo>
                    <a:pt x="24595" y="6697"/>
                    <a:pt x="26554" y="6758"/>
                    <a:pt x="27277" y="6919"/>
                  </a:cubicBezTo>
                  <a:cubicBezTo>
                    <a:pt x="29693" y="6817"/>
                    <a:pt x="32191" y="6482"/>
                    <a:pt x="34540" y="6482"/>
                  </a:cubicBezTo>
                  <a:cubicBezTo>
                    <a:pt x="36129" y="6482"/>
                    <a:pt x="37650" y="6635"/>
                    <a:pt x="39032" y="7119"/>
                  </a:cubicBezTo>
                  <a:cubicBezTo>
                    <a:pt x="43198" y="8564"/>
                    <a:pt x="45781" y="8882"/>
                    <a:pt x="47952" y="8882"/>
                  </a:cubicBezTo>
                  <a:cubicBezTo>
                    <a:pt x="49667" y="8882"/>
                    <a:pt x="51124" y="8684"/>
                    <a:pt x="52899" y="8684"/>
                  </a:cubicBezTo>
                  <a:cubicBezTo>
                    <a:pt x="53048" y="8684"/>
                    <a:pt x="53201" y="8685"/>
                    <a:pt x="53355" y="8688"/>
                  </a:cubicBezTo>
                  <a:cubicBezTo>
                    <a:pt x="55239" y="7975"/>
                    <a:pt x="65082" y="7376"/>
                    <a:pt x="67336" y="7262"/>
                  </a:cubicBezTo>
                  <a:cubicBezTo>
                    <a:pt x="73699" y="6976"/>
                    <a:pt x="79862" y="6948"/>
                    <a:pt x="80290" y="6834"/>
                  </a:cubicBezTo>
                  <a:cubicBezTo>
                    <a:pt x="80833" y="6709"/>
                    <a:pt x="82463" y="6636"/>
                    <a:pt x="83939" y="6636"/>
                  </a:cubicBezTo>
                  <a:cubicBezTo>
                    <a:pt x="85178" y="6636"/>
                    <a:pt x="86309" y="6688"/>
                    <a:pt x="86595" y="6805"/>
                  </a:cubicBezTo>
                  <a:cubicBezTo>
                    <a:pt x="87022" y="6960"/>
                    <a:pt x="87523" y="7012"/>
                    <a:pt x="88040" y="7012"/>
                  </a:cubicBezTo>
                  <a:cubicBezTo>
                    <a:pt x="89075" y="7012"/>
                    <a:pt x="90173" y="6804"/>
                    <a:pt x="90869" y="6804"/>
                  </a:cubicBezTo>
                  <a:cubicBezTo>
                    <a:pt x="91103" y="6804"/>
                    <a:pt x="91292" y="6828"/>
                    <a:pt x="91417" y="6891"/>
                  </a:cubicBezTo>
                  <a:cubicBezTo>
                    <a:pt x="95783" y="6604"/>
                    <a:pt x="96086" y="6517"/>
                    <a:pt x="98992" y="6517"/>
                  </a:cubicBezTo>
                  <a:cubicBezTo>
                    <a:pt x="101004" y="6517"/>
                    <a:pt x="104265" y="6559"/>
                    <a:pt x="110990" y="6605"/>
                  </a:cubicBezTo>
                  <a:cubicBezTo>
                    <a:pt x="116297" y="6634"/>
                    <a:pt x="124657" y="6776"/>
                    <a:pt x="124657" y="6776"/>
                  </a:cubicBezTo>
                  <a:cubicBezTo>
                    <a:pt x="125447" y="6719"/>
                    <a:pt x="126261" y="6696"/>
                    <a:pt x="127083" y="6696"/>
                  </a:cubicBezTo>
                  <a:cubicBezTo>
                    <a:pt x="130791" y="6696"/>
                    <a:pt x="134653" y="7174"/>
                    <a:pt x="137053" y="7174"/>
                  </a:cubicBezTo>
                  <a:cubicBezTo>
                    <a:pt x="138084" y="7174"/>
                    <a:pt x="138845" y="7086"/>
                    <a:pt x="139209" y="6834"/>
                  </a:cubicBezTo>
                  <a:cubicBezTo>
                    <a:pt x="140550" y="5921"/>
                    <a:pt x="142262" y="2069"/>
                    <a:pt x="141777" y="1099"/>
                  </a:cubicBezTo>
                  <a:cubicBezTo>
                    <a:pt x="141653" y="873"/>
                    <a:pt x="135793" y="765"/>
                    <a:pt x="132307" y="765"/>
                  </a:cubicBezTo>
                  <a:cubicBezTo>
                    <a:pt x="130950" y="765"/>
                    <a:pt x="129953" y="781"/>
                    <a:pt x="129793" y="813"/>
                  </a:cubicBezTo>
                  <a:cubicBezTo>
                    <a:pt x="129704" y="838"/>
                    <a:pt x="129613" y="848"/>
                    <a:pt x="129527" y="848"/>
                  </a:cubicBezTo>
                  <a:cubicBezTo>
                    <a:pt x="129308" y="848"/>
                    <a:pt x="129121" y="781"/>
                    <a:pt x="129080" y="699"/>
                  </a:cubicBezTo>
                  <a:cubicBezTo>
                    <a:pt x="128994" y="614"/>
                    <a:pt x="118552" y="243"/>
                    <a:pt x="118409" y="243"/>
                  </a:cubicBezTo>
                  <a:cubicBezTo>
                    <a:pt x="118409" y="174"/>
                    <a:pt x="118294" y="136"/>
                    <a:pt x="118108" y="136"/>
                  </a:cubicBezTo>
                  <a:cubicBezTo>
                    <a:pt x="117987" y="136"/>
                    <a:pt x="117836" y="152"/>
                    <a:pt x="117667" y="186"/>
                  </a:cubicBezTo>
                  <a:cubicBezTo>
                    <a:pt x="116487" y="418"/>
                    <a:pt x="110199" y="527"/>
                    <a:pt x="104993" y="527"/>
                  </a:cubicBezTo>
                  <a:cubicBezTo>
                    <a:pt x="101891" y="527"/>
                    <a:pt x="99174" y="488"/>
                    <a:pt x="98151" y="414"/>
                  </a:cubicBezTo>
                  <a:cubicBezTo>
                    <a:pt x="96867" y="334"/>
                    <a:pt x="96043" y="292"/>
                    <a:pt x="95241" y="292"/>
                  </a:cubicBezTo>
                  <a:cubicBezTo>
                    <a:pt x="94315" y="292"/>
                    <a:pt x="93418" y="349"/>
                    <a:pt x="91874" y="471"/>
                  </a:cubicBezTo>
                  <a:cubicBezTo>
                    <a:pt x="88564" y="699"/>
                    <a:pt x="78778" y="499"/>
                    <a:pt x="73157" y="984"/>
                  </a:cubicBezTo>
                  <a:cubicBezTo>
                    <a:pt x="72662" y="1028"/>
                    <a:pt x="72348" y="1045"/>
                    <a:pt x="72141" y="1045"/>
                  </a:cubicBezTo>
                  <a:cubicBezTo>
                    <a:pt x="71533" y="1045"/>
                    <a:pt x="71826" y="905"/>
                    <a:pt x="71120" y="905"/>
                  </a:cubicBezTo>
                  <a:cubicBezTo>
                    <a:pt x="70967" y="905"/>
                    <a:pt x="70768" y="912"/>
                    <a:pt x="70503" y="927"/>
                  </a:cubicBezTo>
                  <a:cubicBezTo>
                    <a:pt x="57221" y="1551"/>
                    <a:pt x="51445" y="2791"/>
                    <a:pt x="47481" y="2791"/>
                  </a:cubicBezTo>
                  <a:cubicBezTo>
                    <a:pt x="47093" y="2791"/>
                    <a:pt x="46723" y="2779"/>
                    <a:pt x="46365" y="2753"/>
                  </a:cubicBezTo>
                  <a:cubicBezTo>
                    <a:pt x="41286" y="2354"/>
                    <a:pt x="41885" y="186"/>
                    <a:pt x="32613" y="100"/>
                  </a:cubicBezTo>
                  <a:cubicBezTo>
                    <a:pt x="31500" y="100"/>
                    <a:pt x="30844" y="100"/>
                    <a:pt x="30786" y="43"/>
                  </a:cubicBezTo>
                  <a:cubicBezTo>
                    <a:pt x="30760" y="13"/>
                    <a:pt x="30717" y="0"/>
                    <a:pt x="306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395;p72">
              <a:extLst>
                <a:ext uri="{FF2B5EF4-FFF2-40B4-BE49-F238E27FC236}">
                  <a16:creationId xmlns:a16="http://schemas.microsoft.com/office/drawing/2014/main" id="{799E198D-E1F9-4B6D-B8CA-3D1E25810E43}"/>
                </a:ext>
              </a:extLst>
            </p:cNvPr>
            <p:cNvSpPr/>
            <p:nvPr/>
          </p:nvSpPr>
          <p:spPr>
            <a:xfrm>
              <a:off x="4574500" y="700575"/>
              <a:ext cx="3567313" cy="216525"/>
            </a:xfrm>
            <a:custGeom>
              <a:avLst/>
              <a:gdLst/>
              <a:ahLst/>
              <a:cxnLst/>
              <a:rect l="l" t="t" r="r" b="b"/>
              <a:pathLst>
                <a:path w="125114" h="8661" extrusionOk="0">
                  <a:moveTo>
                    <a:pt x="124978" y="3901"/>
                  </a:moveTo>
                  <a:cubicBezTo>
                    <a:pt x="124974" y="3940"/>
                    <a:pt x="124971" y="3977"/>
                    <a:pt x="124971" y="4005"/>
                  </a:cubicBezTo>
                  <a:cubicBezTo>
                    <a:pt x="124971" y="4005"/>
                    <a:pt x="124994" y="3936"/>
                    <a:pt x="124978" y="3901"/>
                  </a:cubicBezTo>
                  <a:close/>
                  <a:moveTo>
                    <a:pt x="85810" y="1"/>
                  </a:moveTo>
                  <a:cubicBezTo>
                    <a:pt x="80961" y="1"/>
                    <a:pt x="74941" y="1342"/>
                    <a:pt x="68221" y="1723"/>
                  </a:cubicBezTo>
                  <a:cubicBezTo>
                    <a:pt x="65897" y="1828"/>
                    <a:pt x="64656" y="1866"/>
                    <a:pt x="63982" y="1866"/>
                  </a:cubicBezTo>
                  <a:cubicBezTo>
                    <a:pt x="62470" y="1866"/>
                    <a:pt x="63801" y="1676"/>
                    <a:pt x="62143" y="1637"/>
                  </a:cubicBezTo>
                  <a:cubicBezTo>
                    <a:pt x="61487" y="1637"/>
                    <a:pt x="51786" y="1266"/>
                    <a:pt x="49646" y="1209"/>
                  </a:cubicBezTo>
                  <a:cubicBezTo>
                    <a:pt x="44621" y="1172"/>
                    <a:pt x="40533" y="1124"/>
                    <a:pt x="36976" y="1124"/>
                  </a:cubicBezTo>
                  <a:cubicBezTo>
                    <a:pt x="34978" y="1124"/>
                    <a:pt x="33148" y="1139"/>
                    <a:pt x="31414" y="1180"/>
                  </a:cubicBezTo>
                  <a:cubicBezTo>
                    <a:pt x="29114" y="1241"/>
                    <a:pt x="27356" y="1301"/>
                    <a:pt x="26473" y="1301"/>
                  </a:cubicBezTo>
                  <a:cubicBezTo>
                    <a:pt x="26108" y="1301"/>
                    <a:pt x="25892" y="1291"/>
                    <a:pt x="25850" y="1266"/>
                  </a:cubicBezTo>
                  <a:cubicBezTo>
                    <a:pt x="25824" y="1236"/>
                    <a:pt x="25784" y="1223"/>
                    <a:pt x="25733" y="1223"/>
                  </a:cubicBezTo>
                  <a:cubicBezTo>
                    <a:pt x="25488" y="1223"/>
                    <a:pt x="25005" y="1517"/>
                    <a:pt x="24770" y="1517"/>
                  </a:cubicBezTo>
                  <a:cubicBezTo>
                    <a:pt x="24733" y="1517"/>
                    <a:pt x="24703" y="1510"/>
                    <a:pt x="24681" y="1494"/>
                  </a:cubicBezTo>
                  <a:cubicBezTo>
                    <a:pt x="23863" y="1578"/>
                    <a:pt x="22928" y="1608"/>
                    <a:pt x="21924" y="1608"/>
                  </a:cubicBezTo>
                  <a:cubicBezTo>
                    <a:pt x="19394" y="1608"/>
                    <a:pt x="16430" y="1418"/>
                    <a:pt x="13840" y="1418"/>
                  </a:cubicBezTo>
                  <a:cubicBezTo>
                    <a:pt x="12542" y="1418"/>
                    <a:pt x="11338" y="1465"/>
                    <a:pt x="10329" y="1608"/>
                  </a:cubicBezTo>
                  <a:cubicBezTo>
                    <a:pt x="8758" y="1829"/>
                    <a:pt x="5352" y="2493"/>
                    <a:pt x="3866" y="2493"/>
                  </a:cubicBezTo>
                  <a:cubicBezTo>
                    <a:pt x="3624" y="2493"/>
                    <a:pt x="3434" y="2476"/>
                    <a:pt x="3310" y="2436"/>
                  </a:cubicBezTo>
                  <a:cubicBezTo>
                    <a:pt x="3139" y="2407"/>
                    <a:pt x="2996" y="2350"/>
                    <a:pt x="2882" y="2322"/>
                  </a:cubicBezTo>
                  <a:cubicBezTo>
                    <a:pt x="2796" y="2322"/>
                    <a:pt x="2768" y="2322"/>
                    <a:pt x="2711" y="2293"/>
                  </a:cubicBezTo>
                  <a:lnTo>
                    <a:pt x="2597" y="2293"/>
                  </a:lnTo>
                  <a:cubicBezTo>
                    <a:pt x="2511" y="2293"/>
                    <a:pt x="2454" y="2293"/>
                    <a:pt x="2368" y="2322"/>
                  </a:cubicBezTo>
                  <a:lnTo>
                    <a:pt x="2340" y="2322"/>
                  </a:lnTo>
                  <a:cubicBezTo>
                    <a:pt x="2235" y="2139"/>
                    <a:pt x="2036" y="2004"/>
                    <a:pt x="1741" y="2004"/>
                  </a:cubicBezTo>
                  <a:cubicBezTo>
                    <a:pt x="1713" y="2004"/>
                    <a:pt x="1684" y="2005"/>
                    <a:pt x="1655" y="2008"/>
                  </a:cubicBezTo>
                  <a:cubicBezTo>
                    <a:pt x="1598" y="2008"/>
                    <a:pt x="1484" y="2036"/>
                    <a:pt x="1370" y="2065"/>
                  </a:cubicBezTo>
                  <a:cubicBezTo>
                    <a:pt x="1284" y="2122"/>
                    <a:pt x="1170" y="2151"/>
                    <a:pt x="1141" y="2151"/>
                  </a:cubicBezTo>
                  <a:cubicBezTo>
                    <a:pt x="1170" y="2322"/>
                    <a:pt x="1313" y="2864"/>
                    <a:pt x="1341" y="3121"/>
                  </a:cubicBezTo>
                  <a:lnTo>
                    <a:pt x="0" y="8171"/>
                  </a:lnTo>
                  <a:cubicBezTo>
                    <a:pt x="913" y="8485"/>
                    <a:pt x="2026" y="8656"/>
                    <a:pt x="3139" y="8656"/>
                  </a:cubicBezTo>
                  <a:cubicBezTo>
                    <a:pt x="3252" y="8659"/>
                    <a:pt x="3366" y="8660"/>
                    <a:pt x="3481" y="8660"/>
                  </a:cubicBezTo>
                  <a:cubicBezTo>
                    <a:pt x="5574" y="8660"/>
                    <a:pt x="7758" y="8182"/>
                    <a:pt x="9787" y="7857"/>
                  </a:cubicBezTo>
                  <a:cubicBezTo>
                    <a:pt x="11185" y="7600"/>
                    <a:pt x="11727" y="7572"/>
                    <a:pt x="12069" y="7543"/>
                  </a:cubicBezTo>
                  <a:cubicBezTo>
                    <a:pt x="12469" y="7486"/>
                    <a:pt x="12412" y="7486"/>
                    <a:pt x="12554" y="7486"/>
                  </a:cubicBezTo>
                  <a:cubicBezTo>
                    <a:pt x="12895" y="7477"/>
                    <a:pt x="13221" y="7473"/>
                    <a:pt x="13538" y="7473"/>
                  </a:cubicBezTo>
                  <a:cubicBezTo>
                    <a:pt x="15296" y="7473"/>
                    <a:pt x="16777" y="7598"/>
                    <a:pt x="18831" y="7743"/>
                  </a:cubicBezTo>
                  <a:cubicBezTo>
                    <a:pt x="20600" y="7885"/>
                    <a:pt x="22056" y="8000"/>
                    <a:pt x="22683" y="8142"/>
                  </a:cubicBezTo>
                  <a:cubicBezTo>
                    <a:pt x="23168" y="8142"/>
                    <a:pt x="23882" y="8057"/>
                    <a:pt x="24738" y="8000"/>
                  </a:cubicBezTo>
                  <a:cubicBezTo>
                    <a:pt x="26877" y="7771"/>
                    <a:pt x="26877" y="7771"/>
                    <a:pt x="27477" y="7714"/>
                  </a:cubicBezTo>
                  <a:cubicBezTo>
                    <a:pt x="29474" y="7543"/>
                    <a:pt x="31871" y="7343"/>
                    <a:pt x="34296" y="7286"/>
                  </a:cubicBezTo>
                  <a:cubicBezTo>
                    <a:pt x="35913" y="7229"/>
                    <a:pt x="37542" y="7201"/>
                    <a:pt x="39067" y="7201"/>
                  </a:cubicBezTo>
                  <a:cubicBezTo>
                    <a:pt x="42117" y="7201"/>
                    <a:pt x="44748" y="7315"/>
                    <a:pt x="46023" y="7543"/>
                  </a:cubicBezTo>
                  <a:cubicBezTo>
                    <a:pt x="46565" y="7400"/>
                    <a:pt x="48391" y="7315"/>
                    <a:pt x="50645" y="7315"/>
                  </a:cubicBezTo>
                  <a:cubicBezTo>
                    <a:pt x="53189" y="7336"/>
                    <a:pt x="61754" y="7909"/>
                    <a:pt x="66969" y="7909"/>
                  </a:cubicBezTo>
                  <a:cubicBezTo>
                    <a:pt x="68771" y="7909"/>
                    <a:pt x="70173" y="7840"/>
                    <a:pt x="70789" y="7657"/>
                  </a:cubicBezTo>
                  <a:cubicBezTo>
                    <a:pt x="71546" y="7413"/>
                    <a:pt x="74687" y="7022"/>
                    <a:pt x="76023" y="7022"/>
                  </a:cubicBezTo>
                  <a:cubicBezTo>
                    <a:pt x="76247" y="7022"/>
                    <a:pt x="76421" y="7033"/>
                    <a:pt x="76524" y="7058"/>
                  </a:cubicBezTo>
                  <a:cubicBezTo>
                    <a:pt x="76797" y="7151"/>
                    <a:pt x="77100" y="7187"/>
                    <a:pt x="77416" y="7187"/>
                  </a:cubicBezTo>
                  <a:cubicBezTo>
                    <a:pt x="78543" y="7187"/>
                    <a:pt x="79827" y="6723"/>
                    <a:pt x="80486" y="6723"/>
                  </a:cubicBezTo>
                  <a:cubicBezTo>
                    <a:pt x="80604" y="6723"/>
                    <a:pt x="80701" y="6738"/>
                    <a:pt x="80775" y="6773"/>
                  </a:cubicBezTo>
                  <a:cubicBezTo>
                    <a:pt x="83641" y="6319"/>
                    <a:pt x="85847" y="6025"/>
                    <a:pt x="87628" y="6025"/>
                  </a:cubicBezTo>
                  <a:cubicBezTo>
                    <a:pt x="87975" y="6025"/>
                    <a:pt x="88305" y="6036"/>
                    <a:pt x="88621" y="6059"/>
                  </a:cubicBezTo>
                  <a:cubicBezTo>
                    <a:pt x="95114" y="6359"/>
                    <a:pt x="92095" y="7008"/>
                    <a:pt x="97488" y="7008"/>
                  </a:cubicBezTo>
                  <a:cubicBezTo>
                    <a:pt x="99797" y="7008"/>
                    <a:pt x="103648" y="6889"/>
                    <a:pt x="110448" y="6573"/>
                  </a:cubicBezTo>
                  <a:cubicBezTo>
                    <a:pt x="111881" y="6342"/>
                    <a:pt x="113350" y="6265"/>
                    <a:pt x="114735" y="6265"/>
                  </a:cubicBezTo>
                  <a:cubicBezTo>
                    <a:pt x="116769" y="6265"/>
                    <a:pt x="118619" y="6431"/>
                    <a:pt x="119892" y="6516"/>
                  </a:cubicBezTo>
                  <a:cubicBezTo>
                    <a:pt x="120645" y="6589"/>
                    <a:pt x="121220" y="6638"/>
                    <a:pt x="121680" y="6638"/>
                  </a:cubicBezTo>
                  <a:cubicBezTo>
                    <a:pt x="123017" y="6638"/>
                    <a:pt x="123388" y="6226"/>
                    <a:pt x="124343" y="4804"/>
                  </a:cubicBezTo>
                  <a:lnTo>
                    <a:pt x="124543" y="4804"/>
                  </a:lnTo>
                  <a:cubicBezTo>
                    <a:pt x="124115" y="5660"/>
                    <a:pt x="123630" y="6288"/>
                    <a:pt x="124058" y="6716"/>
                  </a:cubicBezTo>
                  <a:cubicBezTo>
                    <a:pt x="124115" y="6744"/>
                    <a:pt x="124343" y="6801"/>
                    <a:pt x="124686" y="6858"/>
                  </a:cubicBezTo>
                  <a:cubicBezTo>
                    <a:pt x="124743" y="6858"/>
                    <a:pt x="124857" y="6858"/>
                    <a:pt x="124857" y="6887"/>
                  </a:cubicBezTo>
                  <a:cubicBezTo>
                    <a:pt x="124886" y="5089"/>
                    <a:pt x="124886" y="4519"/>
                    <a:pt x="124971" y="3891"/>
                  </a:cubicBezTo>
                  <a:cubicBezTo>
                    <a:pt x="124974" y="3894"/>
                    <a:pt x="124976" y="3897"/>
                    <a:pt x="124978" y="3901"/>
                  </a:cubicBezTo>
                  <a:lnTo>
                    <a:pt x="124978" y="3901"/>
                  </a:lnTo>
                  <a:cubicBezTo>
                    <a:pt x="124987" y="3820"/>
                    <a:pt x="125000" y="3730"/>
                    <a:pt x="125000" y="3691"/>
                  </a:cubicBezTo>
                  <a:cubicBezTo>
                    <a:pt x="124829" y="3292"/>
                    <a:pt x="124258" y="1180"/>
                    <a:pt x="124144" y="781"/>
                  </a:cubicBezTo>
                  <a:lnTo>
                    <a:pt x="125114" y="752"/>
                  </a:lnTo>
                  <a:cubicBezTo>
                    <a:pt x="122795" y="345"/>
                    <a:pt x="120338" y="228"/>
                    <a:pt x="118397" y="228"/>
                  </a:cubicBezTo>
                  <a:cubicBezTo>
                    <a:pt x="116397" y="228"/>
                    <a:pt x="114945" y="352"/>
                    <a:pt x="114757" y="410"/>
                  </a:cubicBezTo>
                  <a:cubicBezTo>
                    <a:pt x="114662" y="429"/>
                    <a:pt x="114566" y="439"/>
                    <a:pt x="114480" y="439"/>
                  </a:cubicBezTo>
                  <a:cubicBezTo>
                    <a:pt x="114307" y="439"/>
                    <a:pt x="114167" y="401"/>
                    <a:pt x="114129" y="324"/>
                  </a:cubicBezTo>
                  <a:cubicBezTo>
                    <a:pt x="114113" y="298"/>
                    <a:pt x="113780" y="287"/>
                    <a:pt x="113247" y="287"/>
                  </a:cubicBezTo>
                  <a:cubicBezTo>
                    <a:pt x="110901" y="287"/>
                    <a:pt x="104676" y="496"/>
                    <a:pt x="104514" y="496"/>
                  </a:cubicBezTo>
                  <a:cubicBezTo>
                    <a:pt x="104514" y="444"/>
                    <a:pt x="104411" y="403"/>
                    <a:pt x="104255" y="403"/>
                  </a:cubicBezTo>
                  <a:cubicBezTo>
                    <a:pt x="104151" y="403"/>
                    <a:pt x="104023" y="421"/>
                    <a:pt x="103886" y="467"/>
                  </a:cubicBezTo>
                  <a:cubicBezTo>
                    <a:pt x="103486" y="581"/>
                    <a:pt x="102374" y="724"/>
                    <a:pt x="100919" y="838"/>
                  </a:cubicBezTo>
                  <a:cubicBezTo>
                    <a:pt x="99672" y="922"/>
                    <a:pt x="98638" y="957"/>
                    <a:pt x="97752" y="957"/>
                  </a:cubicBezTo>
                  <a:cubicBezTo>
                    <a:pt x="93526" y="957"/>
                    <a:pt x="92655" y="157"/>
                    <a:pt x="88079" y="39"/>
                  </a:cubicBezTo>
                  <a:cubicBezTo>
                    <a:pt x="87908" y="39"/>
                    <a:pt x="86681" y="11"/>
                    <a:pt x="86510" y="11"/>
                  </a:cubicBezTo>
                  <a:cubicBezTo>
                    <a:pt x="86279" y="4"/>
                    <a:pt x="86046" y="1"/>
                    <a:pt x="858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396;p72">
              <a:extLst>
                <a:ext uri="{FF2B5EF4-FFF2-40B4-BE49-F238E27FC236}">
                  <a16:creationId xmlns:a16="http://schemas.microsoft.com/office/drawing/2014/main" id="{03E8A89D-4B8B-46EF-8BA2-3E623DD7516A}"/>
                </a:ext>
              </a:extLst>
            </p:cNvPr>
            <p:cNvSpPr/>
            <p:nvPr/>
          </p:nvSpPr>
          <p:spPr>
            <a:xfrm rot="5400000">
              <a:off x="2852828" y="2434497"/>
              <a:ext cx="3626894" cy="206700"/>
            </a:xfrm>
            <a:custGeom>
              <a:avLst/>
              <a:gdLst/>
              <a:ahLst/>
              <a:cxnLst/>
              <a:rect l="l" t="t" r="r" b="b"/>
              <a:pathLst>
                <a:path w="139295" h="8268" extrusionOk="0">
                  <a:moveTo>
                    <a:pt x="57151" y="1"/>
                  </a:moveTo>
                  <a:cubicBezTo>
                    <a:pt x="51806" y="1"/>
                    <a:pt x="45718" y="80"/>
                    <a:pt x="35723" y="278"/>
                  </a:cubicBezTo>
                  <a:cubicBezTo>
                    <a:pt x="33713" y="311"/>
                    <a:pt x="32084" y="344"/>
                    <a:pt x="31038" y="344"/>
                  </a:cubicBezTo>
                  <a:cubicBezTo>
                    <a:pt x="30273" y="344"/>
                    <a:pt x="29820" y="326"/>
                    <a:pt x="29760" y="278"/>
                  </a:cubicBezTo>
                  <a:cubicBezTo>
                    <a:pt x="29735" y="253"/>
                    <a:pt x="29695" y="242"/>
                    <a:pt x="29645" y="242"/>
                  </a:cubicBezTo>
                  <a:cubicBezTo>
                    <a:pt x="29394" y="242"/>
                    <a:pt x="28876" y="503"/>
                    <a:pt x="28578" y="503"/>
                  </a:cubicBezTo>
                  <a:cubicBezTo>
                    <a:pt x="28527" y="503"/>
                    <a:pt x="28483" y="495"/>
                    <a:pt x="28447" y="477"/>
                  </a:cubicBezTo>
                  <a:cubicBezTo>
                    <a:pt x="14131" y="1267"/>
                    <a:pt x="6565" y="1822"/>
                    <a:pt x="4908" y="1822"/>
                  </a:cubicBezTo>
                  <a:cubicBezTo>
                    <a:pt x="4827" y="1822"/>
                    <a:pt x="4761" y="1821"/>
                    <a:pt x="4709" y="1818"/>
                  </a:cubicBezTo>
                  <a:cubicBezTo>
                    <a:pt x="4500" y="1807"/>
                    <a:pt x="4314" y="1802"/>
                    <a:pt x="4148" y="1802"/>
                  </a:cubicBezTo>
                  <a:cubicBezTo>
                    <a:pt x="3451" y="1802"/>
                    <a:pt x="3091" y="1902"/>
                    <a:pt x="2768" y="2132"/>
                  </a:cubicBezTo>
                  <a:cubicBezTo>
                    <a:pt x="1656" y="2960"/>
                    <a:pt x="1" y="8038"/>
                    <a:pt x="1228" y="8267"/>
                  </a:cubicBezTo>
                  <a:cubicBezTo>
                    <a:pt x="1245" y="8268"/>
                    <a:pt x="1267" y="8268"/>
                    <a:pt x="1293" y="8268"/>
                  </a:cubicBezTo>
                  <a:cubicBezTo>
                    <a:pt x="2746" y="8268"/>
                    <a:pt x="17365" y="6975"/>
                    <a:pt x="23795" y="6975"/>
                  </a:cubicBezTo>
                  <a:cubicBezTo>
                    <a:pt x="24989" y="6975"/>
                    <a:pt x="25900" y="7020"/>
                    <a:pt x="26393" y="7125"/>
                  </a:cubicBezTo>
                  <a:cubicBezTo>
                    <a:pt x="30099" y="6845"/>
                    <a:pt x="39827" y="6158"/>
                    <a:pt x="46517" y="6158"/>
                  </a:cubicBezTo>
                  <a:cubicBezTo>
                    <a:pt x="48686" y="6158"/>
                    <a:pt x="50536" y="6231"/>
                    <a:pt x="51758" y="6412"/>
                  </a:cubicBezTo>
                  <a:cubicBezTo>
                    <a:pt x="52479" y="6210"/>
                    <a:pt x="54314" y="6134"/>
                    <a:pt x="56703" y="6134"/>
                  </a:cubicBezTo>
                  <a:cubicBezTo>
                    <a:pt x="64129" y="6134"/>
                    <a:pt x="76900" y="6872"/>
                    <a:pt x="78143" y="6872"/>
                  </a:cubicBezTo>
                  <a:cubicBezTo>
                    <a:pt x="78193" y="6872"/>
                    <a:pt x="78225" y="6871"/>
                    <a:pt x="78236" y="6869"/>
                  </a:cubicBezTo>
                  <a:cubicBezTo>
                    <a:pt x="78451" y="6833"/>
                    <a:pt x="78820" y="6817"/>
                    <a:pt x="79275" y="6817"/>
                  </a:cubicBezTo>
                  <a:cubicBezTo>
                    <a:pt x="80992" y="6817"/>
                    <a:pt x="83931" y="7043"/>
                    <a:pt x="84428" y="7268"/>
                  </a:cubicBezTo>
                  <a:cubicBezTo>
                    <a:pt x="84986" y="7521"/>
                    <a:pt x="85693" y="7587"/>
                    <a:pt x="86395" y="7587"/>
                  </a:cubicBezTo>
                  <a:cubicBezTo>
                    <a:pt x="87163" y="7587"/>
                    <a:pt x="87925" y="7508"/>
                    <a:pt x="88483" y="7508"/>
                  </a:cubicBezTo>
                  <a:cubicBezTo>
                    <a:pt x="88796" y="7508"/>
                    <a:pt x="89044" y="7533"/>
                    <a:pt x="89192" y="7610"/>
                  </a:cubicBezTo>
                  <a:lnTo>
                    <a:pt x="94984" y="7468"/>
                  </a:lnTo>
                  <a:cubicBezTo>
                    <a:pt x="94984" y="7468"/>
                    <a:pt x="97952" y="7553"/>
                    <a:pt x="99236" y="7553"/>
                  </a:cubicBezTo>
                  <a:cubicBezTo>
                    <a:pt x="99309" y="7554"/>
                    <a:pt x="99395" y="7555"/>
                    <a:pt x="99493" y="7555"/>
                  </a:cubicBezTo>
                  <a:cubicBezTo>
                    <a:pt x="102838" y="7555"/>
                    <a:pt x="120228" y="7095"/>
                    <a:pt x="121919" y="7040"/>
                  </a:cubicBezTo>
                  <a:cubicBezTo>
                    <a:pt x="122911" y="6930"/>
                    <a:pt x="123945" y="6886"/>
                    <a:pt x="124980" y="6886"/>
                  </a:cubicBezTo>
                  <a:cubicBezTo>
                    <a:pt x="126894" y="6886"/>
                    <a:pt x="128812" y="7034"/>
                    <a:pt x="130479" y="7182"/>
                  </a:cubicBezTo>
                  <a:cubicBezTo>
                    <a:pt x="131703" y="7312"/>
                    <a:pt x="133242" y="7515"/>
                    <a:pt x="134380" y="7515"/>
                  </a:cubicBezTo>
                  <a:cubicBezTo>
                    <a:pt x="134992" y="7515"/>
                    <a:pt x="135488" y="7456"/>
                    <a:pt x="135757" y="7297"/>
                  </a:cubicBezTo>
                  <a:cubicBezTo>
                    <a:pt x="137012" y="6555"/>
                    <a:pt x="139295" y="2874"/>
                    <a:pt x="138896" y="1876"/>
                  </a:cubicBezTo>
                  <a:cubicBezTo>
                    <a:pt x="138752" y="1470"/>
                    <a:pt x="131635" y="924"/>
                    <a:pt x="128296" y="924"/>
                  </a:cubicBezTo>
                  <a:cubicBezTo>
                    <a:pt x="127646" y="924"/>
                    <a:pt x="127139" y="944"/>
                    <a:pt x="126855" y="991"/>
                  </a:cubicBezTo>
                  <a:cubicBezTo>
                    <a:pt x="126763" y="1006"/>
                    <a:pt x="126673" y="1013"/>
                    <a:pt x="126590" y="1013"/>
                  </a:cubicBezTo>
                  <a:cubicBezTo>
                    <a:pt x="126363" y="1013"/>
                    <a:pt x="126183" y="960"/>
                    <a:pt x="126142" y="877"/>
                  </a:cubicBezTo>
                  <a:cubicBezTo>
                    <a:pt x="126142" y="877"/>
                    <a:pt x="125942" y="848"/>
                    <a:pt x="125657" y="848"/>
                  </a:cubicBezTo>
                  <a:cubicBezTo>
                    <a:pt x="123918" y="764"/>
                    <a:pt x="122268" y="739"/>
                    <a:pt x="120390" y="739"/>
                  </a:cubicBezTo>
                  <a:cubicBezTo>
                    <a:pt x="119094" y="739"/>
                    <a:pt x="117689" y="751"/>
                    <a:pt x="116070" y="763"/>
                  </a:cubicBezTo>
                  <a:lnTo>
                    <a:pt x="115613" y="763"/>
                  </a:lnTo>
                  <a:cubicBezTo>
                    <a:pt x="115613" y="711"/>
                    <a:pt x="115511" y="670"/>
                    <a:pt x="115336" y="670"/>
                  </a:cubicBezTo>
                  <a:cubicBezTo>
                    <a:pt x="115219" y="670"/>
                    <a:pt x="115071" y="689"/>
                    <a:pt x="114900" y="734"/>
                  </a:cubicBezTo>
                  <a:cubicBezTo>
                    <a:pt x="114044" y="962"/>
                    <a:pt x="109964" y="1248"/>
                    <a:pt x="105798" y="1419"/>
                  </a:cubicBezTo>
                  <a:cubicBezTo>
                    <a:pt x="103809" y="1501"/>
                    <a:pt x="101801" y="1537"/>
                    <a:pt x="100099" y="1537"/>
                  </a:cubicBezTo>
                  <a:cubicBezTo>
                    <a:pt x="98237" y="1537"/>
                    <a:pt x="96741" y="1494"/>
                    <a:pt x="96040" y="1419"/>
                  </a:cubicBezTo>
                  <a:cubicBezTo>
                    <a:pt x="94207" y="1222"/>
                    <a:pt x="93354" y="1161"/>
                    <a:pt x="92080" y="1161"/>
                  </a:cubicBezTo>
                  <a:cubicBezTo>
                    <a:pt x="91510" y="1161"/>
                    <a:pt x="90855" y="1173"/>
                    <a:pt x="89991" y="1191"/>
                  </a:cubicBezTo>
                  <a:cubicBezTo>
                    <a:pt x="89784" y="1197"/>
                    <a:pt x="89556" y="1200"/>
                    <a:pt x="89309" y="1200"/>
                  </a:cubicBezTo>
                  <a:cubicBezTo>
                    <a:pt x="86305" y="1200"/>
                    <a:pt x="80581" y="748"/>
                    <a:pt x="76125" y="563"/>
                  </a:cubicBezTo>
                  <a:cubicBezTo>
                    <a:pt x="74470" y="477"/>
                    <a:pt x="72958" y="449"/>
                    <a:pt x="71788" y="449"/>
                  </a:cubicBezTo>
                  <a:cubicBezTo>
                    <a:pt x="69562" y="449"/>
                    <a:pt x="71074" y="192"/>
                    <a:pt x="69220" y="164"/>
                  </a:cubicBezTo>
                  <a:cubicBezTo>
                    <a:pt x="68820" y="164"/>
                    <a:pt x="63713" y="49"/>
                    <a:pt x="61830" y="21"/>
                  </a:cubicBezTo>
                  <a:cubicBezTo>
                    <a:pt x="60280" y="8"/>
                    <a:pt x="58749" y="1"/>
                    <a:pt x="57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397;p72">
              <a:extLst>
                <a:ext uri="{FF2B5EF4-FFF2-40B4-BE49-F238E27FC236}">
                  <a16:creationId xmlns:a16="http://schemas.microsoft.com/office/drawing/2014/main" id="{D3BD8B3B-31A5-40CC-BFB1-C63BCAA6BE28}"/>
                </a:ext>
              </a:extLst>
            </p:cNvPr>
            <p:cNvSpPr/>
            <p:nvPr/>
          </p:nvSpPr>
          <p:spPr>
            <a:xfrm rot="10800000" flipH="1">
              <a:off x="4589125" y="4152525"/>
              <a:ext cx="3567263" cy="269050"/>
            </a:xfrm>
            <a:custGeom>
              <a:avLst/>
              <a:gdLst/>
              <a:ahLst/>
              <a:cxnLst/>
              <a:rect l="l" t="t" r="r" b="b"/>
              <a:pathLst>
                <a:path w="142662" h="10762" extrusionOk="0">
                  <a:moveTo>
                    <a:pt x="94943" y="0"/>
                  </a:moveTo>
                  <a:cubicBezTo>
                    <a:pt x="94257" y="0"/>
                    <a:pt x="93334" y="33"/>
                    <a:pt x="91845" y="117"/>
                  </a:cubicBezTo>
                  <a:cubicBezTo>
                    <a:pt x="90961" y="202"/>
                    <a:pt x="89591" y="145"/>
                    <a:pt x="88022" y="202"/>
                  </a:cubicBezTo>
                  <a:cubicBezTo>
                    <a:pt x="87608" y="207"/>
                    <a:pt x="87062" y="208"/>
                    <a:pt x="86418" y="208"/>
                  </a:cubicBezTo>
                  <a:cubicBezTo>
                    <a:pt x="85910" y="208"/>
                    <a:pt x="85341" y="207"/>
                    <a:pt x="84728" y="207"/>
                  </a:cubicBezTo>
                  <a:cubicBezTo>
                    <a:pt x="81133" y="207"/>
                    <a:pt x="76024" y="228"/>
                    <a:pt x="72814" y="516"/>
                  </a:cubicBezTo>
                  <a:cubicBezTo>
                    <a:pt x="72357" y="551"/>
                    <a:pt x="72057" y="565"/>
                    <a:pt x="71851" y="565"/>
                  </a:cubicBezTo>
                  <a:cubicBezTo>
                    <a:pt x="71170" y="565"/>
                    <a:pt x="71530" y="416"/>
                    <a:pt x="70694" y="416"/>
                  </a:cubicBezTo>
                  <a:cubicBezTo>
                    <a:pt x="70554" y="416"/>
                    <a:pt x="70380" y="421"/>
                    <a:pt x="70161" y="430"/>
                  </a:cubicBezTo>
                  <a:cubicBezTo>
                    <a:pt x="65168" y="716"/>
                    <a:pt x="60945" y="1087"/>
                    <a:pt x="54097" y="2085"/>
                  </a:cubicBezTo>
                  <a:cubicBezTo>
                    <a:pt x="43170" y="3683"/>
                    <a:pt x="35232" y="4120"/>
                    <a:pt x="31756" y="4120"/>
                  </a:cubicBezTo>
                  <a:cubicBezTo>
                    <a:pt x="30576" y="4120"/>
                    <a:pt x="29910" y="4069"/>
                    <a:pt x="29816" y="3997"/>
                  </a:cubicBezTo>
                  <a:cubicBezTo>
                    <a:pt x="29789" y="3965"/>
                    <a:pt x="29744" y="3952"/>
                    <a:pt x="29686" y="3952"/>
                  </a:cubicBezTo>
                  <a:cubicBezTo>
                    <a:pt x="29423" y="3952"/>
                    <a:pt x="28896" y="4221"/>
                    <a:pt x="28600" y="4221"/>
                  </a:cubicBezTo>
                  <a:cubicBezTo>
                    <a:pt x="28552" y="4221"/>
                    <a:pt x="28509" y="4214"/>
                    <a:pt x="28475" y="4197"/>
                  </a:cubicBezTo>
                  <a:cubicBezTo>
                    <a:pt x="27792" y="4213"/>
                    <a:pt x="27137" y="4220"/>
                    <a:pt x="26507" y="4220"/>
                  </a:cubicBezTo>
                  <a:cubicBezTo>
                    <a:pt x="19258" y="4220"/>
                    <a:pt x="15207" y="3244"/>
                    <a:pt x="8645" y="3112"/>
                  </a:cubicBezTo>
                  <a:cubicBezTo>
                    <a:pt x="8363" y="3109"/>
                    <a:pt x="8089" y="3108"/>
                    <a:pt x="7824" y="3108"/>
                  </a:cubicBezTo>
                  <a:cubicBezTo>
                    <a:pt x="5705" y="3108"/>
                    <a:pt x="4166" y="3198"/>
                    <a:pt x="3709" y="3198"/>
                  </a:cubicBezTo>
                  <a:cubicBezTo>
                    <a:pt x="3110" y="3198"/>
                    <a:pt x="2682" y="3198"/>
                    <a:pt x="2311" y="3255"/>
                  </a:cubicBezTo>
                  <a:cubicBezTo>
                    <a:pt x="1997" y="3341"/>
                    <a:pt x="1741" y="3426"/>
                    <a:pt x="1541" y="3626"/>
                  </a:cubicBezTo>
                  <a:cubicBezTo>
                    <a:pt x="1256" y="3854"/>
                    <a:pt x="942" y="4368"/>
                    <a:pt x="685" y="4996"/>
                  </a:cubicBezTo>
                  <a:cubicBezTo>
                    <a:pt x="457" y="5652"/>
                    <a:pt x="257" y="6422"/>
                    <a:pt x="171" y="7135"/>
                  </a:cubicBezTo>
                  <a:cubicBezTo>
                    <a:pt x="0" y="8619"/>
                    <a:pt x="228" y="9903"/>
                    <a:pt x="799" y="9932"/>
                  </a:cubicBezTo>
                  <a:cubicBezTo>
                    <a:pt x="1141" y="9903"/>
                    <a:pt x="2511" y="9532"/>
                    <a:pt x="4565" y="9361"/>
                  </a:cubicBezTo>
                  <a:cubicBezTo>
                    <a:pt x="5533" y="9267"/>
                    <a:pt x="6605" y="9227"/>
                    <a:pt x="7743" y="9227"/>
                  </a:cubicBezTo>
                  <a:cubicBezTo>
                    <a:pt x="14763" y="9227"/>
                    <a:pt x="24255" y="10762"/>
                    <a:pt x="26772" y="10762"/>
                  </a:cubicBezTo>
                  <a:cubicBezTo>
                    <a:pt x="26830" y="10762"/>
                    <a:pt x="26884" y="10761"/>
                    <a:pt x="26935" y="10759"/>
                  </a:cubicBezTo>
                  <a:cubicBezTo>
                    <a:pt x="28504" y="10673"/>
                    <a:pt x="29959" y="10616"/>
                    <a:pt x="31357" y="10531"/>
                  </a:cubicBezTo>
                  <a:cubicBezTo>
                    <a:pt x="33725" y="10388"/>
                    <a:pt x="36550" y="10188"/>
                    <a:pt x="39375" y="9932"/>
                  </a:cubicBezTo>
                  <a:cubicBezTo>
                    <a:pt x="44995" y="9389"/>
                    <a:pt x="50616" y="8648"/>
                    <a:pt x="52842" y="8648"/>
                  </a:cubicBezTo>
                  <a:cubicBezTo>
                    <a:pt x="53184" y="8534"/>
                    <a:pt x="53812" y="8391"/>
                    <a:pt x="54696" y="8220"/>
                  </a:cubicBezTo>
                  <a:cubicBezTo>
                    <a:pt x="64055" y="6422"/>
                    <a:pt x="80005" y="6394"/>
                    <a:pt x="80005" y="6394"/>
                  </a:cubicBezTo>
                  <a:cubicBezTo>
                    <a:pt x="80493" y="6244"/>
                    <a:pt x="81812" y="6179"/>
                    <a:pt x="83129" y="6179"/>
                  </a:cubicBezTo>
                  <a:cubicBezTo>
                    <a:pt x="84585" y="6179"/>
                    <a:pt x="86038" y="6259"/>
                    <a:pt x="86367" y="6394"/>
                  </a:cubicBezTo>
                  <a:cubicBezTo>
                    <a:pt x="86815" y="6554"/>
                    <a:pt x="87335" y="6606"/>
                    <a:pt x="87871" y="6606"/>
                  </a:cubicBezTo>
                  <a:cubicBezTo>
                    <a:pt x="88291" y="6606"/>
                    <a:pt x="88721" y="6574"/>
                    <a:pt x="89135" y="6536"/>
                  </a:cubicBezTo>
                  <a:cubicBezTo>
                    <a:pt x="89707" y="6502"/>
                    <a:pt x="90237" y="6446"/>
                    <a:pt x="90635" y="6446"/>
                  </a:cubicBezTo>
                  <a:cubicBezTo>
                    <a:pt x="90892" y="6446"/>
                    <a:pt x="91095" y="6469"/>
                    <a:pt x="91218" y="6536"/>
                  </a:cubicBezTo>
                  <a:cubicBezTo>
                    <a:pt x="93346" y="6449"/>
                    <a:pt x="94769" y="6326"/>
                    <a:pt x="97497" y="6326"/>
                  </a:cubicBezTo>
                  <a:cubicBezTo>
                    <a:pt x="100144" y="6326"/>
                    <a:pt x="104020" y="6442"/>
                    <a:pt x="110962" y="6822"/>
                  </a:cubicBezTo>
                  <a:cubicBezTo>
                    <a:pt x="117011" y="7135"/>
                    <a:pt x="115014" y="7050"/>
                    <a:pt x="120435" y="7364"/>
                  </a:cubicBezTo>
                  <a:cubicBezTo>
                    <a:pt x="122689" y="7506"/>
                    <a:pt x="122945" y="7506"/>
                    <a:pt x="124743" y="7649"/>
                  </a:cubicBezTo>
                  <a:cubicBezTo>
                    <a:pt x="125023" y="7641"/>
                    <a:pt x="125305" y="7637"/>
                    <a:pt x="125590" y="7637"/>
                  </a:cubicBezTo>
                  <a:cubicBezTo>
                    <a:pt x="130170" y="7637"/>
                    <a:pt x="135287" y="8611"/>
                    <a:pt x="137916" y="8611"/>
                  </a:cubicBezTo>
                  <a:cubicBezTo>
                    <a:pt x="138622" y="8611"/>
                    <a:pt x="139149" y="8541"/>
                    <a:pt x="139437" y="8362"/>
                  </a:cubicBezTo>
                  <a:cubicBezTo>
                    <a:pt x="140664" y="7620"/>
                    <a:pt x="142661" y="4339"/>
                    <a:pt x="142119" y="2770"/>
                  </a:cubicBezTo>
                  <a:cubicBezTo>
                    <a:pt x="142041" y="2407"/>
                    <a:pt x="132815" y="1927"/>
                    <a:pt x="130647" y="1927"/>
                  </a:cubicBezTo>
                  <a:cubicBezTo>
                    <a:pt x="130426" y="1927"/>
                    <a:pt x="130279" y="1932"/>
                    <a:pt x="130221" y="1943"/>
                  </a:cubicBezTo>
                  <a:cubicBezTo>
                    <a:pt x="130167" y="1947"/>
                    <a:pt x="130113" y="1950"/>
                    <a:pt x="130059" y="1950"/>
                  </a:cubicBezTo>
                  <a:cubicBezTo>
                    <a:pt x="129798" y="1950"/>
                    <a:pt x="129555" y="1894"/>
                    <a:pt x="129508" y="1800"/>
                  </a:cubicBezTo>
                  <a:cubicBezTo>
                    <a:pt x="129479" y="1686"/>
                    <a:pt x="120549" y="973"/>
                    <a:pt x="120435" y="973"/>
                  </a:cubicBezTo>
                  <a:cubicBezTo>
                    <a:pt x="119579" y="915"/>
                    <a:pt x="119065" y="858"/>
                    <a:pt x="118780" y="830"/>
                  </a:cubicBezTo>
                  <a:cubicBezTo>
                    <a:pt x="118780" y="746"/>
                    <a:pt x="118596" y="693"/>
                    <a:pt x="118330" y="693"/>
                  </a:cubicBezTo>
                  <a:cubicBezTo>
                    <a:pt x="118233" y="693"/>
                    <a:pt x="118124" y="700"/>
                    <a:pt x="118009" y="716"/>
                  </a:cubicBezTo>
                  <a:cubicBezTo>
                    <a:pt x="117718" y="763"/>
                    <a:pt x="117031" y="783"/>
                    <a:pt x="116070" y="783"/>
                  </a:cubicBezTo>
                  <a:cubicBezTo>
                    <a:pt x="112979" y="783"/>
                    <a:pt x="107047" y="576"/>
                    <a:pt x="102260" y="402"/>
                  </a:cubicBezTo>
                  <a:cubicBezTo>
                    <a:pt x="96932" y="255"/>
                    <a:pt x="96847" y="0"/>
                    <a:pt x="949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756736715"/>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sp>
        <p:nvSpPr>
          <p:cNvPr id="1008" name="Google Shape;1008;p60"/>
          <p:cNvSpPr txBox="1">
            <a:spLocks noGrp="1"/>
          </p:cNvSpPr>
          <p:nvPr>
            <p:ph type="ctrTitle"/>
          </p:nvPr>
        </p:nvSpPr>
        <p:spPr>
          <a:xfrm>
            <a:off x="450234" y="334080"/>
            <a:ext cx="9346908" cy="577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FR" dirty="0"/>
              <a:t>MODALITES D’ACCUEIL</a:t>
            </a:r>
            <a:endParaRPr dirty="0"/>
          </a:p>
        </p:txBody>
      </p:sp>
      <p:grpSp>
        <p:nvGrpSpPr>
          <p:cNvPr id="1022" name="Google Shape;1022;p60"/>
          <p:cNvGrpSpPr/>
          <p:nvPr/>
        </p:nvGrpSpPr>
        <p:grpSpPr>
          <a:xfrm rot="1278911">
            <a:off x="1287531" y="820541"/>
            <a:ext cx="525537" cy="610094"/>
            <a:chOff x="1323473" y="1482473"/>
            <a:chExt cx="525534" cy="610090"/>
          </a:xfrm>
        </p:grpSpPr>
        <p:sp>
          <p:nvSpPr>
            <p:cNvPr id="1023" name="Google Shape;1023;p60"/>
            <p:cNvSpPr/>
            <p:nvPr/>
          </p:nvSpPr>
          <p:spPr>
            <a:xfrm>
              <a:off x="1323473" y="1734473"/>
              <a:ext cx="273636" cy="358090"/>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60"/>
            <p:cNvSpPr/>
            <p:nvPr/>
          </p:nvSpPr>
          <p:spPr>
            <a:xfrm rot="3932821">
              <a:off x="1558073" y="1498484"/>
              <a:ext cx="223349" cy="292282"/>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Google Shape;1009;p60">
            <a:extLst>
              <a:ext uri="{FF2B5EF4-FFF2-40B4-BE49-F238E27FC236}">
                <a16:creationId xmlns:a16="http://schemas.microsoft.com/office/drawing/2014/main" id="{0BB29D2D-5ECA-4646-BCE0-4F70A9221261}"/>
              </a:ext>
            </a:extLst>
          </p:cNvPr>
          <p:cNvSpPr txBox="1">
            <a:spLocks/>
          </p:cNvSpPr>
          <p:nvPr/>
        </p:nvSpPr>
        <p:spPr>
          <a:xfrm>
            <a:off x="-1" y="1755554"/>
            <a:ext cx="7732059" cy="19023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80000"/>
              </a:lnSpc>
              <a:spcBef>
                <a:spcPts val="0"/>
              </a:spcBef>
              <a:spcAft>
                <a:spcPts val="0"/>
              </a:spcAft>
              <a:buClr>
                <a:schemeClr val="dk2"/>
              </a:buClr>
              <a:buSzPts val="1300"/>
              <a:buFont typeface="Questrial"/>
              <a:buNone/>
              <a:defRPr sz="1600" b="0" i="0" u="none" strike="noStrike" cap="none">
                <a:solidFill>
                  <a:schemeClr val="dk2"/>
                </a:solidFill>
                <a:latin typeface="Questrial"/>
                <a:ea typeface="Questrial"/>
                <a:cs typeface="Questrial"/>
                <a:sym typeface="Questrial"/>
              </a:defRPr>
            </a:lvl1pPr>
            <a:lvl2pPr marL="914400" marR="0" lvl="1"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2pPr>
            <a:lvl3pPr marL="1371600" marR="0" lvl="2"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3pPr>
            <a:lvl4pPr marL="1828800" marR="0" lvl="3"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4pPr>
            <a:lvl5pPr marL="2286000" marR="0" lvl="4"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5pPr>
            <a:lvl6pPr marL="2743200" marR="0" lvl="5"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6pPr>
            <a:lvl7pPr marL="3200400" marR="0" lvl="6"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7pPr>
            <a:lvl8pPr marL="3657600" marR="0" lvl="7"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8pPr>
            <a:lvl9pPr marL="4114800" marR="0" lvl="8"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9pPr>
          </a:lstStyle>
          <a:p>
            <a:pPr algn="just"/>
            <a:r>
              <a:rPr lang="fr-FR" sz="1050" dirty="0"/>
              <a:t>Il est indispensable de signaler au moment de l’inscription, les enfants présentant des allergies pour lesquelles a été signé </a:t>
            </a:r>
          </a:p>
          <a:p>
            <a:pPr algn="just"/>
            <a:r>
              <a:rPr lang="fr-FR" sz="1050" dirty="0"/>
              <a:t>un Protocole d’Accord Individualisé (PAI).</a:t>
            </a:r>
          </a:p>
          <a:p>
            <a:pPr algn="just"/>
            <a:r>
              <a:rPr lang="fr-FR" sz="1050" b="1" dirty="0"/>
              <a:t> </a:t>
            </a:r>
            <a:endParaRPr lang="fr-FR" sz="1050" dirty="0"/>
          </a:p>
          <a:p>
            <a:pPr algn="just"/>
            <a:r>
              <a:rPr lang="fr-FR" sz="1050" i="1" u="sng" dirty="0"/>
              <a:t>Article 1.2.2 :</a:t>
            </a:r>
            <a:r>
              <a:rPr lang="fr-FR" sz="1050" dirty="0"/>
              <a:t> </a:t>
            </a:r>
          </a:p>
          <a:p>
            <a:pPr algn="just"/>
            <a:endParaRPr lang="fr-FR" sz="1050" dirty="0"/>
          </a:p>
          <a:p>
            <a:pPr algn="just"/>
            <a:r>
              <a:rPr lang="fr-FR" sz="1050" b="1" dirty="0"/>
              <a:t>Aucun médicament</a:t>
            </a:r>
            <a:r>
              <a:rPr lang="fr-FR" sz="1050" dirty="0"/>
              <a:t> ne doit être donné ou laissé aux enfants fréquentant l’accueil périscolaire. </a:t>
            </a:r>
          </a:p>
          <a:p>
            <a:pPr algn="just"/>
            <a:r>
              <a:rPr lang="fr-FR" sz="1050" dirty="0"/>
              <a:t>Aucun médicament n’est anodin et des échanges entre les enfants pourraient avoir de graves conséquences.</a:t>
            </a:r>
          </a:p>
          <a:p>
            <a:pPr algn="just"/>
            <a:r>
              <a:rPr lang="fr-FR" sz="1050" dirty="0"/>
              <a:t>L’équipe d’animation n’est pas autorisée à administrer des médicaments aux enfants. </a:t>
            </a:r>
          </a:p>
          <a:p>
            <a:pPr algn="just"/>
            <a:r>
              <a:rPr lang="fr-FR" sz="1050" dirty="0"/>
              <a:t>Si un traitement est à prendre durant l’accueil, les conditions d’utilisation devront être décrites. L’ordonnance</a:t>
            </a:r>
          </a:p>
          <a:p>
            <a:pPr algn="just"/>
            <a:r>
              <a:rPr lang="fr-FR" sz="1050" dirty="0"/>
              <a:t> du médecin devra être jointe. Les médicaments seront remis au responsable de l’accueil dans leur emballage</a:t>
            </a:r>
          </a:p>
          <a:p>
            <a:pPr algn="just"/>
            <a:r>
              <a:rPr lang="fr-FR" sz="1050" dirty="0"/>
              <a:t> d’origine avec la notice d’utilisation : les nom et prénom du mineur devront être inscrits sur l’emballage. </a:t>
            </a:r>
          </a:p>
          <a:p>
            <a:pPr algn="just"/>
            <a:r>
              <a:rPr lang="fr-FR" sz="1050" b="1" dirty="0"/>
              <a:t>L’automédication est interdite. </a:t>
            </a:r>
            <a:r>
              <a:rPr lang="fr-FR" sz="1050" dirty="0"/>
              <a:t>L’Accueil des enfants dont l’état de santé nécessite un traitement médical ou </a:t>
            </a:r>
          </a:p>
          <a:p>
            <a:pPr algn="just"/>
            <a:r>
              <a:rPr lang="fr-FR" sz="1050" dirty="0"/>
              <a:t>des mesures d’urgence est conditionné par l’établissement d’un PAI (Protocole d’Accueil Individualisé</a:t>
            </a:r>
            <a:r>
              <a:rPr lang="fr-FR" sz="1100" dirty="0"/>
              <a:t>)</a:t>
            </a:r>
          </a:p>
        </p:txBody>
      </p:sp>
      <p:sp>
        <p:nvSpPr>
          <p:cNvPr id="9" name="Google Shape;1009;p60">
            <a:extLst>
              <a:ext uri="{FF2B5EF4-FFF2-40B4-BE49-F238E27FC236}">
                <a16:creationId xmlns:a16="http://schemas.microsoft.com/office/drawing/2014/main" id="{28E0E64B-6B43-4BB7-86AB-D1C216F60C71}"/>
              </a:ext>
            </a:extLst>
          </p:cNvPr>
          <p:cNvSpPr txBox="1">
            <a:spLocks/>
          </p:cNvSpPr>
          <p:nvPr/>
        </p:nvSpPr>
        <p:spPr>
          <a:xfrm>
            <a:off x="0" y="3490019"/>
            <a:ext cx="6373906" cy="15996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80000"/>
              </a:lnSpc>
              <a:spcBef>
                <a:spcPts val="0"/>
              </a:spcBef>
              <a:spcAft>
                <a:spcPts val="0"/>
              </a:spcAft>
              <a:buClr>
                <a:schemeClr val="dk2"/>
              </a:buClr>
              <a:buSzPts val="1300"/>
              <a:buFont typeface="Questrial"/>
              <a:buNone/>
              <a:defRPr sz="1600" b="0" i="0" u="none" strike="noStrike" cap="none">
                <a:solidFill>
                  <a:schemeClr val="dk2"/>
                </a:solidFill>
                <a:latin typeface="Questrial"/>
                <a:ea typeface="Questrial"/>
                <a:cs typeface="Questrial"/>
                <a:sym typeface="Questrial"/>
              </a:defRPr>
            </a:lvl1pPr>
            <a:lvl2pPr marL="914400" marR="0" lvl="1"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2pPr>
            <a:lvl3pPr marL="1371600" marR="0" lvl="2"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3pPr>
            <a:lvl4pPr marL="1828800" marR="0" lvl="3"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4pPr>
            <a:lvl5pPr marL="2286000" marR="0" lvl="4"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5pPr>
            <a:lvl6pPr marL="2743200" marR="0" lvl="5"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6pPr>
            <a:lvl7pPr marL="3200400" marR="0" lvl="6"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7pPr>
            <a:lvl8pPr marL="3657600" marR="0" lvl="7"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8pPr>
            <a:lvl9pPr marL="4114800" marR="0" lvl="8"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9pPr>
          </a:lstStyle>
          <a:p>
            <a:r>
              <a:rPr lang="fr-FR" sz="1050" i="1" u="sng" dirty="0"/>
              <a:t>Article 1.2.3 :</a:t>
            </a:r>
            <a:r>
              <a:rPr lang="fr-FR" sz="1050" b="1" dirty="0"/>
              <a:t>               Encadrement des groupes</a:t>
            </a:r>
          </a:p>
          <a:p>
            <a:r>
              <a:rPr lang="fr-FR" sz="1050" b="1" dirty="0"/>
              <a:t>   </a:t>
            </a:r>
            <a:endParaRPr lang="fr-FR" sz="1050" dirty="0"/>
          </a:p>
          <a:p>
            <a:r>
              <a:rPr lang="fr-FR" sz="1050" dirty="0"/>
              <a:t>L’encadrement des enfants est organisé selon les taux en vigueur et du protocole des gestes</a:t>
            </a:r>
          </a:p>
          <a:p>
            <a:r>
              <a:rPr lang="fr-FR" sz="1050" dirty="0"/>
              <a:t>barrières à mettre en place selon la direction départementale de la Jeunesse et Sports. </a:t>
            </a:r>
          </a:p>
          <a:p>
            <a:r>
              <a:rPr lang="fr-FR" sz="1050" b="1" dirty="0"/>
              <a:t> </a:t>
            </a:r>
            <a:endParaRPr lang="fr-FR" sz="1050" dirty="0"/>
          </a:p>
          <a:p>
            <a:r>
              <a:rPr lang="fr-FR" sz="1050" i="1" u="sng" dirty="0"/>
              <a:t>Article 1.2.4</a:t>
            </a:r>
            <a:r>
              <a:rPr lang="fr-FR" sz="1050" b="1" dirty="0"/>
              <a:t> :               Personnel d’encadrement </a:t>
            </a:r>
            <a:endParaRPr lang="fr-FR" sz="1050" dirty="0"/>
          </a:p>
          <a:p>
            <a:r>
              <a:rPr lang="fr-FR" sz="1050" b="1" dirty="0"/>
              <a:t> </a:t>
            </a:r>
            <a:endParaRPr lang="fr-FR" sz="1050" dirty="0"/>
          </a:p>
          <a:p>
            <a:r>
              <a:rPr lang="fr-FR" sz="1050" dirty="0"/>
              <a:t>L’encadrement des enfants inscrits au périscolaire est assuré par des animateurs diplômés BAFA.</a:t>
            </a:r>
          </a:p>
          <a:p>
            <a:r>
              <a:rPr lang="fr-FR" sz="1050" dirty="0"/>
              <a:t>Un Directeur et une directrice Adjointe assure le bon fonctionnement de l’ensemble des accueils </a:t>
            </a:r>
          </a:p>
          <a:p>
            <a:r>
              <a:rPr lang="fr-FR" sz="1050" dirty="0"/>
              <a:t>périscolaires. </a:t>
            </a:r>
          </a:p>
        </p:txBody>
      </p:sp>
      <p:grpSp>
        <p:nvGrpSpPr>
          <p:cNvPr id="10" name="Google Shape;1022;p60">
            <a:extLst>
              <a:ext uri="{FF2B5EF4-FFF2-40B4-BE49-F238E27FC236}">
                <a16:creationId xmlns:a16="http://schemas.microsoft.com/office/drawing/2014/main" id="{9E3D4EF7-C66D-4C74-89E6-2235C87897DD}"/>
              </a:ext>
            </a:extLst>
          </p:cNvPr>
          <p:cNvGrpSpPr/>
          <p:nvPr/>
        </p:nvGrpSpPr>
        <p:grpSpPr>
          <a:xfrm rot="1278911">
            <a:off x="1650318" y="1072297"/>
            <a:ext cx="525537" cy="610094"/>
            <a:chOff x="1323473" y="1482473"/>
            <a:chExt cx="525534" cy="610090"/>
          </a:xfrm>
        </p:grpSpPr>
        <p:sp>
          <p:nvSpPr>
            <p:cNvPr id="11" name="Google Shape;1023;p60">
              <a:extLst>
                <a:ext uri="{FF2B5EF4-FFF2-40B4-BE49-F238E27FC236}">
                  <a16:creationId xmlns:a16="http://schemas.microsoft.com/office/drawing/2014/main" id="{ECD11708-40E2-4CCA-A16C-E2C0D2A8C4D9}"/>
                </a:ext>
              </a:extLst>
            </p:cNvPr>
            <p:cNvSpPr/>
            <p:nvPr/>
          </p:nvSpPr>
          <p:spPr>
            <a:xfrm>
              <a:off x="1323473" y="1734473"/>
              <a:ext cx="273636" cy="358090"/>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024;p60">
              <a:extLst>
                <a:ext uri="{FF2B5EF4-FFF2-40B4-BE49-F238E27FC236}">
                  <a16:creationId xmlns:a16="http://schemas.microsoft.com/office/drawing/2014/main" id="{E6C81924-2238-4A4E-8CA0-24FD6DF25105}"/>
                </a:ext>
              </a:extLst>
            </p:cNvPr>
            <p:cNvSpPr/>
            <p:nvPr/>
          </p:nvSpPr>
          <p:spPr>
            <a:xfrm rot="3932821">
              <a:off x="1558073" y="1498484"/>
              <a:ext cx="223349" cy="292282"/>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316478548"/>
      </p:ext>
    </p:extLst>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sp>
        <p:nvSpPr>
          <p:cNvPr id="1008" name="Google Shape;1008;p60"/>
          <p:cNvSpPr txBox="1">
            <a:spLocks noGrp="1"/>
          </p:cNvSpPr>
          <p:nvPr>
            <p:ph type="ctrTitle"/>
          </p:nvPr>
        </p:nvSpPr>
        <p:spPr>
          <a:xfrm>
            <a:off x="457110" y="272206"/>
            <a:ext cx="9346908" cy="577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FR" dirty="0"/>
              <a:t>REGLES DE FONCTIONNEMENT</a:t>
            </a:r>
            <a:endParaRPr dirty="0"/>
          </a:p>
        </p:txBody>
      </p:sp>
      <p:sp>
        <p:nvSpPr>
          <p:cNvPr id="1009" name="Google Shape;1009;p60"/>
          <p:cNvSpPr txBox="1">
            <a:spLocks noGrp="1"/>
          </p:cNvSpPr>
          <p:nvPr>
            <p:ph type="subTitle" idx="1"/>
          </p:nvPr>
        </p:nvSpPr>
        <p:spPr>
          <a:xfrm>
            <a:off x="130629" y="1857883"/>
            <a:ext cx="4321046" cy="3182926"/>
          </a:xfrm>
          <a:prstGeom prst="rect">
            <a:avLst/>
          </a:prstGeom>
        </p:spPr>
        <p:txBody>
          <a:bodyPr spcFirstLastPara="1" wrap="square" lIns="91425" tIns="91425" rIns="91425" bIns="91425" anchor="t" anchorCtr="0">
            <a:noAutofit/>
          </a:bodyPr>
          <a:lstStyle/>
          <a:p>
            <a:r>
              <a:rPr lang="fr-FR" sz="1100" b="1" dirty="0"/>
              <a:t>ARTICLE 1.3 : RESPONSABILITÉ </a:t>
            </a:r>
            <a:endParaRPr lang="fr-FR" sz="1100" dirty="0"/>
          </a:p>
          <a:p>
            <a:r>
              <a:rPr lang="fr-FR" sz="1100" b="1" dirty="0"/>
              <a:t> </a:t>
            </a:r>
            <a:endParaRPr lang="fr-FR" sz="1100" dirty="0"/>
          </a:p>
          <a:p>
            <a:r>
              <a:rPr lang="fr-FR" sz="1100" i="1" u="sng" dirty="0"/>
              <a:t>Article 1.3.1</a:t>
            </a:r>
            <a:r>
              <a:rPr lang="fr-FR" sz="1100" dirty="0"/>
              <a:t> : La Ville de Marchiennes a souscrit pour ses agents une assurance responsabilité civile   qui couvre les préjudices causés à un tiers. </a:t>
            </a:r>
          </a:p>
          <a:p>
            <a:r>
              <a:rPr lang="fr-FR" sz="1100" i="1" u="sng" dirty="0"/>
              <a:t>Article 1.3.2</a:t>
            </a:r>
            <a:r>
              <a:rPr lang="fr-FR" sz="1100" dirty="0"/>
              <a:t> : La responsabilité du personnel ne s’applique qu’aux enfants inscrits. </a:t>
            </a:r>
          </a:p>
          <a:p>
            <a:r>
              <a:rPr lang="fr-FR" sz="1100" i="1" u="sng" dirty="0"/>
              <a:t>Article 1.3.3</a:t>
            </a:r>
            <a:r>
              <a:rPr lang="fr-FR" sz="1100" dirty="0"/>
              <a:t> : A l’issue du temps périscolaire, l’enfant sera remis à son responsable légal ou à toute autre personne que ce responsable aura désignée (déclaration écrite obligatoire). Par mesure de sécurité, si un enfant n’a pas été récupéré par ses parents ou la personne qui aura été désignée par la famille à l’issue du temps scolaire, il sera conduit automatiquement vers l’accueil périscolaire qui sera facturé à la famille.</a:t>
            </a:r>
          </a:p>
          <a:p>
            <a:r>
              <a:rPr lang="fr-FR" sz="1100" i="1" u="sng" dirty="0"/>
              <a:t>Article 1.3.4</a:t>
            </a:r>
            <a:r>
              <a:rPr lang="fr-FR" sz="1100" dirty="0"/>
              <a:t> : Il est demandé aux parents qui sont exceptionnellement dans l’impossibilité de venir rechercher leur enfant à 19 h, d’avertir l’équipe d’encadrement du lieu d’accueil, de leur retard. Le non‐respect des horaires s’il se reproduit à plusieurs reprises, </a:t>
            </a:r>
            <a:r>
              <a:rPr lang="fr-FR" sz="1100" b="1" dirty="0"/>
              <a:t>peut conduire à l’exclusion de l’enfant</a:t>
            </a:r>
            <a:r>
              <a:rPr lang="fr-FR" sz="1100" dirty="0"/>
              <a:t>.</a:t>
            </a:r>
            <a:r>
              <a:rPr lang="fr-FR" sz="1100" b="1" dirty="0"/>
              <a:t> </a:t>
            </a:r>
            <a:r>
              <a:rPr lang="fr-FR" b="1" dirty="0"/>
              <a:t>  </a:t>
            </a:r>
            <a:endParaRPr lang="fr-FR" dirty="0"/>
          </a:p>
          <a:p>
            <a:pPr marL="0" lvl="0" indent="0" algn="l" rtl="0">
              <a:spcBef>
                <a:spcPts val="0"/>
              </a:spcBef>
              <a:spcAft>
                <a:spcPts val="0"/>
              </a:spcAft>
              <a:buSzPts val="770"/>
              <a:buNone/>
            </a:pPr>
            <a:endParaRPr dirty="0"/>
          </a:p>
        </p:txBody>
      </p:sp>
      <p:grpSp>
        <p:nvGrpSpPr>
          <p:cNvPr id="1022" name="Google Shape;1022;p60"/>
          <p:cNvGrpSpPr/>
          <p:nvPr/>
        </p:nvGrpSpPr>
        <p:grpSpPr>
          <a:xfrm rot="1278911">
            <a:off x="1298144" y="813163"/>
            <a:ext cx="525537" cy="610094"/>
            <a:chOff x="1323473" y="1482473"/>
            <a:chExt cx="525534" cy="610090"/>
          </a:xfrm>
        </p:grpSpPr>
        <p:sp>
          <p:nvSpPr>
            <p:cNvPr id="1023" name="Google Shape;1023;p60"/>
            <p:cNvSpPr/>
            <p:nvPr/>
          </p:nvSpPr>
          <p:spPr>
            <a:xfrm>
              <a:off x="1323473" y="1734473"/>
              <a:ext cx="273636" cy="358090"/>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60"/>
            <p:cNvSpPr/>
            <p:nvPr/>
          </p:nvSpPr>
          <p:spPr>
            <a:xfrm rot="3932821">
              <a:off x="1558073" y="1498484"/>
              <a:ext cx="223349" cy="292282"/>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Google Shape;1009;p60">
            <a:extLst>
              <a:ext uri="{FF2B5EF4-FFF2-40B4-BE49-F238E27FC236}">
                <a16:creationId xmlns:a16="http://schemas.microsoft.com/office/drawing/2014/main" id="{98F9FE94-0AC3-434E-83E8-4274CA76E616}"/>
              </a:ext>
            </a:extLst>
          </p:cNvPr>
          <p:cNvSpPr txBox="1">
            <a:spLocks/>
          </p:cNvSpPr>
          <p:nvPr/>
        </p:nvSpPr>
        <p:spPr>
          <a:xfrm>
            <a:off x="4572000" y="2766555"/>
            <a:ext cx="4321047" cy="17160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80000"/>
              </a:lnSpc>
              <a:spcBef>
                <a:spcPts val="0"/>
              </a:spcBef>
              <a:spcAft>
                <a:spcPts val="0"/>
              </a:spcAft>
              <a:buClr>
                <a:schemeClr val="dk2"/>
              </a:buClr>
              <a:buSzPts val="1300"/>
              <a:buFont typeface="Questrial"/>
              <a:buNone/>
              <a:defRPr sz="1600" b="0" i="0" u="none" strike="noStrike" cap="none">
                <a:solidFill>
                  <a:schemeClr val="dk2"/>
                </a:solidFill>
                <a:latin typeface="Questrial"/>
                <a:ea typeface="Questrial"/>
                <a:cs typeface="Questrial"/>
                <a:sym typeface="Questrial"/>
              </a:defRPr>
            </a:lvl1pPr>
            <a:lvl2pPr marL="914400" marR="0" lvl="1"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2pPr>
            <a:lvl3pPr marL="1371600" marR="0" lvl="2"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3pPr>
            <a:lvl4pPr marL="1828800" marR="0" lvl="3"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4pPr>
            <a:lvl5pPr marL="2286000" marR="0" lvl="4"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5pPr>
            <a:lvl6pPr marL="2743200" marR="0" lvl="5"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6pPr>
            <a:lvl7pPr marL="3200400" marR="0" lvl="6"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7pPr>
            <a:lvl8pPr marL="3657600" marR="0" lvl="7"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8pPr>
            <a:lvl9pPr marL="4114800" marR="0" lvl="8"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9pPr>
          </a:lstStyle>
          <a:p>
            <a:r>
              <a:rPr lang="fr-FR" dirty="0">
                <a:solidFill>
                  <a:schemeClr val="accent4">
                    <a:lumMod val="75000"/>
                  </a:schemeClr>
                </a:solidFill>
              </a:rPr>
              <a:t> </a:t>
            </a:r>
          </a:p>
          <a:p>
            <a:r>
              <a:rPr lang="fr-FR" b="1" dirty="0">
                <a:solidFill>
                  <a:schemeClr val="accent4">
                    <a:lumMod val="75000"/>
                  </a:schemeClr>
                </a:solidFill>
              </a:rPr>
              <a:t>Toute fréquentation aux différents accueils nécessite obligatoirement une inscription effectuée sur le Portail Famille du site internet de la Ville (</a:t>
            </a:r>
            <a:r>
              <a:rPr lang="fr-FR" dirty="0">
                <a:solidFill>
                  <a:schemeClr val="accent4">
                    <a:lumMod val="75000"/>
                  </a:schemeClr>
                </a:solidFill>
              </a:rPr>
              <a:t>marchiennes.fr)</a:t>
            </a:r>
          </a:p>
        </p:txBody>
      </p:sp>
      <p:pic>
        <p:nvPicPr>
          <p:cNvPr id="20" name="Google Shape;1369;p71">
            <a:extLst>
              <a:ext uri="{FF2B5EF4-FFF2-40B4-BE49-F238E27FC236}">
                <a16:creationId xmlns:a16="http://schemas.microsoft.com/office/drawing/2014/main" id="{8DDB1671-6627-4932-9984-474CD644C7B0}"/>
              </a:ext>
            </a:extLst>
          </p:cNvPr>
          <p:cNvPicPr preferRelativeResize="0"/>
          <p:nvPr/>
        </p:nvPicPr>
        <p:blipFill rotWithShape="1">
          <a:blip r:embed="rId3">
            <a:alphaModFix/>
          </a:blip>
          <a:srcRect r="1078"/>
          <a:stretch/>
        </p:blipFill>
        <p:spPr>
          <a:xfrm>
            <a:off x="4998262" y="659506"/>
            <a:ext cx="3064256" cy="2297549"/>
          </a:xfrm>
          <a:prstGeom prst="ellipse">
            <a:avLst/>
          </a:prstGeom>
          <a:noFill/>
          <a:ln>
            <a:noFill/>
          </a:ln>
        </p:spPr>
      </p:pic>
    </p:spTree>
    <p:extLst>
      <p:ext uri="{BB962C8B-B14F-4D97-AF65-F5344CB8AC3E}">
        <p14:creationId xmlns:p14="http://schemas.microsoft.com/office/powerpoint/2010/main" val="968211927"/>
      </p:ext>
    </p:extLst>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sp>
        <p:nvSpPr>
          <p:cNvPr id="1008" name="Google Shape;1008;p60"/>
          <p:cNvSpPr txBox="1">
            <a:spLocks noGrp="1"/>
          </p:cNvSpPr>
          <p:nvPr>
            <p:ph type="ctrTitle"/>
          </p:nvPr>
        </p:nvSpPr>
        <p:spPr>
          <a:xfrm>
            <a:off x="457110" y="272206"/>
            <a:ext cx="9346908" cy="577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fr-FR" dirty="0"/>
              <a:t>REGLES DE FONCTIONNEMENT</a:t>
            </a:r>
            <a:endParaRPr dirty="0"/>
          </a:p>
        </p:txBody>
      </p:sp>
      <p:sp>
        <p:nvSpPr>
          <p:cNvPr id="1009" name="Google Shape;1009;p60"/>
          <p:cNvSpPr txBox="1">
            <a:spLocks noGrp="1"/>
          </p:cNvSpPr>
          <p:nvPr>
            <p:ph type="subTitle" idx="1"/>
          </p:nvPr>
        </p:nvSpPr>
        <p:spPr>
          <a:xfrm>
            <a:off x="65558" y="1889545"/>
            <a:ext cx="4472824" cy="3093377"/>
          </a:xfrm>
          <a:prstGeom prst="rect">
            <a:avLst/>
          </a:prstGeom>
        </p:spPr>
        <p:txBody>
          <a:bodyPr spcFirstLastPara="1" wrap="square" lIns="91425" tIns="91425" rIns="91425" bIns="91425" anchor="t" anchorCtr="0">
            <a:noAutofit/>
          </a:bodyPr>
          <a:lstStyle/>
          <a:p>
            <a:r>
              <a:rPr lang="fr-FR" sz="1100" b="1" dirty="0"/>
              <a:t> </a:t>
            </a:r>
            <a:endParaRPr lang="fr-FR" sz="1100" dirty="0"/>
          </a:p>
          <a:p>
            <a:r>
              <a:rPr lang="fr-FR" sz="1100" b="1" dirty="0"/>
              <a:t>ARTICLE 1.4 : MODALITÉS DES INSCRIPTIONS  </a:t>
            </a:r>
            <a:endParaRPr lang="fr-FR" sz="1100" dirty="0"/>
          </a:p>
          <a:p>
            <a:r>
              <a:rPr lang="fr-FR" sz="1100" b="1" dirty="0"/>
              <a:t> </a:t>
            </a:r>
            <a:endParaRPr lang="fr-FR" sz="1100" dirty="0"/>
          </a:p>
          <a:p>
            <a:pPr algn="just"/>
            <a:r>
              <a:rPr lang="fr-FR" sz="1100" dirty="0"/>
              <a:t>L’inscription s’effectue obligatoirement sur le Portail Famille du</a:t>
            </a:r>
          </a:p>
          <a:p>
            <a:pPr algn="just"/>
            <a:r>
              <a:rPr lang="fr-FR" sz="1100" dirty="0"/>
              <a:t>site internet de la Ville. Toutefois, le dossier personnel de chaque</a:t>
            </a:r>
          </a:p>
          <a:p>
            <a:pPr algn="just"/>
            <a:r>
              <a:rPr lang="fr-FR" sz="1100" dirty="0"/>
              <a:t>famille nécessite aussi la remise au service EAJ des documents</a:t>
            </a:r>
          </a:p>
          <a:p>
            <a:pPr algn="just"/>
            <a:r>
              <a:rPr lang="fr-FR" sz="1100" dirty="0"/>
              <a:t>suivants :</a:t>
            </a:r>
          </a:p>
          <a:p>
            <a:pPr algn="just"/>
            <a:r>
              <a:rPr lang="fr-FR" sz="1100" dirty="0"/>
              <a:t> </a:t>
            </a:r>
          </a:p>
          <a:p>
            <a:pPr algn="just"/>
            <a:r>
              <a:rPr lang="fr-FR" sz="1100" dirty="0"/>
              <a:t>‐ Fiche de renseignements administratifs complétée</a:t>
            </a:r>
          </a:p>
          <a:p>
            <a:pPr algn="just"/>
            <a:r>
              <a:rPr lang="fr-FR" sz="1100" dirty="0"/>
              <a:t>‐ Attestation d’assurance</a:t>
            </a:r>
          </a:p>
          <a:p>
            <a:pPr algn="just"/>
            <a:r>
              <a:rPr lang="fr-FR" sz="1100" dirty="0"/>
              <a:t>- Quotient familial de la CAF</a:t>
            </a:r>
          </a:p>
          <a:p>
            <a:pPr algn="just"/>
            <a:r>
              <a:rPr lang="fr-FR" sz="1100" dirty="0"/>
              <a:t>- Fiche sanitaire</a:t>
            </a:r>
          </a:p>
          <a:p>
            <a:pPr algn="just"/>
            <a:r>
              <a:rPr lang="fr-FR" sz="1100" dirty="0"/>
              <a:t> </a:t>
            </a:r>
          </a:p>
          <a:p>
            <a:pPr algn="just"/>
            <a:r>
              <a:rPr lang="fr-FR" sz="1100" dirty="0"/>
              <a:t>Tout dossier incomplet sera refusé. En l’absence du numéro</a:t>
            </a:r>
          </a:p>
          <a:p>
            <a:pPr algn="just"/>
            <a:r>
              <a:rPr lang="fr-FR" sz="1100" dirty="0"/>
              <a:t>d’allocataire de la caisse d’allocations familiales et de l’attestation</a:t>
            </a:r>
          </a:p>
          <a:p>
            <a:pPr algn="just"/>
            <a:r>
              <a:rPr lang="fr-FR" sz="1100" dirty="0"/>
              <a:t> de quotient familial, le tarif maximum sera appliqué.  </a:t>
            </a:r>
          </a:p>
          <a:p>
            <a:pPr algn="just"/>
            <a:r>
              <a:rPr lang="fr-FR" sz="1100" dirty="0"/>
              <a:t>Hormis les situations exceptionnelles et graves, un enfant ne peut</a:t>
            </a:r>
          </a:p>
          <a:p>
            <a:pPr algn="just"/>
            <a:r>
              <a:rPr lang="fr-FR" sz="1100" dirty="0"/>
              <a:t> être accepté que s’il a été inscrit au préalable. En effet, lorsqu’il</a:t>
            </a:r>
          </a:p>
          <a:p>
            <a:pPr algn="just"/>
            <a:r>
              <a:rPr lang="fr-FR" sz="1100" dirty="0"/>
              <a:t> arrive qu’un ou plusieurs enfant(s) non inscrit(s) fréquente(nt) les </a:t>
            </a:r>
          </a:p>
          <a:p>
            <a:pPr algn="just"/>
            <a:r>
              <a:rPr lang="fr-FR" sz="1100" dirty="0"/>
              <a:t>accueils, cela pose des problèmes d’organisation (notamment </a:t>
            </a:r>
          </a:p>
          <a:p>
            <a:pPr algn="just"/>
            <a:r>
              <a:rPr lang="fr-FR" sz="1100" dirty="0"/>
              <a:t>respect du taux d’encadrement) et de responsabilités.</a:t>
            </a:r>
          </a:p>
          <a:p>
            <a:pPr marL="0" lvl="0" indent="0" algn="l" rtl="0">
              <a:spcBef>
                <a:spcPts val="0"/>
              </a:spcBef>
              <a:spcAft>
                <a:spcPts val="0"/>
              </a:spcAft>
              <a:buSzPts val="770"/>
              <a:buNone/>
            </a:pPr>
            <a:endParaRPr dirty="0"/>
          </a:p>
        </p:txBody>
      </p:sp>
      <p:grpSp>
        <p:nvGrpSpPr>
          <p:cNvPr id="1022" name="Google Shape;1022;p60"/>
          <p:cNvGrpSpPr/>
          <p:nvPr/>
        </p:nvGrpSpPr>
        <p:grpSpPr>
          <a:xfrm rot="1278911">
            <a:off x="1256894" y="1385476"/>
            <a:ext cx="525537" cy="610094"/>
            <a:chOff x="1323473" y="1482473"/>
            <a:chExt cx="525534" cy="610090"/>
          </a:xfrm>
        </p:grpSpPr>
        <p:sp>
          <p:nvSpPr>
            <p:cNvPr id="1023" name="Google Shape;1023;p60"/>
            <p:cNvSpPr/>
            <p:nvPr/>
          </p:nvSpPr>
          <p:spPr>
            <a:xfrm>
              <a:off x="1323473" y="1734473"/>
              <a:ext cx="273636" cy="358090"/>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60"/>
            <p:cNvSpPr/>
            <p:nvPr/>
          </p:nvSpPr>
          <p:spPr>
            <a:xfrm rot="3932821">
              <a:off x="1558073" y="1498484"/>
              <a:ext cx="223349" cy="292282"/>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1009;p60">
            <a:extLst>
              <a:ext uri="{FF2B5EF4-FFF2-40B4-BE49-F238E27FC236}">
                <a16:creationId xmlns:a16="http://schemas.microsoft.com/office/drawing/2014/main" id="{93211CFB-6E10-428A-8186-BE25D8581C4B}"/>
              </a:ext>
            </a:extLst>
          </p:cNvPr>
          <p:cNvSpPr txBox="1">
            <a:spLocks/>
          </p:cNvSpPr>
          <p:nvPr/>
        </p:nvSpPr>
        <p:spPr>
          <a:xfrm>
            <a:off x="4440153" y="1978654"/>
            <a:ext cx="3379311" cy="24610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80000"/>
              </a:lnSpc>
              <a:spcBef>
                <a:spcPts val="0"/>
              </a:spcBef>
              <a:spcAft>
                <a:spcPts val="0"/>
              </a:spcAft>
              <a:buClr>
                <a:schemeClr val="dk2"/>
              </a:buClr>
              <a:buSzPts val="1300"/>
              <a:buFont typeface="Questrial"/>
              <a:buNone/>
              <a:defRPr sz="1600" b="0" i="0" u="none" strike="noStrike" cap="none">
                <a:solidFill>
                  <a:schemeClr val="dk2"/>
                </a:solidFill>
                <a:latin typeface="Questrial"/>
                <a:ea typeface="Questrial"/>
                <a:cs typeface="Questrial"/>
                <a:sym typeface="Questrial"/>
              </a:defRPr>
            </a:lvl1pPr>
            <a:lvl2pPr marL="914400" marR="0" lvl="1"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2pPr>
            <a:lvl3pPr marL="1371600" marR="0" lvl="2"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3pPr>
            <a:lvl4pPr marL="1828800" marR="0" lvl="3"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4pPr>
            <a:lvl5pPr marL="2286000" marR="0" lvl="4"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5pPr>
            <a:lvl6pPr marL="2743200" marR="0" lvl="5"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6pPr>
            <a:lvl7pPr marL="3200400" marR="0" lvl="6"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7pPr>
            <a:lvl8pPr marL="3657600" marR="0" lvl="7"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8pPr>
            <a:lvl9pPr marL="4114800" marR="0" lvl="8" indent="-330200" algn="ctr" rtl="0">
              <a:lnSpc>
                <a:spcPct val="100000"/>
              </a:lnSpc>
              <a:spcBef>
                <a:spcPts val="0"/>
              </a:spcBef>
              <a:spcAft>
                <a:spcPts val="0"/>
              </a:spcAft>
              <a:buClr>
                <a:srgbClr val="541C1D"/>
              </a:buClr>
              <a:buSzPts val="1600"/>
              <a:buFont typeface="Questrial"/>
              <a:buNone/>
              <a:defRPr sz="1600" b="0" i="0" u="none" strike="noStrike" cap="none">
                <a:solidFill>
                  <a:srgbClr val="541C1D"/>
                </a:solidFill>
                <a:latin typeface="Questrial"/>
                <a:ea typeface="Questrial"/>
                <a:cs typeface="Questrial"/>
                <a:sym typeface="Questrial"/>
              </a:defRPr>
            </a:lvl9pPr>
          </a:lstStyle>
          <a:p>
            <a:r>
              <a:rPr lang="fr-FR" sz="1100" b="1" dirty="0"/>
              <a:t>ARTICLE  1.5 : RESPONSABILITÉS DES PARENTS</a:t>
            </a:r>
            <a:r>
              <a:rPr lang="fr-FR" sz="1100" dirty="0"/>
              <a:t> </a:t>
            </a:r>
          </a:p>
          <a:p>
            <a:r>
              <a:rPr lang="fr-FR" sz="1100" dirty="0"/>
              <a:t> </a:t>
            </a:r>
          </a:p>
          <a:p>
            <a:r>
              <a:rPr lang="fr-FR" sz="1100" dirty="0"/>
              <a:t>Nous attirons l’attention des parents sur</a:t>
            </a:r>
          </a:p>
          <a:p>
            <a:r>
              <a:rPr lang="fr-FR" sz="1100" dirty="0"/>
              <a:t>le fait que leur responsabilité pourrait</a:t>
            </a:r>
          </a:p>
          <a:p>
            <a:r>
              <a:rPr lang="fr-FR" sz="1100" dirty="0"/>
              <a:t>être engagée dans le cas où leur enfant</a:t>
            </a:r>
          </a:p>
          <a:p>
            <a:r>
              <a:rPr lang="fr-FR" sz="1100" dirty="0"/>
              <a:t>commettrait un acte de détérioration du </a:t>
            </a:r>
          </a:p>
          <a:p>
            <a:r>
              <a:rPr lang="fr-FR" sz="1100" dirty="0"/>
              <a:t>matériel ou des locaux. </a:t>
            </a:r>
          </a:p>
          <a:p>
            <a:endParaRPr lang="fr-FR" sz="1100" dirty="0"/>
          </a:p>
          <a:p>
            <a:r>
              <a:rPr lang="fr-FR" sz="1100" dirty="0"/>
              <a:t>Il en est de même s’il blessait un autre</a:t>
            </a:r>
          </a:p>
          <a:p>
            <a:r>
              <a:rPr lang="fr-FR" sz="1100" dirty="0"/>
              <a:t>enfant. </a:t>
            </a:r>
          </a:p>
          <a:p>
            <a:r>
              <a:rPr lang="fr-FR" sz="1100" dirty="0"/>
              <a:t>Les enfants se rendent à pied sur leur lieu</a:t>
            </a:r>
          </a:p>
          <a:p>
            <a:r>
              <a:rPr lang="fr-FR" sz="1100" dirty="0"/>
              <a:t>d’accueil et se doivent d’être habillés de manière</a:t>
            </a:r>
          </a:p>
          <a:p>
            <a:r>
              <a:rPr lang="fr-FR" sz="1100" dirty="0"/>
              <a:t>adaptée aux conditions météorologiques </a:t>
            </a:r>
          </a:p>
          <a:p>
            <a:r>
              <a:rPr lang="fr-FR" sz="1100" dirty="0"/>
              <a:t>(imperméable, casquette à son nom).</a:t>
            </a:r>
            <a:endParaRPr lang="fr-FR" dirty="0"/>
          </a:p>
        </p:txBody>
      </p:sp>
    </p:spTree>
    <p:extLst>
      <p:ext uri="{BB962C8B-B14F-4D97-AF65-F5344CB8AC3E}">
        <p14:creationId xmlns:p14="http://schemas.microsoft.com/office/powerpoint/2010/main" val="1875394724"/>
      </p:ext>
    </p:extLst>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3D41EC-52DF-4B4B-929C-D61C5832D69D}"/>
              </a:ext>
            </a:extLst>
          </p:cNvPr>
          <p:cNvSpPr>
            <a:spLocks noGrp="1"/>
          </p:cNvSpPr>
          <p:nvPr>
            <p:ph type="title"/>
          </p:nvPr>
        </p:nvSpPr>
        <p:spPr>
          <a:xfrm>
            <a:off x="127746" y="44894"/>
            <a:ext cx="8114718" cy="572700"/>
          </a:xfrm>
        </p:spPr>
        <p:txBody>
          <a:bodyPr>
            <a:normAutofit fontScale="90000"/>
          </a:bodyPr>
          <a:lstStyle/>
          <a:p>
            <a:r>
              <a:rPr lang="fr-FR" dirty="0"/>
              <a:t>TARIFICATION – FACTURATION - RECOUVREMENT</a:t>
            </a:r>
          </a:p>
        </p:txBody>
      </p:sp>
      <p:sp>
        <p:nvSpPr>
          <p:cNvPr id="3" name="Titre 1">
            <a:extLst>
              <a:ext uri="{FF2B5EF4-FFF2-40B4-BE49-F238E27FC236}">
                <a16:creationId xmlns:a16="http://schemas.microsoft.com/office/drawing/2014/main" id="{B1E5D04F-1FF2-427D-BA2D-FDE5E8F21FFD}"/>
              </a:ext>
            </a:extLst>
          </p:cNvPr>
          <p:cNvSpPr txBox="1">
            <a:spLocks/>
          </p:cNvSpPr>
          <p:nvPr/>
        </p:nvSpPr>
        <p:spPr>
          <a:xfrm>
            <a:off x="514641" y="530188"/>
            <a:ext cx="8114718" cy="387077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Gaegu"/>
              <a:buNone/>
              <a:defRPr sz="3200" b="1" i="0" u="none" strike="noStrike" cap="none">
                <a:solidFill>
                  <a:schemeClr val="dk2"/>
                </a:solidFill>
                <a:latin typeface="Gaegu"/>
                <a:ea typeface="Gaegu"/>
                <a:cs typeface="Gaegu"/>
                <a:sym typeface="Gaegu"/>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fr-FR" sz="900" i="1" u="sng" dirty="0">
                <a:latin typeface="Questrial" panose="020B0604020202020204" charset="0"/>
              </a:rPr>
              <a:t>ARTICLE 2.1 : TARIFS</a:t>
            </a:r>
          </a:p>
          <a:p>
            <a:endParaRPr lang="fr-FR" sz="600" dirty="0">
              <a:latin typeface="Questrial" panose="020B0604020202020204" charset="0"/>
            </a:endParaRPr>
          </a:p>
          <a:p>
            <a:r>
              <a:rPr lang="fr-FR" sz="900" dirty="0">
                <a:latin typeface="Questrial" panose="020B0604020202020204" charset="0"/>
              </a:rPr>
              <a:t>Les tarifs sont appliqués en fonction du quotient familial de la CAF pour les accueils collectifs de mineurs et la cantine en fonction du lieu de résidence.</a:t>
            </a:r>
          </a:p>
          <a:p>
            <a:r>
              <a:rPr lang="fr-FR" sz="900" dirty="0">
                <a:latin typeface="Questrial" panose="020B0604020202020204" charset="0"/>
              </a:rPr>
              <a:t> </a:t>
            </a:r>
          </a:p>
          <a:p>
            <a:r>
              <a:rPr lang="fr-FR" sz="900" i="1" u="sng" dirty="0">
                <a:latin typeface="Questrial" panose="020B0604020202020204" charset="0"/>
              </a:rPr>
              <a:t>Article 2.2.1 : Modalités de facturation </a:t>
            </a:r>
          </a:p>
          <a:p>
            <a:endParaRPr lang="fr-FR" sz="600" dirty="0">
              <a:latin typeface="Questrial" panose="020B0604020202020204" charset="0"/>
            </a:endParaRPr>
          </a:p>
          <a:p>
            <a:r>
              <a:rPr lang="fr-FR" sz="900" dirty="0">
                <a:latin typeface="Questrial" panose="020B0604020202020204" charset="0"/>
              </a:rPr>
              <a:t>Toute réservation donne lieu à une facturation. La facture établie selon les réservations effectuées sur le Portail Famille sera transmise via le portail familles. </a:t>
            </a:r>
          </a:p>
          <a:p>
            <a:r>
              <a:rPr lang="fr-FR" sz="900" dirty="0">
                <a:latin typeface="Questrial" panose="020B0604020202020204" charset="0"/>
              </a:rPr>
              <a:t> </a:t>
            </a:r>
          </a:p>
          <a:p>
            <a:r>
              <a:rPr lang="fr-FR" sz="900" i="1" u="sng" dirty="0">
                <a:latin typeface="Questrial" panose="020B0604020202020204" charset="0"/>
              </a:rPr>
              <a:t>Article 2.2.2 : Modes de paiement :</a:t>
            </a:r>
            <a:r>
              <a:rPr lang="fr-FR" sz="900" i="1" dirty="0">
                <a:latin typeface="Questrial" panose="020B0604020202020204" charset="0"/>
              </a:rPr>
              <a:t> </a:t>
            </a:r>
          </a:p>
          <a:p>
            <a:endParaRPr lang="fr-FR" sz="900" dirty="0">
              <a:latin typeface="Questrial" panose="020B0604020202020204" charset="0"/>
            </a:endParaRPr>
          </a:p>
          <a:p>
            <a:r>
              <a:rPr lang="fr-FR" sz="900" dirty="0">
                <a:latin typeface="Questrial" panose="020B0604020202020204" charset="0"/>
              </a:rPr>
              <a:t>Cette facture pourra être réglée selon les modalités suivantes :</a:t>
            </a:r>
          </a:p>
          <a:p>
            <a:r>
              <a:rPr lang="fr-FR" sz="900" dirty="0">
                <a:latin typeface="Questrial" panose="020B0604020202020204" charset="0"/>
              </a:rPr>
              <a:t> </a:t>
            </a:r>
            <a:r>
              <a:rPr lang="fr-FR" sz="900" dirty="0">
                <a:latin typeface="Questrial" panose="020B0604020202020204" charset="0"/>
                <a:sym typeface="Symbol" panose="05050102010706020507" pitchFamily="18" charset="2"/>
              </a:rPr>
              <a:t></a:t>
            </a:r>
            <a:r>
              <a:rPr lang="fr-FR" sz="900" dirty="0">
                <a:latin typeface="Questrial" panose="020B0604020202020204" charset="0"/>
              </a:rPr>
              <a:t> Via le site internet « Portail Famille » par carte bancaire </a:t>
            </a:r>
          </a:p>
          <a:p>
            <a:r>
              <a:rPr lang="fr-FR" sz="900" dirty="0">
                <a:latin typeface="Questrial" panose="020B0604020202020204" charset="0"/>
              </a:rPr>
              <a:t> </a:t>
            </a:r>
          </a:p>
          <a:p>
            <a:r>
              <a:rPr lang="fr-FR" sz="900" dirty="0">
                <a:latin typeface="Questrial" panose="020B0604020202020204" charset="0"/>
              </a:rPr>
              <a:t>ou à défaut : 	             - Par chèque bancaire à l’ordre du Trésor Public, </a:t>
            </a:r>
          </a:p>
          <a:p>
            <a:pPr lvl="0"/>
            <a:r>
              <a:rPr lang="fr-FR" sz="900" dirty="0">
                <a:latin typeface="Questrial" panose="020B0604020202020204" charset="0"/>
              </a:rPr>
              <a:t>  Espèces ou chèque ANCV   (A C M)</a:t>
            </a:r>
          </a:p>
          <a:p>
            <a:r>
              <a:rPr lang="fr-FR" sz="900" dirty="0">
                <a:latin typeface="Questrial" panose="020B0604020202020204" charset="0"/>
              </a:rPr>
              <a:t>au Service EAJ  (aux heures d’ouverture du bureau)</a:t>
            </a:r>
          </a:p>
          <a:p>
            <a:r>
              <a:rPr lang="fr-FR" sz="900" dirty="0">
                <a:latin typeface="Questrial" panose="020B0604020202020204" charset="0"/>
              </a:rPr>
              <a:t> </a:t>
            </a:r>
          </a:p>
          <a:p>
            <a:r>
              <a:rPr lang="fr-FR" sz="900" i="1" u="sng" dirty="0">
                <a:latin typeface="Questrial" panose="020B0604020202020204" charset="0"/>
              </a:rPr>
              <a:t>Article 2.2.3 : Poursuites du Trésor Public </a:t>
            </a:r>
          </a:p>
          <a:p>
            <a:endParaRPr lang="fr-FR" sz="600" dirty="0">
              <a:latin typeface="Questrial" panose="020B0604020202020204" charset="0"/>
            </a:endParaRPr>
          </a:p>
          <a:p>
            <a:r>
              <a:rPr lang="fr-FR" sz="900" dirty="0">
                <a:latin typeface="Questrial" panose="020B0604020202020204" charset="0"/>
              </a:rPr>
              <a:t>En cas d’absence de règlement de la facture dans le délai fixé, un rappel sera envoyé via le portail famille, En cas de non-paiement, le Trésor Public procédera à la procédure traditionnelle : - courrier de relance, - mise en demeure,   - opposition à tiers détenteur (saisie sur salaire). Le non‐paiement des factures peut entraîner l’exclusion de l’enfant aux différents accueils de la Ville.</a:t>
            </a:r>
          </a:p>
          <a:p>
            <a:r>
              <a:rPr lang="fr-FR" sz="900" i="1" dirty="0">
                <a:latin typeface="Questrial" panose="020B0604020202020204" charset="0"/>
              </a:rPr>
              <a:t> </a:t>
            </a:r>
            <a:endParaRPr lang="fr-FR" sz="900" dirty="0">
              <a:latin typeface="Questrial" panose="020B0604020202020204" charset="0"/>
            </a:endParaRPr>
          </a:p>
          <a:p>
            <a:r>
              <a:rPr lang="fr-FR" sz="900" i="1" u="sng" dirty="0">
                <a:latin typeface="Questrial" panose="020B0604020202020204" charset="0"/>
              </a:rPr>
              <a:t>Article 2.2.4 : Réclamation </a:t>
            </a:r>
          </a:p>
          <a:p>
            <a:endParaRPr lang="fr-FR" sz="800" dirty="0">
              <a:latin typeface="Questrial" panose="020B0604020202020204" charset="0"/>
            </a:endParaRPr>
          </a:p>
          <a:p>
            <a:r>
              <a:rPr lang="fr-FR" sz="900" dirty="0">
                <a:latin typeface="Questrial" panose="020B0604020202020204" charset="0"/>
              </a:rPr>
              <a:t>Toute réclamation concernant la facturation devra être effectuée par courrier dans la semaine qui suit la réception de la facture. Après cette date, aucune réclamation ne pourra être acceptée. </a:t>
            </a:r>
          </a:p>
        </p:txBody>
      </p:sp>
    </p:spTree>
    <p:extLst>
      <p:ext uri="{BB962C8B-B14F-4D97-AF65-F5344CB8AC3E}">
        <p14:creationId xmlns:p14="http://schemas.microsoft.com/office/powerpoint/2010/main" val="2202489757"/>
      </p:ext>
    </p:extLst>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3D41EC-52DF-4B4B-929C-D61C5832D69D}"/>
              </a:ext>
            </a:extLst>
          </p:cNvPr>
          <p:cNvSpPr>
            <a:spLocks noGrp="1"/>
          </p:cNvSpPr>
          <p:nvPr>
            <p:ph type="title"/>
          </p:nvPr>
        </p:nvSpPr>
        <p:spPr>
          <a:xfrm>
            <a:off x="2201955" y="0"/>
            <a:ext cx="4740089" cy="572700"/>
          </a:xfrm>
        </p:spPr>
        <p:txBody>
          <a:bodyPr>
            <a:normAutofit fontScale="90000"/>
          </a:bodyPr>
          <a:lstStyle/>
          <a:p>
            <a:r>
              <a:rPr lang="fr-FR" dirty="0"/>
              <a:t>MODALITES PARTICULIERES</a:t>
            </a:r>
          </a:p>
        </p:txBody>
      </p:sp>
      <p:sp>
        <p:nvSpPr>
          <p:cNvPr id="3" name="Titre 1">
            <a:extLst>
              <a:ext uri="{FF2B5EF4-FFF2-40B4-BE49-F238E27FC236}">
                <a16:creationId xmlns:a16="http://schemas.microsoft.com/office/drawing/2014/main" id="{B1E5D04F-1FF2-427D-BA2D-FDE5E8F21FFD}"/>
              </a:ext>
            </a:extLst>
          </p:cNvPr>
          <p:cNvSpPr txBox="1">
            <a:spLocks/>
          </p:cNvSpPr>
          <p:nvPr/>
        </p:nvSpPr>
        <p:spPr>
          <a:xfrm>
            <a:off x="396229" y="572700"/>
            <a:ext cx="8114718" cy="40019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Gaegu"/>
              <a:buNone/>
              <a:defRPr sz="3200" b="1" i="0" u="none" strike="noStrike" cap="none">
                <a:solidFill>
                  <a:schemeClr val="dk2"/>
                </a:solidFill>
                <a:latin typeface="Gaegu"/>
                <a:ea typeface="Gaegu"/>
                <a:cs typeface="Gaegu"/>
                <a:sym typeface="Gaegu"/>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just"/>
            <a:r>
              <a:rPr lang="fr-FR" sz="1000" i="1" u="sng" dirty="0">
                <a:latin typeface="Questrial" panose="020B0604020202020204" charset="0"/>
              </a:rPr>
              <a:t>Article 3.1   -  CRISE SANITAIRE : </a:t>
            </a:r>
          </a:p>
          <a:p>
            <a:pPr algn="just"/>
            <a:r>
              <a:rPr lang="fr-FR" sz="1000" dirty="0">
                <a:latin typeface="Questrial" panose="020B0604020202020204" charset="0"/>
              </a:rPr>
              <a:t>La crise sanitaire COVID-19 nous amène à modifier et renforcer significativement les conditions de notre accueil en fonction des directives gouvernementales. Nous souhaitons ainsi proposer un centre dans lequel chacun prenne conscience de l’importance du respect des gestes barrières. </a:t>
            </a:r>
          </a:p>
          <a:p>
            <a:pPr algn="just"/>
            <a:r>
              <a:rPr lang="fr-FR" sz="1000" dirty="0">
                <a:latin typeface="Questrial" panose="020B0604020202020204" charset="0"/>
              </a:rPr>
              <a:t>L’épanouissement culturel, artistique et émotionnel est nos objectifs principaux avec en plus la garantie du respect du protocole sanitaire. La prise de conscience des enfants du renforcement des règles d’hygiène, des sens de circulation,  de la distanciation sociale, de l’utilisation du matériel …. Sera l’attention supplémentaire de l’équipe encadrante. De nombreux efforts seront nécessaires afin de garder une continuité éducative ainsi les axes du « vivre ensemble », la coopération, le respect et le développement de l’autonomie seront développés chez les jeunes.</a:t>
            </a:r>
          </a:p>
          <a:p>
            <a:pPr algn="just"/>
            <a:r>
              <a:rPr lang="fr-FR" sz="1000" i="1" u="sng" dirty="0">
                <a:latin typeface="Questrial" panose="020B0604020202020204" charset="0"/>
              </a:rPr>
              <a:t>ARTICLE 3.2   -  SIGNALEMENT DES ALLERGIES </a:t>
            </a:r>
          </a:p>
          <a:p>
            <a:pPr algn="just"/>
            <a:endParaRPr lang="fr-FR" sz="1000" dirty="0">
              <a:latin typeface="Questrial" panose="020B0604020202020204" charset="0"/>
            </a:endParaRPr>
          </a:p>
          <a:p>
            <a:pPr algn="just"/>
            <a:r>
              <a:rPr lang="fr-FR" sz="1000" dirty="0">
                <a:latin typeface="Questrial" panose="020B0604020202020204" charset="0"/>
              </a:rPr>
              <a:t>Les familles sont tenues de signaler les allergies connues de leurs enfants. La signature d’un Projet d’Accueil Individualisé (PAI) est obligatoire. </a:t>
            </a:r>
          </a:p>
          <a:p>
            <a:pPr algn="just"/>
            <a:endParaRPr lang="fr-FR" sz="1000" dirty="0">
              <a:latin typeface="Questrial" panose="020B0604020202020204" charset="0"/>
            </a:endParaRPr>
          </a:p>
          <a:p>
            <a:pPr algn="just"/>
            <a:r>
              <a:rPr lang="fr-FR" sz="1000" i="1" u="sng" dirty="0">
                <a:latin typeface="Questrial" panose="020B0604020202020204" charset="0"/>
              </a:rPr>
              <a:t>ARTICLE 3.3   -  LE GOȖTER </a:t>
            </a:r>
          </a:p>
          <a:p>
            <a:pPr algn="just"/>
            <a:endParaRPr lang="fr-FR" sz="1000" dirty="0">
              <a:latin typeface="Questrial" panose="020B0604020202020204" charset="0"/>
            </a:endParaRPr>
          </a:p>
          <a:p>
            <a:pPr algn="just"/>
            <a:r>
              <a:rPr lang="fr-FR" sz="1000" dirty="0">
                <a:latin typeface="Questrial" panose="020B0604020202020204" charset="0"/>
              </a:rPr>
              <a:t>Le goûter est fourni par la structure d’accueil. Il n’est pas souhaitable que les enfants apportent une collation personnelle pour limiter les risques d’allergie en cas de partage avec d’autres élèves, afin de lever toutes responsabilités de Monsieur le Maire. </a:t>
            </a:r>
          </a:p>
          <a:p>
            <a:pPr algn="just"/>
            <a:endParaRPr lang="fr-FR" sz="1000" dirty="0">
              <a:latin typeface="Questrial" panose="020B0604020202020204" charset="0"/>
            </a:endParaRPr>
          </a:p>
          <a:p>
            <a:pPr algn="just"/>
            <a:r>
              <a:rPr lang="fr-FR" sz="1000" i="1" u="sng" dirty="0">
                <a:latin typeface="Questrial" panose="020B0604020202020204" charset="0"/>
              </a:rPr>
              <a:t>ARTICLE 3.4  -  ABSENCE ET ASSIDUITÉ</a:t>
            </a:r>
            <a:endParaRPr lang="fr-FR" sz="1000" dirty="0">
              <a:latin typeface="Questrial" panose="020B0604020202020204" charset="0"/>
            </a:endParaRPr>
          </a:p>
          <a:p>
            <a:pPr algn="just"/>
            <a:r>
              <a:rPr lang="fr-FR" sz="1000" dirty="0">
                <a:latin typeface="Questrial" panose="020B0604020202020204" charset="0"/>
              </a:rPr>
              <a:t>L’absence, pour maladie ou pour toute autre cause, d’un enfant inscrit doit être signalée auprès du service EAJ. </a:t>
            </a:r>
          </a:p>
          <a:p>
            <a:pPr algn="just"/>
            <a:r>
              <a:rPr lang="fr-FR" sz="1000" dirty="0">
                <a:latin typeface="Questrial" panose="020B0604020202020204" charset="0"/>
              </a:rPr>
              <a:t> </a:t>
            </a:r>
          </a:p>
          <a:p>
            <a:pPr algn="just"/>
            <a:r>
              <a:rPr lang="fr-FR" sz="1000" i="1" u="sng" dirty="0">
                <a:latin typeface="Questrial" panose="020B0604020202020204" charset="0"/>
              </a:rPr>
              <a:t>ARTICLE 3.5  -  RESPECT DU RĖGLEMENT </a:t>
            </a:r>
          </a:p>
          <a:p>
            <a:pPr algn="just"/>
            <a:endParaRPr lang="fr-FR" sz="1000" dirty="0">
              <a:latin typeface="Questrial" panose="020B0604020202020204" charset="0"/>
            </a:endParaRPr>
          </a:p>
          <a:p>
            <a:pPr algn="just"/>
            <a:r>
              <a:rPr lang="fr-FR" sz="1000" dirty="0">
                <a:latin typeface="Questrial" panose="020B0604020202020204" charset="0"/>
              </a:rPr>
              <a:t>Le personnel d’encadrement et les intervenants extérieurs sont chargés de faire respecter le présent règlement. Le non‐respect du règlement peut entraîner l’exclusion de l’enfant inscrit. </a:t>
            </a:r>
          </a:p>
        </p:txBody>
      </p:sp>
    </p:spTree>
    <p:extLst>
      <p:ext uri="{BB962C8B-B14F-4D97-AF65-F5344CB8AC3E}">
        <p14:creationId xmlns:p14="http://schemas.microsoft.com/office/powerpoint/2010/main" val="2978541841"/>
      </p:ext>
    </p:extLst>
  </p:cSld>
  <p:clrMapOvr>
    <a:masterClrMapping/>
  </p:clrMapOvr>
  <mc:AlternateContent xmlns:mc="http://schemas.openxmlformats.org/markup-compatibility/2006" xmlns:p14="http://schemas.microsoft.com/office/powerpoint/2010/main">
    <mc:Choice Requires="p14">
      <p:transition spd="slow" p14:dur="2000" advClick="0" advTm="45000"/>
    </mc:Choice>
    <mc:Fallback xmlns="">
      <p:transition spd="slow" advClick="0" advTm="4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43"/>
        <p:cNvGrpSpPr/>
        <p:nvPr/>
      </p:nvGrpSpPr>
      <p:grpSpPr>
        <a:xfrm>
          <a:off x="0" y="0"/>
          <a:ext cx="0" cy="0"/>
          <a:chOff x="0" y="0"/>
          <a:chExt cx="0" cy="0"/>
        </a:xfrm>
      </p:grpSpPr>
      <p:pic>
        <p:nvPicPr>
          <p:cNvPr id="3544" name="Google Shape;3544;p102"/>
          <p:cNvPicPr preferRelativeResize="0">
            <a:picLocks noGrp="1"/>
          </p:cNvPicPr>
          <p:nvPr>
            <p:ph type="pic" idx="2"/>
          </p:nvPr>
        </p:nvPicPr>
        <p:blipFill rotWithShape="1">
          <a:blip r:embed="rId3">
            <a:alphaModFix/>
          </a:blip>
          <a:srcRect/>
          <a:stretch/>
        </p:blipFill>
        <p:spPr>
          <a:xfrm>
            <a:off x="-101375" y="-82502"/>
            <a:ext cx="9144000" cy="5143500"/>
          </a:xfrm>
          <a:prstGeom prst="rect">
            <a:avLst/>
          </a:prstGeom>
        </p:spPr>
      </p:pic>
      <p:sp>
        <p:nvSpPr>
          <p:cNvPr id="3545" name="Google Shape;3545;p102"/>
          <p:cNvSpPr/>
          <p:nvPr/>
        </p:nvSpPr>
        <p:spPr>
          <a:xfrm rot="10800000">
            <a:off x="3942608" y="501889"/>
            <a:ext cx="3549338" cy="3557025"/>
          </a:xfrm>
          <a:custGeom>
            <a:avLst/>
            <a:gdLst/>
            <a:ahLst/>
            <a:cxnLst/>
            <a:rect l="l" t="t" r="r" b="b"/>
            <a:pathLst>
              <a:path w="85717" h="66618" extrusionOk="0">
                <a:moveTo>
                  <a:pt x="26647" y="0"/>
                </a:moveTo>
                <a:cubicBezTo>
                  <a:pt x="21058" y="0"/>
                  <a:pt x="15879" y="1381"/>
                  <a:pt x="11642" y="5130"/>
                </a:cubicBezTo>
                <a:cubicBezTo>
                  <a:pt x="10061" y="6559"/>
                  <a:pt x="8663" y="8322"/>
                  <a:pt x="7508" y="10571"/>
                </a:cubicBezTo>
                <a:cubicBezTo>
                  <a:pt x="152" y="24948"/>
                  <a:pt x="0" y="52456"/>
                  <a:pt x="17417" y="59873"/>
                </a:cubicBezTo>
                <a:cubicBezTo>
                  <a:pt x="24834" y="63003"/>
                  <a:pt x="33831" y="64341"/>
                  <a:pt x="41703" y="65800"/>
                </a:cubicBezTo>
                <a:cubicBezTo>
                  <a:pt x="44594" y="66327"/>
                  <a:pt x="47358" y="66617"/>
                  <a:pt x="50007" y="66617"/>
                </a:cubicBezTo>
                <a:cubicBezTo>
                  <a:pt x="58191" y="66617"/>
                  <a:pt x="65275" y="63852"/>
                  <a:pt x="71613" y="56803"/>
                </a:cubicBezTo>
                <a:cubicBezTo>
                  <a:pt x="78269" y="49447"/>
                  <a:pt x="85108" y="39599"/>
                  <a:pt x="85473" y="29355"/>
                </a:cubicBezTo>
                <a:cubicBezTo>
                  <a:pt x="85716" y="23763"/>
                  <a:pt x="83589" y="17866"/>
                  <a:pt x="79090" y="14553"/>
                </a:cubicBezTo>
                <a:cubicBezTo>
                  <a:pt x="75412" y="11817"/>
                  <a:pt x="70610" y="11148"/>
                  <a:pt x="66141" y="10115"/>
                </a:cubicBezTo>
                <a:cubicBezTo>
                  <a:pt x="55375" y="7722"/>
                  <a:pt x="39864" y="0"/>
                  <a:pt x="266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102"/>
          <p:cNvSpPr txBox="1">
            <a:spLocks noGrp="1"/>
          </p:cNvSpPr>
          <p:nvPr>
            <p:ph type="ctrTitle"/>
          </p:nvPr>
        </p:nvSpPr>
        <p:spPr>
          <a:xfrm>
            <a:off x="4409200" y="1007100"/>
            <a:ext cx="2410200" cy="247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FR" dirty="0"/>
              <a:t>REGLEMENT INTERIEUR CENTRE DE LOISIRS ETE</a:t>
            </a:r>
            <a:endParaRPr dirty="0"/>
          </a:p>
        </p:txBody>
      </p:sp>
      <p:grpSp>
        <p:nvGrpSpPr>
          <p:cNvPr id="3547" name="Google Shape;3547;p102"/>
          <p:cNvGrpSpPr/>
          <p:nvPr/>
        </p:nvGrpSpPr>
        <p:grpSpPr>
          <a:xfrm rot="2203956">
            <a:off x="7339226" y="529891"/>
            <a:ext cx="671753" cy="473259"/>
            <a:chOff x="4259550" y="437326"/>
            <a:chExt cx="376112" cy="264976"/>
          </a:xfrm>
        </p:grpSpPr>
        <p:sp>
          <p:nvSpPr>
            <p:cNvPr id="3548" name="Google Shape;3548;p102"/>
            <p:cNvSpPr/>
            <p:nvPr/>
          </p:nvSpPr>
          <p:spPr>
            <a:xfrm>
              <a:off x="4581912" y="437326"/>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102"/>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102"/>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51" name="Google Shape;3551;p102"/>
          <p:cNvGrpSpPr/>
          <p:nvPr/>
        </p:nvGrpSpPr>
        <p:grpSpPr>
          <a:xfrm rot="1124905">
            <a:off x="7535152" y="4123158"/>
            <a:ext cx="482705" cy="502429"/>
            <a:chOff x="5196600" y="2162225"/>
            <a:chExt cx="482725" cy="502450"/>
          </a:xfrm>
        </p:grpSpPr>
        <p:sp>
          <p:nvSpPr>
            <p:cNvPr id="3552" name="Google Shape;3552;p102"/>
            <p:cNvSpPr/>
            <p:nvPr/>
          </p:nvSpPr>
          <p:spPr>
            <a:xfrm>
              <a:off x="5224600" y="2326350"/>
              <a:ext cx="454275" cy="338325"/>
            </a:xfrm>
            <a:custGeom>
              <a:avLst/>
              <a:gdLst/>
              <a:ahLst/>
              <a:cxnLst/>
              <a:rect l="l" t="t" r="r" b="b"/>
              <a:pathLst>
                <a:path w="18171" h="13533" extrusionOk="0">
                  <a:moveTo>
                    <a:pt x="305" y="0"/>
                  </a:moveTo>
                  <a:cubicBezTo>
                    <a:pt x="146" y="0"/>
                    <a:pt x="0" y="208"/>
                    <a:pt x="129" y="354"/>
                  </a:cubicBezTo>
                  <a:cubicBezTo>
                    <a:pt x="3310" y="4434"/>
                    <a:pt x="7578" y="7447"/>
                    <a:pt x="11219" y="11067"/>
                  </a:cubicBezTo>
                  <a:cubicBezTo>
                    <a:pt x="12126" y="11993"/>
                    <a:pt x="13125" y="13533"/>
                    <a:pt x="14550" y="13533"/>
                  </a:cubicBezTo>
                  <a:cubicBezTo>
                    <a:pt x="14638" y="13533"/>
                    <a:pt x="14727" y="13527"/>
                    <a:pt x="14818" y="13515"/>
                  </a:cubicBezTo>
                  <a:cubicBezTo>
                    <a:pt x="16366" y="13305"/>
                    <a:pt x="17768" y="12155"/>
                    <a:pt x="18145" y="10648"/>
                  </a:cubicBezTo>
                  <a:cubicBezTo>
                    <a:pt x="18170" y="10508"/>
                    <a:pt x="18049" y="10415"/>
                    <a:pt x="17935" y="10415"/>
                  </a:cubicBezTo>
                  <a:cubicBezTo>
                    <a:pt x="17862" y="10415"/>
                    <a:pt x="17793" y="10453"/>
                    <a:pt x="17768" y="10544"/>
                  </a:cubicBezTo>
                  <a:cubicBezTo>
                    <a:pt x="17454" y="11799"/>
                    <a:pt x="16471" y="12636"/>
                    <a:pt x="15257" y="13013"/>
                  </a:cubicBezTo>
                  <a:cubicBezTo>
                    <a:pt x="15022" y="13083"/>
                    <a:pt x="14807" y="13115"/>
                    <a:pt x="14605" y="13115"/>
                  </a:cubicBezTo>
                  <a:cubicBezTo>
                    <a:pt x="13908" y="13115"/>
                    <a:pt x="13382" y="12727"/>
                    <a:pt x="12830" y="12176"/>
                  </a:cubicBezTo>
                  <a:cubicBezTo>
                    <a:pt x="11491" y="10837"/>
                    <a:pt x="10215" y="9539"/>
                    <a:pt x="8834" y="8284"/>
                  </a:cubicBezTo>
                  <a:cubicBezTo>
                    <a:pt x="5904" y="5668"/>
                    <a:pt x="2870" y="3178"/>
                    <a:pt x="443" y="61"/>
                  </a:cubicBezTo>
                  <a:cubicBezTo>
                    <a:pt x="401" y="18"/>
                    <a:pt x="352" y="0"/>
                    <a:pt x="3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102"/>
            <p:cNvSpPr/>
            <p:nvPr/>
          </p:nvSpPr>
          <p:spPr>
            <a:xfrm>
              <a:off x="5196600" y="2162225"/>
              <a:ext cx="154450" cy="174500"/>
            </a:xfrm>
            <a:custGeom>
              <a:avLst/>
              <a:gdLst/>
              <a:ahLst/>
              <a:cxnLst/>
              <a:rect l="l" t="t" r="r" b="b"/>
              <a:pathLst>
                <a:path w="6178" h="6980" extrusionOk="0">
                  <a:moveTo>
                    <a:pt x="209" y="0"/>
                  </a:moveTo>
                  <a:cubicBezTo>
                    <a:pt x="101" y="0"/>
                    <a:pt x="0" y="137"/>
                    <a:pt x="36" y="244"/>
                  </a:cubicBezTo>
                  <a:cubicBezTo>
                    <a:pt x="768" y="2378"/>
                    <a:pt x="1187" y="4533"/>
                    <a:pt x="1187" y="6772"/>
                  </a:cubicBezTo>
                  <a:cubicBezTo>
                    <a:pt x="1187" y="6911"/>
                    <a:pt x="1290" y="6979"/>
                    <a:pt x="1391" y="6979"/>
                  </a:cubicBezTo>
                  <a:cubicBezTo>
                    <a:pt x="1489" y="6979"/>
                    <a:pt x="1584" y="6916"/>
                    <a:pt x="1584" y="6793"/>
                  </a:cubicBezTo>
                  <a:cubicBezTo>
                    <a:pt x="1584" y="4609"/>
                    <a:pt x="1214" y="2573"/>
                    <a:pt x="543" y="528"/>
                  </a:cubicBezTo>
                  <a:lnTo>
                    <a:pt x="543" y="528"/>
                  </a:lnTo>
                  <a:cubicBezTo>
                    <a:pt x="2352" y="1286"/>
                    <a:pt x="4089" y="2154"/>
                    <a:pt x="5790" y="3132"/>
                  </a:cubicBezTo>
                  <a:cubicBezTo>
                    <a:pt x="5820" y="3150"/>
                    <a:pt x="5851" y="3158"/>
                    <a:pt x="5880" y="3158"/>
                  </a:cubicBezTo>
                  <a:cubicBezTo>
                    <a:pt x="6051" y="3158"/>
                    <a:pt x="6178" y="2883"/>
                    <a:pt x="5999" y="2776"/>
                  </a:cubicBezTo>
                  <a:cubicBezTo>
                    <a:pt x="4137" y="1730"/>
                    <a:pt x="2254" y="809"/>
                    <a:pt x="266" y="14"/>
                  </a:cubicBezTo>
                  <a:cubicBezTo>
                    <a:pt x="247" y="5"/>
                    <a:pt x="228" y="0"/>
                    <a:pt x="2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3554;p102"/>
            <p:cNvSpPr/>
            <p:nvPr/>
          </p:nvSpPr>
          <p:spPr>
            <a:xfrm>
              <a:off x="5345375" y="2235850"/>
              <a:ext cx="333950" cy="355150"/>
            </a:xfrm>
            <a:custGeom>
              <a:avLst/>
              <a:gdLst/>
              <a:ahLst/>
              <a:cxnLst/>
              <a:rect l="l" t="t" r="r" b="b"/>
              <a:pathLst>
                <a:path w="13358" h="14206" extrusionOk="0">
                  <a:moveTo>
                    <a:pt x="330" y="0"/>
                  </a:moveTo>
                  <a:cubicBezTo>
                    <a:pt x="163" y="0"/>
                    <a:pt x="0" y="215"/>
                    <a:pt x="153" y="333"/>
                  </a:cubicBezTo>
                  <a:cubicBezTo>
                    <a:pt x="4840" y="4518"/>
                    <a:pt x="8731" y="9519"/>
                    <a:pt x="12937" y="14143"/>
                  </a:cubicBezTo>
                  <a:cubicBezTo>
                    <a:pt x="12977" y="14187"/>
                    <a:pt x="13023" y="14206"/>
                    <a:pt x="13069" y="14206"/>
                  </a:cubicBezTo>
                  <a:cubicBezTo>
                    <a:pt x="13217" y="14206"/>
                    <a:pt x="13358" y="14010"/>
                    <a:pt x="13230" y="13850"/>
                  </a:cubicBezTo>
                  <a:cubicBezTo>
                    <a:pt x="9045" y="9205"/>
                    <a:pt x="5133" y="4204"/>
                    <a:pt x="446" y="40"/>
                  </a:cubicBezTo>
                  <a:cubicBezTo>
                    <a:pt x="410" y="12"/>
                    <a:pt x="370" y="0"/>
                    <a:pt x="3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5" name="Google Shape;3555;p102"/>
            <p:cNvSpPr/>
            <p:nvPr/>
          </p:nvSpPr>
          <p:spPr>
            <a:xfrm>
              <a:off x="5527550" y="2551050"/>
              <a:ext cx="122875" cy="79175"/>
            </a:xfrm>
            <a:custGeom>
              <a:avLst/>
              <a:gdLst/>
              <a:ahLst/>
              <a:cxnLst/>
              <a:rect l="l" t="t" r="r" b="b"/>
              <a:pathLst>
                <a:path w="4915" h="3167" extrusionOk="0">
                  <a:moveTo>
                    <a:pt x="4636" y="0"/>
                  </a:moveTo>
                  <a:cubicBezTo>
                    <a:pt x="4576" y="0"/>
                    <a:pt x="4517" y="27"/>
                    <a:pt x="4478" y="91"/>
                  </a:cubicBezTo>
                  <a:cubicBezTo>
                    <a:pt x="3641" y="1702"/>
                    <a:pt x="2072" y="2685"/>
                    <a:pt x="273" y="2769"/>
                  </a:cubicBezTo>
                  <a:cubicBezTo>
                    <a:pt x="1" y="2769"/>
                    <a:pt x="1" y="3167"/>
                    <a:pt x="273" y="3167"/>
                  </a:cubicBezTo>
                  <a:cubicBezTo>
                    <a:pt x="2198" y="3083"/>
                    <a:pt x="3913" y="2016"/>
                    <a:pt x="4813" y="300"/>
                  </a:cubicBezTo>
                  <a:cubicBezTo>
                    <a:pt x="4915" y="140"/>
                    <a:pt x="4774" y="0"/>
                    <a:pt x="46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3556;p102"/>
            <p:cNvSpPr/>
            <p:nvPr/>
          </p:nvSpPr>
          <p:spPr>
            <a:xfrm>
              <a:off x="5504600" y="2522075"/>
              <a:ext cx="116975" cy="83325"/>
            </a:xfrm>
            <a:custGeom>
              <a:avLst/>
              <a:gdLst/>
              <a:ahLst/>
              <a:cxnLst/>
              <a:rect l="l" t="t" r="r" b="b"/>
              <a:pathLst>
                <a:path w="4679" h="3333" extrusionOk="0">
                  <a:moveTo>
                    <a:pt x="4387" y="1"/>
                  </a:moveTo>
                  <a:cubicBezTo>
                    <a:pt x="4327" y="1"/>
                    <a:pt x="4267" y="24"/>
                    <a:pt x="4225" y="78"/>
                  </a:cubicBezTo>
                  <a:cubicBezTo>
                    <a:pt x="3199" y="1522"/>
                    <a:pt x="1860" y="2359"/>
                    <a:pt x="228" y="2924"/>
                  </a:cubicBezTo>
                  <a:cubicBezTo>
                    <a:pt x="1" y="3000"/>
                    <a:pt x="65" y="3333"/>
                    <a:pt x="266" y="3333"/>
                  </a:cubicBezTo>
                  <a:cubicBezTo>
                    <a:pt x="287" y="3333"/>
                    <a:pt x="309" y="3329"/>
                    <a:pt x="333" y="3321"/>
                  </a:cubicBezTo>
                  <a:cubicBezTo>
                    <a:pt x="2069" y="2694"/>
                    <a:pt x="3492" y="1836"/>
                    <a:pt x="4559" y="287"/>
                  </a:cubicBezTo>
                  <a:cubicBezTo>
                    <a:pt x="4678" y="139"/>
                    <a:pt x="4533" y="1"/>
                    <a:pt x="43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102"/>
            <p:cNvSpPr/>
            <p:nvPr/>
          </p:nvSpPr>
          <p:spPr>
            <a:xfrm>
              <a:off x="5226150" y="2234500"/>
              <a:ext cx="135600" cy="112925"/>
            </a:xfrm>
            <a:custGeom>
              <a:avLst/>
              <a:gdLst/>
              <a:ahLst/>
              <a:cxnLst/>
              <a:rect l="l" t="t" r="r" b="b"/>
              <a:pathLst>
                <a:path w="5424" h="4517" extrusionOk="0">
                  <a:moveTo>
                    <a:pt x="4873" y="0"/>
                  </a:moveTo>
                  <a:cubicBezTo>
                    <a:pt x="4712" y="0"/>
                    <a:pt x="4565" y="198"/>
                    <a:pt x="4713" y="345"/>
                  </a:cubicBezTo>
                  <a:cubicBezTo>
                    <a:pt x="5110" y="680"/>
                    <a:pt x="4901" y="1308"/>
                    <a:pt x="4566" y="1496"/>
                  </a:cubicBezTo>
                  <a:cubicBezTo>
                    <a:pt x="4461" y="1551"/>
                    <a:pt x="4351" y="1574"/>
                    <a:pt x="4239" y="1574"/>
                  </a:cubicBezTo>
                  <a:cubicBezTo>
                    <a:pt x="3926" y="1574"/>
                    <a:pt x="3605" y="1394"/>
                    <a:pt x="3373" y="1224"/>
                  </a:cubicBezTo>
                  <a:cubicBezTo>
                    <a:pt x="3340" y="1199"/>
                    <a:pt x="3306" y="1188"/>
                    <a:pt x="3275" y="1188"/>
                  </a:cubicBezTo>
                  <a:cubicBezTo>
                    <a:pt x="3149" y="1188"/>
                    <a:pt x="3055" y="1362"/>
                    <a:pt x="3122" y="1496"/>
                  </a:cubicBezTo>
                  <a:cubicBezTo>
                    <a:pt x="3368" y="2068"/>
                    <a:pt x="3573" y="2920"/>
                    <a:pt x="2665" y="2920"/>
                  </a:cubicBezTo>
                  <a:cubicBezTo>
                    <a:pt x="2644" y="2920"/>
                    <a:pt x="2622" y="2920"/>
                    <a:pt x="2599" y="2919"/>
                  </a:cubicBezTo>
                  <a:cubicBezTo>
                    <a:pt x="2202" y="2898"/>
                    <a:pt x="1783" y="2689"/>
                    <a:pt x="1469" y="2479"/>
                  </a:cubicBezTo>
                  <a:cubicBezTo>
                    <a:pt x="1437" y="2458"/>
                    <a:pt x="1405" y="2449"/>
                    <a:pt x="1374" y="2449"/>
                  </a:cubicBezTo>
                  <a:cubicBezTo>
                    <a:pt x="1221" y="2449"/>
                    <a:pt x="1100" y="2672"/>
                    <a:pt x="1239" y="2793"/>
                  </a:cubicBezTo>
                  <a:cubicBezTo>
                    <a:pt x="1428" y="2982"/>
                    <a:pt x="1553" y="3212"/>
                    <a:pt x="1595" y="3484"/>
                  </a:cubicBezTo>
                  <a:cubicBezTo>
                    <a:pt x="1315" y="3857"/>
                    <a:pt x="1043" y="4052"/>
                    <a:pt x="791" y="4052"/>
                  </a:cubicBezTo>
                  <a:cubicBezTo>
                    <a:pt x="647" y="4052"/>
                    <a:pt x="510" y="3989"/>
                    <a:pt x="381" y="3860"/>
                  </a:cubicBezTo>
                  <a:cubicBezTo>
                    <a:pt x="335" y="3823"/>
                    <a:pt x="290" y="3807"/>
                    <a:pt x="250" y="3807"/>
                  </a:cubicBezTo>
                  <a:cubicBezTo>
                    <a:pt x="91" y="3807"/>
                    <a:pt x="1" y="4057"/>
                    <a:pt x="151" y="4174"/>
                  </a:cubicBezTo>
                  <a:cubicBezTo>
                    <a:pt x="412" y="4367"/>
                    <a:pt x="784" y="4517"/>
                    <a:pt x="1133" y="4517"/>
                  </a:cubicBezTo>
                  <a:cubicBezTo>
                    <a:pt x="1427" y="4517"/>
                    <a:pt x="1706" y="4410"/>
                    <a:pt x="1888" y="4132"/>
                  </a:cubicBezTo>
                  <a:cubicBezTo>
                    <a:pt x="2076" y="3850"/>
                    <a:pt x="2046" y="3496"/>
                    <a:pt x="1917" y="3168"/>
                  </a:cubicBezTo>
                  <a:lnTo>
                    <a:pt x="1917" y="3168"/>
                  </a:lnTo>
                  <a:cubicBezTo>
                    <a:pt x="2198" y="3286"/>
                    <a:pt x="2504" y="3371"/>
                    <a:pt x="2785" y="3371"/>
                  </a:cubicBezTo>
                  <a:cubicBezTo>
                    <a:pt x="3005" y="3371"/>
                    <a:pt x="3209" y="3319"/>
                    <a:pt x="3373" y="3191"/>
                  </a:cubicBezTo>
                  <a:cubicBezTo>
                    <a:pt x="3811" y="2874"/>
                    <a:pt x="3759" y="2307"/>
                    <a:pt x="3617" y="1819"/>
                  </a:cubicBezTo>
                  <a:lnTo>
                    <a:pt x="3617" y="1819"/>
                  </a:lnTo>
                  <a:cubicBezTo>
                    <a:pt x="3855" y="1924"/>
                    <a:pt x="4119" y="1997"/>
                    <a:pt x="4367" y="1997"/>
                  </a:cubicBezTo>
                  <a:cubicBezTo>
                    <a:pt x="4619" y="1997"/>
                    <a:pt x="4855" y="1921"/>
                    <a:pt x="5026" y="1726"/>
                  </a:cubicBezTo>
                  <a:cubicBezTo>
                    <a:pt x="5403" y="1308"/>
                    <a:pt x="5424" y="408"/>
                    <a:pt x="5005" y="52"/>
                  </a:cubicBezTo>
                  <a:cubicBezTo>
                    <a:pt x="4964" y="16"/>
                    <a:pt x="4918" y="0"/>
                    <a:pt x="487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102"/>
            <p:cNvSpPr/>
            <p:nvPr/>
          </p:nvSpPr>
          <p:spPr>
            <a:xfrm>
              <a:off x="5253400" y="2295375"/>
              <a:ext cx="292575" cy="292275"/>
            </a:xfrm>
            <a:custGeom>
              <a:avLst/>
              <a:gdLst/>
              <a:ahLst/>
              <a:cxnLst/>
              <a:rect l="l" t="t" r="r" b="b"/>
              <a:pathLst>
                <a:path w="11703" h="11691" extrusionOk="0">
                  <a:moveTo>
                    <a:pt x="315" y="0"/>
                  </a:moveTo>
                  <a:cubicBezTo>
                    <a:pt x="152" y="0"/>
                    <a:pt x="0" y="189"/>
                    <a:pt x="149" y="337"/>
                  </a:cubicBezTo>
                  <a:cubicBezTo>
                    <a:pt x="1907" y="2367"/>
                    <a:pt x="3748" y="4313"/>
                    <a:pt x="5694" y="6175"/>
                  </a:cubicBezTo>
                  <a:cubicBezTo>
                    <a:pt x="7577" y="7974"/>
                    <a:pt x="9586" y="9627"/>
                    <a:pt x="11281" y="11636"/>
                  </a:cubicBezTo>
                  <a:cubicBezTo>
                    <a:pt x="11319" y="11674"/>
                    <a:pt x="11364" y="11691"/>
                    <a:pt x="11408" y="11691"/>
                  </a:cubicBezTo>
                  <a:cubicBezTo>
                    <a:pt x="11558" y="11691"/>
                    <a:pt x="11703" y="11505"/>
                    <a:pt x="11573" y="11343"/>
                  </a:cubicBezTo>
                  <a:cubicBezTo>
                    <a:pt x="9900" y="9335"/>
                    <a:pt x="7891" y="7682"/>
                    <a:pt x="5987" y="5882"/>
                  </a:cubicBezTo>
                  <a:cubicBezTo>
                    <a:pt x="4041" y="4020"/>
                    <a:pt x="2179" y="2053"/>
                    <a:pt x="442" y="44"/>
                  </a:cubicBezTo>
                  <a:cubicBezTo>
                    <a:pt x="403" y="14"/>
                    <a:pt x="359" y="0"/>
                    <a:pt x="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102"/>
            <p:cNvSpPr/>
            <p:nvPr/>
          </p:nvSpPr>
          <p:spPr>
            <a:xfrm>
              <a:off x="5298425" y="2263775"/>
              <a:ext cx="298825" cy="285025"/>
            </a:xfrm>
            <a:custGeom>
              <a:avLst/>
              <a:gdLst/>
              <a:ahLst/>
              <a:cxnLst/>
              <a:rect l="l" t="t" r="r" b="b"/>
              <a:pathLst>
                <a:path w="11953" h="11401" extrusionOk="0">
                  <a:moveTo>
                    <a:pt x="288" y="1"/>
                  </a:moveTo>
                  <a:cubicBezTo>
                    <a:pt x="147" y="1"/>
                    <a:pt x="1" y="199"/>
                    <a:pt x="148" y="346"/>
                  </a:cubicBezTo>
                  <a:cubicBezTo>
                    <a:pt x="2219" y="2145"/>
                    <a:pt x="4228" y="4008"/>
                    <a:pt x="6215" y="5891"/>
                  </a:cubicBezTo>
                  <a:cubicBezTo>
                    <a:pt x="7178" y="6811"/>
                    <a:pt x="8120" y="7711"/>
                    <a:pt x="9061" y="8653"/>
                  </a:cubicBezTo>
                  <a:cubicBezTo>
                    <a:pt x="9940" y="9490"/>
                    <a:pt x="10902" y="10264"/>
                    <a:pt x="11530" y="11310"/>
                  </a:cubicBezTo>
                  <a:cubicBezTo>
                    <a:pt x="11568" y="11374"/>
                    <a:pt x="11626" y="11401"/>
                    <a:pt x="11684" y="11401"/>
                  </a:cubicBezTo>
                  <a:cubicBezTo>
                    <a:pt x="11817" y="11401"/>
                    <a:pt x="11952" y="11261"/>
                    <a:pt x="11865" y="11101"/>
                  </a:cubicBezTo>
                  <a:cubicBezTo>
                    <a:pt x="11363" y="10222"/>
                    <a:pt x="10630" y="9594"/>
                    <a:pt x="9898" y="8925"/>
                  </a:cubicBezTo>
                  <a:cubicBezTo>
                    <a:pt x="8852" y="7962"/>
                    <a:pt x="7868" y="6937"/>
                    <a:pt x="6843" y="5933"/>
                  </a:cubicBezTo>
                  <a:cubicBezTo>
                    <a:pt x="4751" y="3924"/>
                    <a:pt x="2596" y="1957"/>
                    <a:pt x="399" y="53"/>
                  </a:cubicBezTo>
                  <a:cubicBezTo>
                    <a:pt x="367" y="16"/>
                    <a:pt x="328" y="1"/>
                    <a:pt x="2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102"/>
            <p:cNvSpPr/>
            <p:nvPr/>
          </p:nvSpPr>
          <p:spPr>
            <a:xfrm>
              <a:off x="5216350" y="2198125"/>
              <a:ext cx="58175" cy="39500"/>
            </a:xfrm>
            <a:custGeom>
              <a:avLst/>
              <a:gdLst/>
              <a:ahLst/>
              <a:cxnLst/>
              <a:rect l="l" t="t" r="r" b="b"/>
              <a:pathLst>
                <a:path w="2327" h="1580" extrusionOk="0">
                  <a:moveTo>
                    <a:pt x="2083" y="0"/>
                  </a:moveTo>
                  <a:cubicBezTo>
                    <a:pt x="2014" y="0"/>
                    <a:pt x="1953" y="43"/>
                    <a:pt x="1945" y="147"/>
                  </a:cubicBezTo>
                  <a:cubicBezTo>
                    <a:pt x="1839" y="857"/>
                    <a:pt x="1325" y="1206"/>
                    <a:pt x="700" y="1206"/>
                  </a:cubicBezTo>
                  <a:cubicBezTo>
                    <a:pt x="588" y="1206"/>
                    <a:pt x="472" y="1195"/>
                    <a:pt x="355" y="1173"/>
                  </a:cubicBezTo>
                  <a:cubicBezTo>
                    <a:pt x="333" y="1167"/>
                    <a:pt x="312" y="1165"/>
                    <a:pt x="293" y="1165"/>
                  </a:cubicBezTo>
                  <a:cubicBezTo>
                    <a:pt x="68" y="1165"/>
                    <a:pt x="0" y="1470"/>
                    <a:pt x="250" y="1528"/>
                  </a:cubicBezTo>
                  <a:cubicBezTo>
                    <a:pt x="410" y="1562"/>
                    <a:pt x="567" y="1579"/>
                    <a:pt x="721" y="1579"/>
                  </a:cubicBezTo>
                  <a:cubicBezTo>
                    <a:pt x="1512" y="1579"/>
                    <a:pt x="2178" y="1128"/>
                    <a:pt x="2301" y="252"/>
                  </a:cubicBezTo>
                  <a:cubicBezTo>
                    <a:pt x="2327" y="110"/>
                    <a:pt x="2193" y="0"/>
                    <a:pt x="20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61" name="Google Shape;3561;p102"/>
          <p:cNvGrpSpPr/>
          <p:nvPr/>
        </p:nvGrpSpPr>
        <p:grpSpPr>
          <a:xfrm>
            <a:off x="3951124" y="758092"/>
            <a:ext cx="671650" cy="465050"/>
            <a:chOff x="2751525" y="1095450"/>
            <a:chExt cx="671650" cy="465050"/>
          </a:xfrm>
        </p:grpSpPr>
        <p:sp>
          <p:nvSpPr>
            <p:cNvPr id="3562" name="Google Shape;3562;p102"/>
            <p:cNvSpPr/>
            <p:nvPr/>
          </p:nvSpPr>
          <p:spPr>
            <a:xfrm>
              <a:off x="2751525" y="1095450"/>
              <a:ext cx="671650" cy="410650"/>
            </a:xfrm>
            <a:custGeom>
              <a:avLst/>
              <a:gdLst/>
              <a:ahLst/>
              <a:cxnLst/>
              <a:rect l="l" t="t" r="r" b="b"/>
              <a:pathLst>
                <a:path w="26866" h="16426" fill="none" extrusionOk="0">
                  <a:moveTo>
                    <a:pt x="2741" y="16091"/>
                  </a:moveTo>
                  <a:cubicBezTo>
                    <a:pt x="1193" y="14647"/>
                    <a:pt x="0" y="12869"/>
                    <a:pt x="2595" y="11069"/>
                  </a:cubicBezTo>
                  <a:cubicBezTo>
                    <a:pt x="3662" y="10337"/>
                    <a:pt x="5022" y="10253"/>
                    <a:pt x="6214" y="10567"/>
                  </a:cubicBezTo>
                  <a:cubicBezTo>
                    <a:pt x="5691" y="8684"/>
                    <a:pt x="5440" y="7722"/>
                    <a:pt x="6298" y="5964"/>
                  </a:cubicBezTo>
                  <a:cubicBezTo>
                    <a:pt x="7219" y="4081"/>
                    <a:pt x="8976" y="2491"/>
                    <a:pt x="10985" y="1758"/>
                  </a:cubicBezTo>
                  <a:cubicBezTo>
                    <a:pt x="15630" y="1"/>
                    <a:pt x="16990" y="2951"/>
                    <a:pt x="18936" y="6529"/>
                  </a:cubicBezTo>
                  <a:cubicBezTo>
                    <a:pt x="19605" y="3704"/>
                    <a:pt x="23581" y="2072"/>
                    <a:pt x="25234" y="5148"/>
                  </a:cubicBezTo>
                  <a:cubicBezTo>
                    <a:pt x="26866" y="8182"/>
                    <a:pt x="24209" y="11718"/>
                    <a:pt x="21028" y="12116"/>
                  </a:cubicBezTo>
                  <a:cubicBezTo>
                    <a:pt x="19585" y="12283"/>
                    <a:pt x="18706" y="12157"/>
                    <a:pt x="17199" y="12701"/>
                  </a:cubicBezTo>
                  <a:cubicBezTo>
                    <a:pt x="15588" y="13287"/>
                    <a:pt x="13914" y="13999"/>
                    <a:pt x="12261" y="14522"/>
                  </a:cubicBezTo>
                  <a:cubicBezTo>
                    <a:pt x="9981" y="15212"/>
                    <a:pt x="6235" y="16426"/>
                    <a:pt x="3892" y="16217"/>
                  </a:cubicBezTo>
                  <a:cubicBezTo>
                    <a:pt x="3494" y="16196"/>
                    <a:pt x="3055" y="16217"/>
                    <a:pt x="2616" y="16196"/>
                  </a:cubicBezTo>
                  <a:cubicBezTo>
                    <a:pt x="2406" y="15777"/>
                    <a:pt x="2155" y="15380"/>
                    <a:pt x="2092" y="14940"/>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102"/>
            <p:cNvSpPr/>
            <p:nvPr/>
          </p:nvSpPr>
          <p:spPr>
            <a:xfrm>
              <a:off x="2889600" y="1425525"/>
              <a:ext cx="174225" cy="134975"/>
            </a:xfrm>
            <a:custGeom>
              <a:avLst/>
              <a:gdLst/>
              <a:ahLst/>
              <a:cxnLst/>
              <a:rect l="l" t="t" r="r" b="b"/>
              <a:pathLst>
                <a:path w="6969" h="5399" fill="none" extrusionOk="0">
                  <a:moveTo>
                    <a:pt x="1256" y="4813"/>
                  </a:moveTo>
                  <a:cubicBezTo>
                    <a:pt x="775" y="3558"/>
                    <a:pt x="1" y="2198"/>
                    <a:pt x="1905" y="733"/>
                  </a:cubicBezTo>
                  <a:cubicBezTo>
                    <a:pt x="2867" y="1"/>
                    <a:pt x="4730" y="419"/>
                    <a:pt x="5295" y="1277"/>
                  </a:cubicBezTo>
                  <a:cubicBezTo>
                    <a:pt x="6968" y="3830"/>
                    <a:pt x="2826" y="5399"/>
                    <a:pt x="1152" y="4834"/>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102"/>
            <p:cNvSpPr/>
            <p:nvPr/>
          </p:nvSpPr>
          <p:spPr>
            <a:xfrm>
              <a:off x="3125525" y="1316200"/>
              <a:ext cx="204550" cy="179975"/>
            </a:xfrm>
            <a:custGeom>
              <a:avLst/>
              <a:gdLst/>
              <a:ahLst/>
              <a:cxnLst/>
              <a:rect l="l" t="t" r="r" b="b"/>
              <a:pathLst>
                <a:path w="8182" h="7199" fill="none" extrusionOk="0">
                  <a:moveTo>
                    <a:pt x="1507" y="5231"/>
                  </a:moveTo>
                  <a:cubicBezTo>
                    <a:pt x="628" y="4227"/>
                    <a:pt x="461" y="4123"/>
                    <a:pt x="0" y="2867"/>
                  </a:cubicBezTo>
                  <a:cubicBezTo>
                    <a:pt x="942" y="921"/>
                    <a:pt x="1674" y="503"/>
                    <a:pt x="2951" y="314"/>
                  </a:cubicBezTo>
                  <a:cubicBezTo>
                    <a:pt x="5231" y="1"/>
                    <a:pt x="5378" y="1005"/>
                    <a:pt x="6110" y="1988"/>
                  </a:cubicBezTo>
                  <a:cubicBezTo>
                    <a:pt x="8182" y="4687"/>
                    <a:pt x="2825" y="7198"/>
                    <a:pt x="1444" y="5001"/>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102"/>
            <p:cNvSpPr/>
            <p:nvPr/>
          </p:nvSpPr>
          <p:spPr>
            <a:xfrm>
              <a:off x="2907400" y="1182300"/>
              <a:ext cx="274125" cy="190950"/>
            </a:xfrm>
            <a:custGeom>
              <a:avLst/>
              <a:gdLst/>
              <a:ahLst/>
              <a:cxnLst/>
              <a:rect l="l" t="t" r="r" b="b"/>
              <a:pathLst>
                <a:path w="10965" h="7638" fill="none" extrusionOk="0">
                  <a:moveTo>
                    <a:pt x="1821" y="7240"/>
                  </a:moveTo>
                  <a:cubicBezTo>
                    <a:pt x="3160" y="6089"/>
                    <a:pt x="5252" y="5566"/>
                    <a:pt x="6821" y="4917"/>
                  </a:cubicBezTo>
                  <a:cubicBezTo>
                    <a:pt x="7365" y="4687"/>
                    <a:pt x="9249" y="4122"/>
                    <a:pt x="9562" y="3662"/>
                  </a:cubicBezTo>
                  <a:cubicBezTo>
                    <a:pt x="10964" y="1611"/>
                    <a:pt x="7282" y="0"/>
                    <a:pt x="5608" y="84"/>
                  </a:cubicBezTo>
                  <a:cubicBezTo>
                    <a:pt x="3411" y="188"/>
                    <a:pt x="1737" y="2009"/>
                    <a:pt x="963" y="3892"/>
                  </a:cubicBezTo>
                  <a:cubicBezTo>
                    <a:pt x="691" y="4541"/>
                    <a:pt x="0" y="6486"/>
                    <a:pt x="900" y="7093"/>
                  </a:cubicBezTo>
                  <a:cubicBezTo>
                    <a:pt x="1716" y="7637"/>
                    <a:pt x="3097" y="6403"/>
                    <a:pt x="4018" y="6696"/>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66" name="Google Shape;3566;p102"/>
          <p:cNvSpPr/>
          <p:nvPr/>
        </p:nvSpPr>
        <p:spPr>
          <a:xfrm rot="2469582" flipH="1">
            <a:off x="6347391" y="3379110"/>
            <a:ext cx="118419" cy="118461"/>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7" name="Google Shape;3567;p102"/>
          <p:cNvSpPr/>
          <p:nvPr/>
        </p:nvSpPr>
        <p:spPr>
          <a:xfrm rot="2469582" flipH="1">
            <a:off x="6499791" y="3455310"/>
            <a:ext cx="118419" cy="118461"/>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102"/>
          <p:cNvSpPr/>
          <p:nvPr/>
        </p:nvSpPr>
        <p:spPr>
          <a:xfrm rot="-2700000">
            <a:off x="8069271" y="-492718"/>
            <a:ext cx="1402437" cy="1721733"/>
          </a:xfrm>
          <a:custGeom>
            <a:avLst/>
            <a:gdLst/>
            <a:ahLst/>
            <a:cxnLst/>
            <a:rect l="l" t="t" r="r" b="b"/>
            <a:pathLst>
              <a:path w="56098" h="68870" extrusionOk="0">
                <a:moveTo>
                  <a:pt x="27540" y="1"/>
                </a:moveTo>
                <a:cubicBezTo>
                  <a:pt x="25846" y="1"/>
                  <a:pt x="24016" y="377"/>
                  <a:pt x="22022" y="1226"/>
                </a:cubicBezTo>
                <a:cubicBezTo>
                  <a:pt x="3980" y="8924"/>
                  <a:pt x="18521" y="22730"/>
                  <a:pt x="17626" y="35302"/>
                </a:cubicBezTo>
                <a:cubicBezTo>
                  <a:pt x="16950" y="44552"/>
                  <a:pt x="1" y="49286"/>
                  <a:pt x="7799" y="60247"/>
                </a:cubicBezTo>
                <a:cubicBezTo>
                  <a:pt x="12119" y="66326"/>
                  <a:pt x="17081" y="68870"/>
                  <a:pt x="22065" y="68870"/>
                </a:cubicBezTo>
                <a:cubicBezTo>
                  <a:pt x="38955" y="68870"/>
                  <a:pt x="56098" y="39657"/>
                  <a:pt x="49355" y="19766"/>
                </a:cubicBezTo>
                <a:cubicBezTo>
                  <a:pt x="42898" y="13377"/>
                  <a:pt x="37638" y="1"/>
                  <a:pt x="275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102"/>
          <p:cNvSpPr/>
          <p:nvPr/>
        </p:nvSpPr>
        <p:spPr>
          <a:xfrm rot="-5400000" flipH="1">
            <a:off x="7010180" y="290937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102"/>
          <p:cNvSpPr/>
          <p:nvPr/>
        </p:nvSpPr>
        <p:spPr>
          <a:xfrm>
            <a:off x="8404922" y="451339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102"/>
          <p:cNvSpPr/>
          <p:nvPr/>
        </p:nvSpPr>
        <p:spPr>
          <a:xfrm>
            <a:off x="8252524" y="4298171"/>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61"/>
                                        </p:tgtEl>
                                        <p:attrNameLst>
                                          <p:attrName>style.visibility</p:attrName>
                                        </p:attrNameLst>
                                      </p:cBhvr>
                                      <p:to>
                                        <p:strVal val="visible"/>
                                      </p:to>
                                    </p:set>
                                    <p:animEffect transition="in" filter="fade">
                                      <p:cBhvr>
                                        <p:cTn id="7" dur="1000"/>
                                        <p:tgtEl>
                                          <p:spTgt spid="3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3D41EC-52DF-4B4B-929C-D61C5832D69D}"/>
              </a:ext>
            </a:extLst>
          </p:cNvPr>
          <p:cNvSpPr>
            <a:spLocks noGrp="1"/>
          </p:cNvSpPr>
          <p:nvPr>
            <p:ph type="title"/>
          </p:nvPr>
        </p:nvSpPr>
        <p:spPr>
          <a:xfrm>
            <a:off x="2201955" y="0"/>
            <a:ext cx="4740089" cy="572700"/>
          </a:xfrm>
        </p:spPr>
        <p:txBody>
          <a:bodyPr>
            <a:normAutofit fontScale="90000"/>
          </a:bodyPr>
          <a:lstStyle/>
          <a:p>
            <a:pPr algn="ctr"/>
            <a:r>
              <a:rPr lang="fr-FR" dirty="0"/>
              <a:t>FONCTIONNEMENT</a:t>
            </a:r>
          </a:p>
        </p:txBody>
      </p:sp>
      <p:sp>
        <p:nvSpPr>
          <p:cNvPr id="3" name="Titre 1">
            <a:extLst>
              <a:ext uri="{FF2B5EF4-FFF2-40B4-BE49-F238E27FC236}">
                <a16:creationId xmlns:a16="http://schemas.microsoft.com/office/drawing/2014/main" id="{B1E5D04F-1FF2-427D-BA2D-FDE5E8F21FFD}"/>
              </a:ext>
            </a:extLst>
          </p:cNvPr>
          <p:cNvSpPr txBox="1">
            <a:spLocks/>
          </p:cNvSpPr>
          <p:nvPr/>
        </p:nvSpPr>
        <p:spPr>
          <a:xfrm>
            <a:off x="514640" y="523465"/>
            <a:ext cx="8114718" cy="364512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Gaegu"/>
              <a:buNone/>
              <a:defRPr sz="3200" b="1" i="0" u="none" strike="noStrike" cap="none">
                <a:solidFill>
                  <a:schemeClr val="dk2"/>
                </a:solidFill>
                <a:latin typeface="Gaegu"/>
                <a:ea typeface="Gaegu"/>
                <a:cs typeface="Gaegu"/>
                <a:sym typeface="Gaegu"/>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just"/>
            <a:r>
              <a:rPr lang="fr-FR" sz="1000" i="1" u="sng" dirty="0">
                <a:latin typeface="Questrial" panose="020B0604020202020204" charset="0"/>
              </a:rPr>
              <a:t>Période d’ouverture</a:t>
            </a:r>
            <a:r>
              <a:rPr lang="fr-FR" sz="1000" dirty="0">
                <a:latin typeface="Questrial" panose="020B0604020202020204" charset="0"/>
              </a:rPr>
              <a:t> :      Juillet   /  Août</a:t>
            </a:r>
          </a:p>
          <a:p>
            <a:pPr algn="just"/>
            <a:r>
              <a:rPr lang="fr-FR" sz="1000" dirty="0">
                <a:latin typeface="Questrial" panose="020B0604020202020204" charset="0"/>
              </a:rPr>
              <a:t> </a:t>
            </a:r>
          </a:p>
          <a:p>
            <a:pPr algn="just"/>
            <a:r>
              <a:rPr lang="fr-FR" sz="1000" i="1" u="sng" dirty="0">
                <a:latin typeface="Questrial" panose="020B0604020202020204" charset="0"/>
              </a:rPr>
              <a:t>Horaires d’ouverture</a:t>
            </a:r>
            <a:r>
              <a:rPr lang="fr-FR" sz="1000" dirty="0">
                <a:latin typeface="Questrial" panose="020B0604020202020204" charset="0"/>
              </a:rPr>
              <a:t> :	</a:t>
            </a:r>
          </a:p>
          <a:p>
            <a:pPr algn="just"/>
            <a:r>
              <a:rPr lang="fr-FR" sz="1000" dirty="0">
                <a:latin typeface="Questrial" panose="020B0604020202020204" charset="0"/>
              </a:rPr>
              <a:t> </a:t>
            </a:r>
          </a:p>
          <a:p>
            <a:pPr algn="just"/>
            <a:r>
              <a:rPr lang="fr-FR" sz="1000" dirty="0">
                <a:latin typeface="Questrial" panose="020B0604020202020204" charset="0"/>
              </a:rPr>
              <a:t>Du Lundi au Vendredi      de  9 h à 17 h </a:t>
            </a:r>
          </a:p>
          <a:p>
            <a:pPr algn="just"/>
            <a:r>
              <a:rPr lang="fr-FR" sz="1000" dirty="0">
                <a:latin typeface="Questrial" panose="020B0604020202020204" charset="0"/>
              </a:rPr>
              <a:t> </a:t>
            </a:r>
          </a:p>
          <a:p>
            <a:pPr algn="just"/>
            <a:r>
              <a:rPr lang="fr-FR" sz="1000" dirty="0">
                <a:latin typeface="Questrial" panose="020B0604020202020204" charset="0"/>
              </a:rPr>
              <a:t>Garderie Matin :		de    7 h 30 à    9 h </a:t>
            </a:r>
          </a:p>
          <a:p>
            <a:pPr algn="just"/>
            <a:r>
              <a:rPr lang="fr-FR" sz="1000" dirty="0">
                <a:latin typeface="Questrial" panose="020B0604020202020204" charset="0"/>
              </a:rPr>
              <a:t>Garderie Soir :		de  17 h      à  19 h</a:t>
            </a:r>
          </a:p>
          <a:p>
            <a:pPr algn="just"/>
            <a:r>
              <a:rPr lang="fr-FR" sz="1000" dirty="0">
                <a:latin typeface="Questrial" panose="020B0604020202020204" charset="0"/>
              </a:rPr>
              <a:t> </a:t>
            </a:r>
          </a:p>
          <a:p>
            <a:pPr algn="just"/>
            <a:r>
              <a:rPr lang="fr-FR" sz="1000" i="1" u="sng" dirty="0">
                <a:latin typeface="Questrial" panose="020B0604020202020204" charset="0"/>
              </a:rPr>
              <a:t>INSCRIPTION</a:t>
            </a:r>
            <a:r>
              <a:rPr lang="fr-FR" sz="1000" i="1" dirty="0">
                <a:latin typeface="Questrial" panose="020B0604020202020204" charset="0"/>
              </a:rPr>
              <a:t> :</a:t>
            </a:r>
            <a:endParaRPr lang="fr-FR" sz="1000" dirty="0">
              <a:latin typeface="Questrial" panose="020B0604020202020204" charset="0"/>
            </a:endParaRPr>
          </a:p>
          <a:p>
            <a:pPr algn="just"/>
            <a:endParaRPr lang="fr-FR" sz="1000" dirty="0">
              <a:latin typeface="Questrial" panose="020B0604020202020204" charset="0"/>
            </a:endParaRPr>
          </a:p>
          <a:p>
            <a:pPr algn="just"/>
            <a:r>
              <a:rPr lang="fr-FR" sz="1000" dirty="0">
                <a:latin typeface="Questrial" panose="020B0604020202020204" charset="0"/>
              </a:rPr>
              <a:t>Pour les plus de 6 ans :      uniquement à la semaine avec repas obligatoirement</a:t>
            </a:r>
          </a:p>
          <a:p>
            <a:pPr algn="just"/>
            <a:r>
              <a:rPr lang="fr-FR" sz="1000" dirty="0">
                <a:latin typeface="Questrial" panose="020B0604020202020204" charset="0"/>
              </a:rPr>
              <a:t> </a:t>
            </a:r>
          </a:p>
          <a:p>
            <a:pPr algn="just"/>
            <a:r>
              <a:rPr lang="fr-FR" sz="1000" dirty="0">
                <a:latin typeface="Questrial" panose="020B0604020202020204" charset="0"/>
              </a:rPr>
              <a:t>Pour les moins de 6 ans deux possibilités :</a:t>
            </a:r>
          </a:p>
          <a:p>
            <a:pPr algn="just"/>
            <a:r>
              <a:rPr lang="fr-FR" sz="1000" dirty="0">
                <a:latin typeface="Questrial" panose="020B0604020202020204" charset="0"/>
              </a:rPr>
              <a:t> </a:t>
            </a:r>
          </a:p>
          <a:p>
            <a:pPr lvl="0" algn="just"/>
            <a:r>
              <a:rPr lang="fr-FR" sz="1000" dirty="0">
                <a:latin typeface="Questrial" panose="020B0604020202020204" charset="0"/>
              </a:rPr>
              <a:t>En ½ journée : 		de 13 h à  17 h </a:t>
            </a:r>
          </a:p>
          <a:p>
            <a:pPr lvl="0" algn="just"/>
            <a:r>
              <a:rPr lang="fr-FR" sz="1000" dirty="0">
                <a:latin typeface="Questrial" panose="020B0604020202020204" charset="0"/>
              </a:rPr>
              <a:t>A la journée avec repas : 	de    9 h à 17 h </a:t>
            </a:r>
          </a:p>
          <a:p>
            <a:pPr algn="just"/>
            <a:r>
              <a:rPr lang="fr-FR" sz="1000" dirty="0">
                <a:latin typeface="Questrial" panose="020B0604020202020204" charset="0"/>
              </a:rPr>
              <a:t> </a:t>
            </a:r>
          </a:p>
          <a:p>
            <a:pPr algn="just"/>
            <a:r>
              <a:rPr lang="fr-FR" sz="1000" dirty="0">
                <a:latin typeface="Questrial" panose="020B0604020202020204" charset="0"/>
              </a:rPr>
              <a:t>Possibilité de participer au camping pour les enfants à partir de 6 ans. </a:t>
            </a:r>
          </a:p>
          <a:p>
            <a:pPr algn="just"/>
            <a:r>
              <a:rPr lang="fr-FR" sz="1000" dirty="0">
                <a:latin typeface="Questrial" panose="020B0604020202020204" charset="0"/>
              </a:rPr>
              <a:t>Une réunion d’information est prévue. La date sera communiquée via le portail famille et mise en ligne sur le site de la ville (marchiennes.fr)</a:t>
            </a:r>
          </a:p>
          <a:p>
            <a:pPr algn="just"/>
            <a:r>
              <a:rPr lang="fr-FR" sz="1000" dirty="0">
                <a:latin typeface="Questrial" panose="020B0604020202020204" charset="0"/>
              </a:rPr>
              <a:t>Pour les inscriptions et le règlement se référer au calendrier disponible sur le site de la ville : marchiennes.fr</a:t>
            </a:r>
          </a:p>
          <a:p>
            <a:pPr algn="just"/>
            <a:r>
              <a:rPr lang="fr-FR" sz="1000" dirty="0">
                <a:latin typeface="Questrial" panose="020B0604020202020204" charset="0"/>
              </a:rPr>
              <a:t>Les tarifs seront disponibles via le portail famille et le site internet de la ville après validation en conseil municipal.</a:t>
            </a:r>
          </a:p>
          <a:p>
            <a:pPr algn="just"/>
            <a:r>
              <a:rPr lang="fr-FR" sz="1000" dirty="0">
                <a:latin typeface="Questrial" panose="020B0604020202020204" charset="0"/>
              </a:rPr>
              <a:t> </a:t>
            </a:r>
          </a:p>
          <a:p>
            <a:pPr algn="just"/>
            <a:r>
              <a:rPr lang="fr-FR" sz="1000" dirty="0">
                <a:latin typeface="Questrial" panose="020B0604020202020204" charset="0"/>
              </a:rPr>
              <a:t>En ce qui concerne toutes les autorisations et règlement intérieur, il vous suffit de remplir et de consulter le dossier unique. Celles-ci sont valables pour tous les accueils et toutes les périodes.</a:t>
            </a:r>
          </a:p>
          <a:p>
            <a:pPr algn="just"/>
            <a:r>
              <a:rPr lang="fr-FR" sz="1000" dirty="0">
                <a:latin typeface="Questrial" panose="020B0604020202020204" charset="0"/>
              </a:rPr>
              <a:t> </a:t>
            </a:r>
          </a:p>
          <a:p>
            <a:pPr algn="just"/>
            <a:r>
              <a:rPr lang="fr-FR" sz="1000" dirty="0">
                <a:latin typeface="Questrial" panose="020B0604020202020204" charset="0"/>
              </a:rPr>
              <a:t>Toutes informations utiles à l’accueil de loisirs été de juillet seront diffusées via le portail et le site internet de la ville en temps utile.</a:t>
            </a:r>
          </a:p>
        </p:txBody>
      </p:sp>
    </p:spTree>
    <p:extLst>
      <p:ext uri="{BB962C8B-B14F-4D97-AF65-F5344CB8AC3E}">
        <p14:creationId xmlns:p14="http://schemas.microsoft.com/office/powerpoint/2010/main" val="210988186"/>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20"/>
        <p:cNvGrpSpPr/>
        <p:nvPr/>
      </p:nvGrpSpPr>
      <p:grpSpPr>
        <a:xfrm>
          <a:off x="0" y="0"/>
          <a:ext cx="0" cy="0"/>
          <a:chOff x="0" y="0"/>
          <a:chExt cx="0" cy="0"/>
        </a:xfrm>
      </p:grpSpPr>
      <p:grpSp>
        <p:nvGrpSpPr>
          <p:cNvPr id="1321" name="Google Shape;1321;p69"/>
          <p:cNvGrpSpPr/>
          <p:nvPr/>
        </p:nvGrpSpPr>
        <p:grpSpPr>
          <a:xfrm>
            <a:off x="101158" y="111051"/>
            <a:ext cx="7525788" cy="1984914"/>
            <a:chOff x="4696250" y="3980150"/>
            <a:chExt cx="1525650" cy="1146275"/>
          </a:xfrm>
        </p:grpSpPr>
        <p:sp>
          <p:nvSpPr>
            <p:cNvPr id="1322" name="Google Shape;1322;p69"/>
            <p:cNvSpPr/>
            <p:nvPr/>
          </p:nvSpPr>
          <p:spPr>
            <a:xfrm>
              <a:off x="4709325" y="3987125"/>
              <a:ext cx="1503850" cy="1131650"/>
            </a:xfrm>
            <a:custGeom>
              <a:avLst/>
              <a:gdLst/>
              <a:ahLst/>
              <a:cxnLst/>
              <a:rect l="l" t="t" r="r" b="b"/>
              <a:pathLst>
                <a:path w="60154" h="45266" extrusionOk="0">
                  <a:moveTo>
                    <a:pt x="35770" y="0"/>
                  </a:moveTo>
                  <a:cubicBezTo>
                    <a:pt x="33608" y="0"/>
                    <a:pt x="21525" y="487"/>
                    <a:pt x="18796" y="880"/>
                  </a:cubicBezTo>
                  <a:cubicBezTo>
                    <a:pt x="15979" y="1285"/>
                    <a:pt x="1040" y="1285"/>
                    <a:pt x="663" y="1313"/>
                  </a:cubicBezTo>
                  <a:cubicBezTo>
                    <a:pt x="663" y="1313"/>
                    <a:pt x="21" y="39657"/>
                    <a:pt x="7" y="41861"/>
                  </a:cubicBezTo>
                  <a:cubicBezTo>
                    <a:pt x="1" y="42895"/>
                    <a:pt x="464" y="43171"/>
                    <a:pt x="961" y="43171"/>
                  </a:cubicBezTo>
                  <a:cubicBezTo>
                    <a:pt x="1530" y="43171"/>
                    <a:pt x="2141" y="42810"/>
                    <a:pt x="2142" y="42810"/>
                  </a:cubicBezTo>
                  <a:lnTo>
                    <a:pt x="2142" y="42810"/>
                  </a:lnTo>
                  <a:lnTo>
                    <a:pt x="1374" y="45251"/>
                  </a:lnTo>
                  <a:cubicBezTo>
                    <a:pt x="1374" y="45251"/>
                    <a:pt x="2679" y="45265"/>
                    <a:pt x="4452" y="45265"/>
                  </a:cubicBezTo>
                  <a:cubicBezTo>
                    <a:pt x="7898" y="45265"/>
                    <a:pt x="13113" y="45211"/>
                    <a:pt x="13942" y="44888"/>
                  </a:cubicBezTo>
                  <a:cubicBezTo>
                    <a:pt x="15197" y="44386"/>
                    <a:pt x="31936" y="44763"/>
                    <a:pt x="35046" y="44344"/>
                  </a:cubicBezTo>
                  <a:cubicBezTo>
                    <a:pt x="38129" y="43926"/>
                    <a:pt x="60154" y="43926"/>
                    <a:pt x="60154" y="43926"/>
                  </a:cubicBezTo>
                  <a:lnTo>
                    <a:pt x="59917" y="41624"/>
                  </a:lnTo>
                  <a:cubicBezTo>
                    <a:pt x="59917" y="41624"/>
                    <a:pt x="59735" y="32962"/>
                    <a:pt x="59666" y="30535"/>
                  </a:cubicBezTo>
                  <a:cubicBezTo>
                    <a:pt x="59596" y="28108"/>
                    <a:pt x="58801" y="2136"/>
                    <a:pt x="58801" y="2136"/>
                  </a:cubicBezTo>
                  <a:lnTo>
                    <a:pt x="56820" y="1647"/>
                  </a:lnTo>
                  <a:lnTo>
                    <a:pt x="56499" y="755"/>
                  </a:lnTo>
                  <a:cubicBezTo>
                    <a:pt x="56499" y="755"/>
                    <a:pt x="50543" y="308"/>
                    <a:pt x="49525" y="239"/>
                  </a:cubicBezTo>
                  <a:cubicBezTo>
                    <a:pt x="48521" y="169"/>
                    <a:pt x="37571" y="43"/>
                    <a:pt x="35925" y="2"/>
                  </a:cubicBezTo>
                  <a:cubicBezTo>
                    <a:pt x="35881" y="1"/>
                    <a:pt x="35829" y="0"/>
                    <a:pt x="35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69"/>
            <p:cNvSpPr/>
            <p:nvPr/>
          </p:nvSpPr>
          <p:spPr>
            <a:xfrm>
              <a:off x="4696250" y="3980150"/>
              <a:ext cx="1459750" cy="1096075"/>
            </a:xfrm>
            <a:custGeom>
              <a:avLst/>
              <a:gdLst/>
              <a:ahLst/>
              <a:cxnLst/>
              <a:rect l="l" t="t" r="r" b="b"/>
              <a:pathLst>
                <a:path w="58390" h="43843" extrusionOk="0">
                  <a:moveTo>
                    <a:pt x="35122" y="602"/>
                  </a:moveTo>
                  <a:cubicBezTo>
                    <a:pt x="36655" y="602"/>
                    <a:pt x="38189" y="627"/>
                    <a:pt x="39726" y="685"/>
                  </a:cubicBezTo>
                  <a:cubicBezTo>
                    <a:pt x="41880" y="774"/>
                    <a:pt x="44007" y="801"/>
                    <a:pt x="46142" y="801"/>
                  </a:cubicBezTo>
                  <a:cubicBezTo>
                    <a:pt x="46676" y="801"/>
                    <a:pt x="47211" y="799"/>
                    <a:pt x="47747" y="797"/>
                  </a:cubicBezTo>
                  <a:cubicBezTo>
                    <a:pt x="47948" y="792"/>
                    <a:pt x="48149" y="790"/>
                    <a:pt x="48350" y="790"/>
                  </a:cubicBezTo>
                  <a:cubicBezTo>
                    <a:pt x="49492" y="790"/>
                    <a:pt x="50613" y="855"/>
                    <a:pt x="51764" y="950"/>
                  </a:cubicBezTo>
                  <a:cubicBezTo>
                    <a:pt x="52503" y="1006"/>
                    <a:pt x="53256" y="1076"/>
                    <a:pt x="54009" y="1145"/>
                  </a:cubicBezTo>
                  <a:cubicBezTo>
                    <a:pt x="54372" y="1173"/>
                    <a:pt x="54763" y="1215"/>
                    <a:pt x="55125" y="1229"/>
                  </a:cubicBezTo>
                  <a:cubicBezTo>
                    <a:pt x="55160" y="1230"/>
                    <a:pt x="55199" y="1231"/>
                    <a:pt x="55242" y="1231"/>
                  </a:cubicBezTo>
                  <a:cubicBezTo>
                    <a:pt x="55383" y="1231"/>
                    <a:pt x="55565" y="1225"/>
                    <a:pt x="55751" y="1225"/>
                  </a:cubicBezTo>
                  <a:cubicBezTo>
                    <a:pt x="56056" y="1225"/>
                    <a:pt x="56371" y="1241"/>
                    <a:pt x="56534" y="1327"/>
                  </a:cubicBezTo>
                  <a:cubicBezTo>
                    <a:pt x="57064" y="1606"/>
                    <a:pt x="56980" y="2847"/>
                    <a:pt x="56994" y="3279"/>
                  </a:cubicBezTo>
                  <a:cubicBezTo>
                    <a:pt x="56994" y="4116"/>
                    <a:pt x="57008" y="4939"/>
                    <a:pt x="57022" y="5776"/>
                  </a:cubicBezTo>
                  <a:cubicBezTo>
                    <a:pt x="57036" y="7366"/>
                    <a:pt x="57078" y="8957"/>
                    <a:pt x="57120" y="10533"/>
                  </a:cubicBezTo>
                  <a:cubicBezTo>
                    <a:pt x="57190" y="13783"/>
                    <a:pt x="57246" y="17019"/>
                    <a:pt x="57343" y="20269"/>
                  </a:cubicBezTo>
                  <a:cubicBezTo>
                    <a:pt x="57522" y="27439"/>
                    <a:pt x="57728" y="34608"/>
                    <a:pt x="57787" y="41792"/>
                  </a:cubicBezTo>
                  <a:lnTo>
                    <a:pt x="57787" y="41792"/>
                  </a:lnTo>
                  <a:cubicBezTo>
                    <a:pt x="42918" y="42486"/>
                    <a:pt x="28022" y="42296"/>
                    <a:pt x="13140" y="42698"/>
                  </a:cubicBezTo>
                  <a:cubicBezTo>
                    <a:pt x="8992" y="42823"/>
                    <a:pt x="4857" y="43002"/>
                    <a:pt x="709" y="43236"/>
                  </a:cubicBezTo>
                  <a:lnTo>
                    <a:pt x="709" y="43236"/>
                  </a:lnTo>
                  <a:cubicBezTo>
                    <a:pt x="534" y="29454"/>
                    <a:pt x="726" y="15671"/>
                    <a:pt x="1272" y="1903"/>
                  </a:cubicBezTo>
                  <a:lnTo>
                    <a:pt x="1272" y="1903"/>
                  </a:lnTo>
                  <a:cubicBezTo>
                    <a:pt x="7832" y="1671"/>
                    <a:pt x="14405" y="1516"/>
                    <a:pt x="20951" y="1117"/>
                  </a:cubicBezTo>
                  <a:cubicBezTo>
                    <a:pt x="25681" y="844"/>
                    <a:pt x="30394" y="602"/>
                    <a:pt x="35122" y="602"/>
                  </a:cubicBezTo>
                  <a:close/>
                  <a:moveTo>
                    <a:pt x="34303" y="1"/>
                  </a:moveTo>
                  <a:cubicBezTo>
                    <a:pt x="34214" y="1"/>
                    <a:pt x="34124" y="1"/>
                    <a:pt x="34035" y="2"/>
                  </a:cubicBezTo>
                  <a:cubicBezTo>
                    <a:pt x="30855" y="2"/>
                    <a:pt x="27661" y="141"/>
                    <a:pt x="24494" y="336"/>
                  </a:cubicBezTo>
                  <a:cubicBezTo>
                    <a:pt x="16683" y="783"/>
                    <a:pt x="8858" y="1062"/>
                    <a:pt x="1047" y="1327"/>
                  </a:cubicBezTo>
                  <a:cubicBezTo>
                    <a:pt x="879" y="1327"/>
                    <a:pt x="740" y="1466"/>
                    <a:pt x="740" y="1620"/>
                  </a:cubicBezTo>
                  <a:cubicBezTo>
                    <a:pt x="182" y="15554"/>
                    <a:pt x="0" y="29517"/>
                    <a:pt x="168" y="43451"/>
                  </a:cubicBezTo>
                  <a:cubicBezTo>
                    <a:pt x="144" y="43599"/>
                    <a:pt x="238" y="43684"/>
                    <a:pt x="354" y="43706"/>
                  </a:cubicBezTo>
                  <a:lnTo>
                    <a:pt x="354" y="43706"/>
                  </a:lnTo>
                  <a:cubicBezTo>
                    <a:pt x="396" y="43785"/>
                    <a:pt x="474" y="43842"/>
                    <a:pt x="587" y="43842"/>
                  </a:cubicBezTo>
                  <a:cubicBezTo>
                    <a:pt x="592" y="43842"/>
                    <a:pt x="596" y="43842"/>
                    <a:pt x="600" y="43842"/>
                  </a:cubicBezTo>
                  <a:cubicBezTo>
                    <a:pt x="15567" y="42935"/>
                    <a:pt x="30576" y="43103"/>
                    <a:pt x="45557" y="42796"/>
                  </a:cubicBezTo>
                  <a:cubicBezTo>
                    <a:pt x="49741" y="42698"/>
                    <a:pt x="53926" y="42559"/>
                    <a:pt x="58096" y="42377"/>
                  </a:cubicBezTo>
                  <a:cubicBezTo>
                    <a:pt x="58250" y="42377"/>
                    <a:pt x="58389" y="42252"/>
                    <a:pt x="58389" y="42071"/>
                  </a:cubicBezTo>
                  <a:cubicBezTo>
                    <a:pt x="58334" y="35347"/>
                    <a:pt x="58166" y="28610"/>
                    <a:pt x="57985" y="21901"/>
                  </a:cubicBezTo>
                  <a:cubicBezTo>
                    <a:pt x="57901" y="18539"/>
                    <a:pt x="57817" y="15192"/>
                    <a:pt x="57748" y="11830"/>
                  </a:cubicBezTo>
                  <a:cubicBezTo>
                    <a:pt x="57678" y="8622"/>
                    <a:pt x="57720" y="5386"/>
                    <a:pt x="57552" y="2205"/>
                  </a:cubicBezTo>
                  <a:cubicBezTo>
                    <a:pt x="57497" y="1229"/>
                    <a:pt x="57497" y="825"/>
                    <a:pt x="56423" y="755"/>
                  </a:cubicBezTo>
                  <a:cubicBezTo>
                    <a:pt x="54763" y="643"/>
                    <a:pt x="53117" y="490"/>
                    <a:pt x="51471" y="350"/>
                  </a:cubicBezTo>
                  <a:cubicBezTo>
                    <a:pt x="50291" y="259"/>
                    <a:pt x="49116" y="234"/>
                    <a:pt x="47942" y="234"/>
                  </a:cubicBezTo>
                  <a:cubicBezTo>
                    <a:pt x="46570" y="234"/>
                    <a:pt x="45199" y="268"/>
                    <a:pt x="43822" y="268"/>
                  </a:cubicBezTo>
                  <a:cubicBezTo>
                    <a:pt x="43689" y="268"/>
                    <a:pt x="43556" y="267"/>
                    <a:pt x="43422" y="267"/>
                  </a:cubicBezTo>
                  <a:cubicBezTo>
                    <a:pt x="40373" y="226"/>
                    <a:pt x="37351" y="1"/>
                    <a:pt x="343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69"/>
            <p:cNvSpPr/>
            <p:nvPr/>
          </p:nvSpPr>
          <p:spPr>
            <a:xfrm>
              <a:off x="4736350" y="4027550"/>
              <a:ext cx="1485550" cy="1098875"/>
            </a:xfrm>
            <a:custGeom>
              <a:avLst/>
              <a:gdLst/>
              <a:ahLst/>
              <a:cxnLst/>
              <a:rect l="l" t="t" r="r" b="b"/>
              <a:pathLst>
                <a:path w="59422" h="43955" extrusionOk="0">
                  <a:moveTo>
                    <a:pt x="56133" y="0"/>
                  </a:moveTo>
                  <a:cubicBezTo>
                    <a:pt x="55797" y="0"/>
                    <a:pt x="55642" y="521"/>
                    <a:pt x="56018" y="588"/>
                  </a:cubicBezTo>
                  <a:cubicBezTo>
                    <a:pt x="56509" y="662"/>
                    <a:pt x="56988" y="736"/>
                    <a:pt x="57476" y="809"/>
                  </a:cubicBezTo>
                  <a:lnTo>
                    <a:pt x="57476" y="809"/>
                  </a:lnTo>
                  <a:cubicBezTo>
                    <a:pt x="57824" y="12401"/>
                    <a:pt x="58252" y="23965"/>
                    <a:pt x="58487" y="35544"/>
                  </a:cubicBezTo>
                  <a:cubicBezTo>
                    <a:pt x="58541" y="37756"/>
                    <a:pt x="58530" y="39943"/>
                    <a:pt x="58781" y="42153"/>
                  </a:cubicBezTo>
                  <a:lnTo>
                    <a:pt x="58781" y="42153"/>
                  </a:lnTo>
                  <a:cubicBezTo>
                    <a:pt x="58710" y="42162"/>
                    <a:pt x="58637" y="42166"/>
                    <a:pt x="58562" y="42166"/>
                  </a:cubicBezTo>
                  <a:cubicBezTo>
                    <a:pt x="58218" y="42166"/>
                    <a:pt x="57847" y="42086"/>
                    <a:pt x="57552" y="42058"/>
                  </a:cubicBezTo>
                  <a:cubicBezTo>
                    <a:pt x="56716" y="41988"/>
                    <a:pt x="55865" y="42016"/>
                    <a:pt x="55000" y="41988"/>
                  </a:cubicBezTo>
                  <a:cubicBezTo>
                    <a:pt x="53856" y="41972"/>
                    <a:pt x="52712" y="41965"/>
                    <a:pt x="51568" y="41965"/>
                  </a:cubicBezTo>
                  <a:cubicBezTo>
                    <a:pt x="50759" y="41965"/>
                    <a:pt x="49950" y="41968"/>
                    <a:pt x="49141" y="41974"/>
                  </a:cubicBezTo>
                  <a:cubicBezTo>
                    <a:pt x="45166" y="42030"/>
                    <a:pt x="41233" y="42295"/>
                    <a:pt x="37257" y="42462"/>
                  </a:cubicBezTo>
                  <a:cubicBezTo>
                    <a:pt x="35961" y="42522"/>
                    <a:pt x="34664" y="42539"/>
                    <a:pt x="33367" y="42539"/>
                  </a:cubicBezTo>
                  <a:cubicBezTo>
                    <a:pt x="31538" y="42539"/>
                    <a:pt x="29709" y="42505"/>
                    <a:pt x="27877" y="42505"/>
                  </a:cubicBezTo>
                  <a:cubicBezTo>
                    <a:pt x="27052" y="42505"/>
                    <a:pt x="26227" y="42512"/>
                    <a:pt x="25401" y="42532"/>
                  </a:cubicBezTo>
                  <a:cubicBezTo>
                    <a:pt x="21481" y="42616"/>
                    <a:pt x="17548" y="42825"/>
                    <a:pt x="13614" y="43020"/>
                  </a:cubicBezTo>
                  <a:cubicBezTo>
                    <a:pt x="9278" y="43224"/>
                    <a:pt x="4941" y="43415"/>
                    <a:pt x="617" y="43424"/>
                  </a:cubicBezTo>
                  <a:lnTo>
                    <a:pt x="617" y="43424"/>
                  </a:lnTo>
                  <a:cubicBezTo>
                    <a:pt x="703" y="42914"/>
                    <a:pt x="800" y="42397"/>
                    <a:pt x="879" y="41890"/>
                  </a:cubicBezTo>
                  <a:cubicBezTo>
                    <a:pt x="947" y="41627"/>
                    <a:pt x="762" y="41467"/>
                    <a:pt x="594" y="41467"/>
                  </a:cubicBezTo>
                  <a:cubicBezTo>
                    <a:pt x="486" y="41467"/>
                    <a:pt x="385" y="41534"/>
                    <a:pt x="363" y="41681"/>
                  </a:cubicBezTo>
                  <a:cubicBezTo>
                    <a:pt x="252" y="42309"/>
                    <a:pt x="140" y="42950"/>
                    <a:pt x="28" y="43578"/>
                  </a:cubicBezTo>
                  <a:cubicBezTo>
                    <a:pt x="0" y="43773"/>
                    <a:pt x="112" y="43955"/>
                    <a:pt x="307" y="43955"/>
                  </a:cubicBezTo>
                  <a:cubicBezTo>
                    <a:pt x="8300" y="43927"/>
                    <a:pt x="16251" y="43327"/>
                    <a:pt x="24229" y="43090"/>
                  </a:cubicBezTo>
                  <a:cubicBezTo>
                    <a:pt x="25440" y="43056"/>
                    <a:pt x="26649" y="43047"/>
                    <a:pt x="27857" y="43047"/>
                  </a:cubicBezTo>
                  <a:cubicBezTo>
                    <a:pt x="29450" y="43047"/>
                    <a:pt x="31040" y="43063"/>
                    <a:pt x="32629" y="43063"/>
                  </a:cubicBezTo>
                  <a:cubicBezTo>
                    <a:pt x="33834" y="43063"/>
                    <a:pt x="35037" y="43054"/>
                    <a:pt x="36239" y="43020"/>
                  </a:cubicBezTo>
                  <a:cubicBezTo>
                    <a:pt x="40200" y="42936"/>
                    <a:pt x="44162" y="42588"/>
                    <a:pt x="48137" y="42518"/>
                  </a:cubicBezTo>
                  <a:cubicBezTo>
                    <a:pt x="49253" y="42497"/>
                    <a:pt x="50372" y="42487"/>
                    <a:pt x="51492" y="42487"/>
                  </a:cubicBezTo>
                  <a:cubicBezTo>
                    <a:pt x="52611" y="42487"/>
                    <a:pt x="53731" y="42497"/>
                    <a:pt x="54846" y="42518"/>
                  </a:cubicBezTo>
                  <a:cubicBezTo>
                    <a:pt x="55767" y="42532"/>
                    <a:pt x="56716" y="42518"/>
                    <a:pt x="57636" y="42602"/>
                  </a:cubicBezTo>
                  <a:cubicBezTo>
                    <a:pt x="57950" y="42629"/>
                    <a:pt x="58311" y="42696"/>
                    <a:pt x="58650" y="42696"/>
                  </a:cubicBezTo>
                  <a:cubicBezTo>
                    <a:pt x="58839" y="42696"/>
                    <a:pt x="59020" y="42675"/>
                    <a:pt x="59184" y="42616"/>
                  </a:cubicBezTo>
                  <a:cubicBezTo>
                    <a:pt x="59296" y="42588"/>
                    <a:pt x="59422" y="42462"/>
                    <a:pt x="59394" y="42337"/>
                  </a:cubicBezTo>
                  <a:cubicBezTo>
                    <a:pt x="59171" y="40481"/>
                    <a:pt x="59143" y="38612"/>
                    <a:pt x="59101" y="36729"/>
                  </a:cubicBezTo>
                  <a:cubicBezTo>
                    <a:pt x="59045" y="33828"/>
                    <a:pt x="58975" y="30955"/>
                    <a:pt x="58892" y="28067"/>
                  </a:cubicBezTo>
                  <a:cubicBezTo>
                    <a:pt x="58738" y="22237"/>
                    <a:pt x="58543" y="16434"/>
                    <a:pt x="58348" y="10604"/>
                  </a:cubicBezTo>
                  <a:cubicBezTo>
                    <a:pt x="58250" y="7256"/>
                    <a:pt x="58138" y="3894"/>
                    <a:pt x="58041" y="547"/>
                  </a:cubicBezTo>
                  <a:cubicBezTo>
                    <a:pt x="58041" y="421"/>
                    <a:pt x="57957" y="282"/>
                    <a:pt x="57831" y="268"/>
                  </a:cubicBezTo>
                  <a:cubicBezTo>
                    <a:pt x="57273" y="184"/>
                    <a:pt x="56730" y="100"/>
                    <a:pt x="56172" y="3"/>
                  </a:cubicBezTo>
                  <a:cubicBezTo>
                    <a:pt x="56158" y="1"/>
                    <a:pt x="56146" y="0"/>
                    <a:pt x="561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25" name="Google Shape;1325;p69"/>
          <p:cNvSpPr txBox="1">
            <a:spLocks noGrp="1"/>
          </p:cNvSpPr>
          <p:nvPr>
            <p:ph type="title"/>
          </p:nvPr>
        </p:nvSpPr>
        <p:spPr>
          <a:xfrm>
            <a:off x="157766" y="323968"/>
            <a:ext cx="7525788" cy="1270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400" dirty="0"/>
              <a:t>ACCEPTATION </a:t>
            </a:r>
            <a:r>
              <a:rPr lang="fr-FR" sz="5400" dirty="0"/>
              <a:t>DU PRESENT REGLEMENT</a:t>
            </a:r>
            <a:endParaRPr dirty="0"/>
          </a:p>
        </p:txBody>
      </p:sp>
      <p:sp>
        <p:nvSpPr>
          <p:cNvPr id="1327" name="Google Shape;1327;p69"/>
          <p:cNvSpPr/>
          <p:nvPr/>
        </p:nvSpPr>
        <p:spPr>
          <a:xfrm rot="1833060" flipH="1">
            <a:off x="3328719" y="1322288"/>
            <a:ext cx="235523" cy="235598"/>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69"/>
          <p:cNvSpPr/>
          <p:nvPr/>
        </p:nvSpPr>
        <p:spPr>
          <a:xfrm rot="1833251" flipH="1">
            <a:off x="3539405" y="1600293"/>
            <a:ext cx="118422" cy="118464"/>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69"/>
          <p:cNvSpPr/>
          <p:nvPr/>
        </p:nvSpPr>
        <p:spPr>
          <a:xfrm>
            <a:off x="805590" y="189346"/>
            <a:ext cx="511740" cy="914162"/>
          </a:xfrm>
          <a:custGeom>
            <a:avLst/>
            <a:gdLst/>
            <a:ahLst/>
            <a:cxnLst/>
            <a:rect l="l" t="t" r="r" b="b"/>
            <a:pathLst>
              <a:path w="8803" h="15875" extrusionOk="0">
                <a:moveTo>
                  <a:pt x="377" y="1"/>
                </a:moveTo>
                <a:cubicBezTo>
                  <a:pt x="377" y="1"/>
                  <a:pt x="1" y="154"/>
                  <a:pt x="15" y="308"/>
                </a:cubicBezTo>
                <a:cubicBezTo>
                  <a:pt x="43" y="461"/>
                  <a:pt x="71" y="2051"/>
                  <a:pt x="71" y="2051"/>
                </a:cubicBezTo>
                <a:lnTo>
                  <a:pt x="112" y="6710"/>
                </a:lnTo>
                <a:lnTo>
                  <a:pt x="15" y="15860"/>
                </a:lnTo>
                <a:cubicBezTo>
                  <a:pt x="18" y="15861"/>
                  <a:pt x="21" y="15862"/>
                  <a:pt x="24" y="15862"/>
                </a:cubicBezTo>
                <a:cubicBezTo>
                  <a:pt x="288" y="15862"/>
                  <a:pt x="2291" y="13137"/>
                  <a:pt x="2539" y="12875"/>
                </a:cubicBezTo>
                <a:cubicBezTo>
                  <a:pt x="2777" y="12610"/>
                  <a:pt x="4130" y="10853"/>
                  <a:pt x="4130" y="10853"/>
                </a:cubicBezTo>
                <a:lnTo>
                  <a:pt x="4855" y="11885"/>
                </a:lnTo>
                <a:cubicBezTo>
                  <a:pt x="5566" y="12889"/>
                  <a:pt x="7924" y="15874"/>
                  <a:pt x="7924" y="15874"/>
                </a:cubicBezTo>
                <a:lnTo>
                  <a:pt x="8119" y="14898"/>
                </a:lnTo>
                <a:lnTo>
                  <a:pt x="8593" y="8970"/>
                </a:lnTo>
                <a:cubicBezTo>
                  <a:pt x="8593" y="8970"/>
                  <a:pt x="8802" y="3362"/>
                  <a:pt x="8788" y="2986"/>
                </a:cubicBezTo>
                <a:cubicBezTo>
                  <a:pt x="8761" y="2609"/>
                  <a:pt x="8607" y="1"/>
                  <a:pt x="86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itre 1">
            <a:extLst>
              <a:ext uri="{FF2B5EF4-FFF2-40B4-BE49-F238E27FC236}">
                <a16:creationId xmlns:a16="http://schemas.microsoft.com/office/drawing/2014/main" id="{3650B22A-8A0D-4EC0-A391-B6C940858127}"/>
              </a:ext>
            </a:extLst>
          </p:cNvPr>
          <p:cNvSpPr txBox="1">
            <a:spLocks/>
          </p:cNvSpPr>
          <p:nvPr/>
        </p:nvSpPr>
        <p:spPr>
          <a:xfrm>
            <a:off x="805590" y="2226981"/>
            <a:ext cx="5903622" cy="207301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Gaegu"/>
              <a:buNone/>
              <a:defRPr sz="3200" b="1" i="0" u="none" strike="noStrike" cap="none">
                <a:solidFill>
                  <a:schemeClr val="dk2"/>
                </a:solidFill>
                <a:latin typeface="Gaegu"/>
                <a:ea typeface="Gaegu"/>
                <a:cs typeface="Gaegu"/>
                <a:sym typeface="Gaegu"/>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just"/>
            <a:r>
              <a:rPr lang="fr-FR" sz="1200" dirty="0">
                <a:latin typeface="Questrial" panose="020B0604020202020204" charset="0"/>
              </a:rPr>
              <a:t>Les Familles pourront prendre connaissance du présent règlement sur le site de la Ville, via le Portail Famille. Un exemplaire sera aussi mis à disposition au service EAJ.</a:t>
            </a:r>
          </a:p>
          <a:p>
            <a:pPr algn="just"/>
            <a:endParaRPr lang="fr-FR" sz="1200" dirty="0">
              <a:latin typeface="Questrial" panose="020B0604020202020204" charset="0"/>
            </a:endParaRPr>
          </a:p>
          <a:p>
            <a:pPr algn="just"/>
            <a:r>
              <a:rPr lang="fr-FR" sz="1200" dirty="0">
                <a:latin typeface="Questrial" panose="020B0604020202020204" charset="0"/>
              </a:rPr>
              <a:t>L'inscription aux accueils collectifs mineurs ou a la cantine suppose l'adhésion totale au présent règlement. Le seul fait d’inscrire un enfant constitue pour les parents une acceptation pleine et entière des modalités de ce règlement.</a:t>
            </a:r>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2" name="Google Shape;1342;p70"/>
          <p:cNvSpPr/>
          <p:nvPr/>
        </p:nvSpPr>
        <p:spPr>
          <a:xfrm rot="-260877" flipH="1">
            <a:off x="970466" y="42750"/>
            <a:ext cx="7729804" cy="2163669"/>
          </a:xfrm>
          <a:custGeom>
            <a:avLst/>
            <a:gdLst/>
            <a:ahLst/>
            <a:cxnLst/>
            <a:rect l="l" t="t" r="r" b="b"/>
            <a:pathLst>
              <a:path w="93726" h="45607" extrusionOk="0">
                <a:moveTo>
                  <a:pt x="61426" y="1232"/>
                </a:moveTo>
                <a:cubicBezTo>
                  <a:pt x="73102" y="1232"/>
                  <a:pt x="90461" y="3706"/>
                  <a:pt x="89626" y="15515"/>
                </a:cubicBezTo>
                <a:lnTo>
                  <a:pt x="89626" y="15515"/>
                </a:lnTo>
                <a:cubicBezTo>
                  <a:pt x="89128" y="15001"/>
                  <a:pt x="88611" y="14521"/>
                  <a:pt x="88097" y="14079"/>
                </a:cubicBezTo>
                <a:cubicBezTo>
                  <a:pt x="84924" y="11259"/>
                  <a:pt x="81145" y="9146"/>
                  <a:pt x="77223" y="7510"/>
                </a:cubicBezTo>
                <a:lnTo>
                  <a:pt x="77223" y="7510"/>
                </a:lnTo>
                <a:cubicBezTo>
                  <a:pt x="71422" y="4153"/>
                  <a:pt x="64333" y="3084"/>
                  <a:pt x="57753" y="2771"/>
                </a:cubicBezTo>
                <a:lnTo>
                  <a:pt x="57753" y="2771"/>
                </a:lnTo>
                <a:cubicBezTo>
                  <a:pt x="55996" y="2625"/>
                  <a:pt x="54235" y="2551"/>
                  <a:pt x="52483" y="2551"/>
                </a:cubicBezTo>
                <a:cubicBezTo>
                  <a:pt x="49921" y="2551"/>
                  <a:pt x="47380" y="2710"/>
                  <a:pt x="44907" y="3035"/>
                </a:cubicBezTo>
                <a:lnTo>
                  <a:pt x="44907" y="3035"/>
                </a:lnTo>
                <a:cubicBezTo>
                  <a:pt x="44665" y="3052"/>
                  <a:pt x="44423" y="3070"/>
                  <a:pt x="44181" y="3088"/>
                </a:cubicBezTo>
                <a:lnTo>
                  <a:pt x="44181" y="3088"/>
                </a:lnTo>
                <a:cubicBezTo>
                  <a:pt x="47695" y="2372"/>
                  <a:pt x="51248" y="1857"/>
                  <a:pt x="54795" y="1519"/>
                </a:cubicBezTo>
                <a:cubicBezTo>
                  <a:pt x="56560" y="1352"/>
                  <a:pt x="58855" y="1232"/>
                  <a:pt x="61426" y="1232"/>
                </a:cubicBezTo>
                <a:close/>
                <a:moveTo>
                  <a:pt x="81860" y="11048"/>
                </a:moveTo>
                <a:cubicBezTo>
                  <a:pt x="82945" y="11668"/>
                  <a:pt x="84007" y="12332"/>
                  <a:pt x="85044" y="13042"/>
                </a:cubicBezTo>
                <a:cubicBezTo>
                  <a:pt x="86564" y="14062"/>
                  <a:pt x="88161" y="15340"/>
                  <a:pt x="89468" y="16805"/>
                </a:cubicBezTo>
                <a:lnTo>
                  <a:pt x="89468" y="16805"/>
                </a:lnTo>
                <a:cubicBezTo>
                  <a:pt x="89385" y="17284"/>
                  <a:pt x="89275" y="17777"/>
                  <a:pt x="89134" y="18285"/>
                </a:cubicBezTo>
                <a:cubicBezTo>
                  <a:pt x="88766" y="19679"/>
                  <a:pt x="88179" y="20974"/>
                  <a:pt x="87423" y="22179"/>
                </a:cubicBezTo>
                <a:lnTo>
                  <a:pt x="87423" y="22179"/>
                </a:lnTo>
                <a:cubicBezTo>
                  <a:pt x="87329" y="18104"/>
                  <a:pt x="84808" y="13997"/>
                  <a:pt x="81860" y="11048"/>
                </a:cubicBezTo>
                <a:close/>
                <a:moveTo>
                  <a:pt x="85882" y="25341"/>
                </a:moveTo>
                <a:cubicBezTo>
                  <a:pt x="83973" y="30471"/>
                  <a:pt x="77174" y="33359"/>
                  <a:pt x="72138" y="34994"/>
                </a:cubicBezTo>
                <a:cubicBezTo>
                  <a:pt x="71486" y="35214"/>
                  <a:pt x="70829" y="35426"/>
                  <a:pt x="70170" y="35631"/>
                </a:cubicBezTo>
                <a:lnTo>
                  <a:pt x="70170" y="35631"/>
                </a:lnTo>
                <a:cubicBezTo>
                  <a:pt x="75908" y="32996"/>
                  <a:pt x="81545" y="29884"/>
                  <a:pt x="85882" y="25341"/>
                </a:cubicBezTo>
                <a:close/>
                <a:moveTo>
                  <a:pt x="5271" y="24853"/>
                </a:moveTo>
                <a:lnTo>
                  <a:pt x="5271" y="24853"/>
                </a:lnTo>
                <a:cubicBezTo>
                  <a:pt x="3329" y="28413"/>
                  <a:pt x="3124" y="32283"/>
                  <a:pt x="6340" y="36146"/>
                </a:cubicBezTo>
                <a:cubicBezTo>
                  <a:pt x="6830" y="36744"/>
                  <a:pt x="7374" y="37297"/>
                  <a:pt x="7960" y="37811"/>
                </a:cubicBezTo>
                <a:lnTo>
                  <a:pt x="7960" y="37811"/>
                </a:lnTo>
                <a:cubicBezTo>
                  <a:pt x="3462" y="35852"/>
                  <a:pt x="1318" y="32730"/>
                  <a:pt x="3517" y="27907"/>
                </a:cubicBezTo>
                <a:cubicBezTo>
                  <a:pt x="3991" y="26825"/>
                  <a:pt x="4591" y="25811"/>
                  <a:pt x="5271" y="24853"/>
                </a:cubicBezTo>
                <a:close/>
                <a:moveTo>
                  <a:pt x="19484" y="13729"/>
                </a:moveTo>
                <a:cubicBezTo>
                  <a:pt x="16127" y="16051"/>
                  <a:pt x="13147" y="18982"/>
                  <a:pt x="11583" y="22722"/>
                </a:cubicBezTo>
                <a:cubicBezTo>
                  <a:pt x="9221" y="28310"/>
                  <a:pt x="11352" y="34879"/>
                  <a:pt x="16019" y="38624"/>
                </a:cubicBezTo>
                <a:cubicBezTo>
                  <a:pt x="16774" y="39218"/>
                  <a:pt x="17571" y="39748"/>
                  <a:pt x="18403" y="40222"/>
                </a:cubicBezTo>
                <a:lnTo>
                  <a:pt x="18403" y="40222"/>
                </a:lnTo>
                <a:cubicBezTo>
                  <a:pt x="15804" y="39934"/>
                  <a:pt x="13380" y="39517"/>
                  <a:pt x="11249" y="38940"/>
                </a:cubicBezTo>
                <a:lnTo>
                  <a:pt x="11249" y="38940"/>
                </a:lnTo>
                <a:cubicBezTo>
                  <a:pt x="10095" y="38161"/>
                  <a:pt x="9010" y="37290"/>
                  <a:pt x="8011" y="36319"/>
                </a:cubicBezTo>
                <a:cubicBezTo>
                  <a:pt x="3171" y="31652"/>
                  <a:pt x="5476" y="25890"/>
                  <a:pt x="9451" y="21569"/>
                </a:cubicBezTo>
                <a:cubicBezTo>
                  <a:pt x="12320" y="18467"/>
                  <a:pt x="15787" y="15906"/>
                  <a:pt x="19484" y="13729"/>
                </a:cubicBezTo>
                <a:close/>
                <a:moveTo>
                  <a:pt x="54697" y="4374"/>
                </a:moveTo>
                <a:cubicBezTo>
                  <a:pt x="57004" y="4374"/>
                  <a:pt x="59294" y="4622"/>
                  <a:pt x="61421" y="5321"/>
                </a:cubicBezTo>
                <a:cubicBezTo>
                  <a:pt x="61456" y="5335"/>
                  <a:pt x="61490" y="5341"/>
                  <a:pt x="61523" y="5341"/>
                </a:cubicBezTo>
                <a:cubicBezTo>
                  <a:pt x="61820" y="5341"/>
                  <a:pt x="62005" y="4839"/>
                  <a:pt x="61812" y="4519"/>
                </a:cubicBezTo>
                <a:lnTo>
                  <a:pt x="61812" y="4519"/>
                </a:lnTo>
                <a:cubicBezTo>
                  <a:pt x="66844" y="5191"/>
                  <a:pt x="71789" y="6447"/>
                  <a:pt x="76445" y="8390"/>
                </a:cubicBezTo>
                <a:lnTo>
                  <a:pt x="76445" y="8390"/>
                </a:lnTo>
                <a:cubicBezTo>
                  <a:pt x="80994" y="10909"/>
                  <a:pt x="84687" y="14681"/>
                  <a:pt x="86081" y="20014"/>
                </a:cubicBezTo>
                <a:cubicBezTo>
                  <a:pt x="86426" y="21368"/>
                  <a:pt x="86479" y="22614"/>
                  <a:pt x="86297" y="23762"/>
                </a:cubicBezTo>
                <a:lnTo>
                  <a:pt x="86297" y="23762"/>
                </a:lnTo>
                <a:cubicBezTo>
                  <a:pt x="82255" y="28830"/>
                  <a:pt x="75262" y="32180"/>
                  <a:pt x="69948" y="34706"/>
                </a:cubicBezTo>
                <a:cubicBezTo>
                  <a:pt x="68121" y="35570"/>
                  <a:pt x="66284" y="36411"/>
                  <a:pt x="64433" y="37215"/>
                </a:cubicBezTo>
                <a:lnTo>
                  <a:pt x="64433" y="37215"/>
                </a:lnTo>
                <a:cubicBezTo>
                  <a:pt x="62092" y="37786"/>
                  <a:pt x="59733" y="38272"/>
                  <a:pt x="57388" y="38681"/>
                </a:cubicBezTo>
                <a:cubicBezTo>
                  <a:pt x="53947" y="39259"/>
                  <a:pt x="41681" y="40767"/>
                  <a:pt x="29630" y="40767"/>
                </a:cubicBezTo>
                <a:cubicBezTo>
                  <a:pt x="27018" y="40767"/>
                  <a:pt x="24415" y="40696"/>
                  <a:pt x="21915" y="40530"/>
                </a:cubicBezTo>
                <a:lnTo>
                  <a:pt x="21915" y="40530"/>
                </a:lnTo>
                <a:cubicBezTo>
                  <a:pt x="21026" y="40173"/>
                  <a:pt x="20154" y="39770"/>
                  <a:pt x="19304" y="39315"/>
                </a:cubicBezTo>
                <a:cubicBezTo>
                  <a:pt x="12908" y="35973"/>
                  <a:pt x="9912" y="28310"/>
                  <a:pt x="13484" y="21857"/>
                </a:cubicBezTo>
                <a:cubicBezTo>
                  <a:pt x="16653" y="15923"/>
                  <a:pt x="23394" y="12351"/>
                  <a:pt x="29329" y="9873"/>
                </a:cubicBezTo>
                <a:cubicBezTo>
                  <a:pt x="34917" y="7511"/>
                  <a:pt x="40910" y="6013"/>
                  <a:pt x="46959" y="5033"/>
                </a:cubicBezTo>
                <a:cubicBezTo>
                  <a:pt x="49415" y="4696"/>
                  <a:pt x="52067" y="4374"/>
                  <a:pt x="54697" y="4374"/>
                </a:cubicBezTo>
                <a:close/>
                <a:moveTo>
                  <a:pt x="90154" y="17627"/>
                </a:moveTo>
                <a:cubicBezTo>
                  <a:pt x="92170" y="20224"/>
                  <a:pt x="93157" y="23323"/>
                  <a:pt x="91324" y="26582"/>
                </a:cubicBezTo>
                <a:cubicBezTo>
                  <a:pt x="89826" y="29232"/>
                  <a:pt x="87003" y="31076"/>
                  <a:pt x="84467" y="32574"/>
                </a:cubicBezTo>
                <a:cubicBezTo>
                  <a:pt x="82048" y="34072"/>
                  <a:pt x="79455" y="35397"/>
                  <a:pt x="76862" y="36549"/>
                </a:cubicBezTo>
                <a:cubicBezTo>
                  <a:pt x="68716" y="40099"/>
                  <a:pt x="59960" y="42247"/>
                  <a:pt x="51103" y="42993"/>
                </a:cubicBezTo>
                <a:lnTo>
                  <a:pt x="51103" y="42993"/>
                </a:lnTo>
                <a:cubicBezTo>
                  <a:pt x="55639" y="41696"/>
                  <a:pt x="60083" y="40009"/>
                  <a:pt x="64430" y="38149"/>
                </a:cubicBezTo>
                <a:lnTo>
                  <a:pt x="64430" y="38149"/>
                </a:lnTo>
                <a:cubicBezTo>
                  <a:pt x="65786" y="37823"/>
                  <a:pt x="67144" y="37480"/>
                  <a:pt x="68508" y="37126"/>
                </a:cubicBezTo>
                <a:cubicBezTo>
                  <a:pt x="74730" y="35455"/>
                  <a:pt x="82624" y="33150"/>
                  <a:pt x="86138" y="27158"/>
                </a:cubicBezTo>
                <a:cubicBezTo>
                  <a:pt x="86818" y="26007"/>
                  <a:pt x="87206" y="24809"/>
                  <a:pt x="87354" y="23596"/>
                </a:cubicBezTo>
                <a:lnTo>
                  <a:pt x="87354" y="23596"/>
                </a:lnTo>
                <a:cubicBezTo>
                  <a:pt x="88703" y="21777"/>
                  <a:pt x="89686" y="19732"/>
                  <a:pt x="90154" y="17627"/>
                </a:cubicBezTo>
                <a:close/>
                <a:moveTo>
                  <a:pt x="59509" y="39242"/>
                </a:moveTo>
                <a:lnTo>
                  <a:pt x="59509" y="39242"/>
                </a:lnTo>
                <a:cubicBezTo>
                  <a:pt x="55225" y="40901"/>
                  <a:pt x="50857" y="42297"/>
                  <a:pt x="46366" y="43258"/>
                </a:cubicBezTo>
                <a:lnTo>
                  <a:pt x="46366" y="43258"/>
                </a:lnTo>
                <a:cubicBezTo>
                  <a:pt x="45585" y="43280"/>
                  <a:pt x="44803" y="43291"/>
                  <a:pt x="44021" y="43291"/>
                </a:cubicBezTo>
                <a:cubicBezTo>
                  <a:pt x="38237" y="43291"/>
                  <a:pt x="32056" y="43291"/>
                  <a:pt x="26314" y="41915"/>
                </a:cubicBezTo>
                <a:lnTo>
                  <a:pt x="26314" y="41915"/>
                </a:lnTo>
                <a:cubicBezTo>
                  <a:pt x="27793" y="41971"/>
                  <a:pt x="29275" y="41997"/>
                  <a:pt x="30758" y="41997"/>
                </a:cubicBezTo>
                <a:cubicBezTo>
                  <a:pt x="38953" y="41997"/>
                  <a:pt x="47199" y="41191"/>
                  <a:pt x="55256" y="40006"/>
                </a:cubicBezTo>
                <a:cubicBezTo>
                  <a:pt x="56678" y="39785"/>
                  <a:pt x="58095" y="39528"/>
                  <a:pt x="59509" y="39242"/>
                </a:cubicBezTo>
                <a:close/>
                <a:moveTo>
                  <a:pt x="14276" y="40705"/>
                </a:moveTo>
                <a:cubicBezTo>
                  <a:pt x="16245" y="41067"/>
                  <a:pt x="18096" y="41289"/>
                  <a:pt x="19534" y="41447"/>
                </a:cubicBezTo>
                <a:cubicBezTo>
                  <a:pt x="20131" y="41508"/>
                  <a:pt x="20728" y="41564"/>
                  <a:pt x="21327" y="41614"/>
                </a:cubicBezTo>
                <a:lnTo>
                  <a:pt x="21327" y="41614"/>
                </a:lnTo>
                <a:cubicBezTo>
                  <a:pt x="26833" y="43787"/>
                  <a:pt x="33304" y="44127"/>
                  <a:pt x="38951" y="44212"/>
                </a:cubicBezTo>
                <a:cubicBezTo>
                  <a:pt x="39457" y="44227"/>
                  <a:pt x="39962" y="44239"/>
                  <a:pt x="40467" y="44247"/>
                </a:cubicBezTo>
                <a:lnTo>
                  <a:pt x="40467" y="44247"/>
                </a:lnTo>
                <a:cubicBezTo>
                  <a:pt x="40231" y="44275"/>
                  <a:pt x="39994" y="44302"/>
                  <a:pt x="39757" y="44328"/>
                </a:cubicBezTo>
                <a:cubicBezTo>
                  <a:pt x="37722" y="44553"/>
                  <a:pt x="35575" y="44679"/>
                  <a:pt x="33378" y="44679"/>
                </a:cubicBezTo>
                <a:cubicBezTo>
                  <a:pt x="26915" y="44679"/>
                  <a:pt x="20021" y="43587"/>
                  <a:pt x="14276" y="40705"/>
                </a:cubicBezTo>
                <a:close/>
                <a:moveTo>
                  <a:pt x="61579" y="1"/>
                </a:moveTo>
                <a:cubicBezTo>
                  <a:pt x="55890" y="1"/>
                  <a:pt x="50214" y="686"/>
                  <a:pt x="44655" y="1749"/>
                </a:cubicBezTo>
                <a:cubicBezTo>
                  <a:pt x="34341" y="3766"/>
                  <a:pt x="24201" y="7511"/>
                  <a:pt x="15501" y="13503"/>
                </a:cubicBezTo>
                <a:cubicBezTo>
                  <a:pt x="11583" y="16153"/>
                  <a:pt x="8068" y="19322"/>
                  <a:pt x="5188" y="23010"/>
                </a:cubicBezTo>
                <a:cubicBezTo>
                  <a:pt x="3690" y="24853"/>
                  <a:pt x="2307" y="26928"/>
                  <a:pt x="1673" y="29347"/>
                </a:cubicBezTo>
                <a:cubicBezTo>
                  <a:pt x="0" y="35480"/>
                  <a:pt x="5305" y="38448"/>
                  <a:pt x="10967" y="39967"/>
                </a:cubicBezTo>
                <a:lnTo>
                  <a:pt x="10967" y="39967"/>
                </a:lnTo>
                <a:cubicBezTo>
                  <a:pt x="12493" y="40879"/>
                  <a:pt x="14115" y="41639"/>
                  <a:pt x="15674" y="42311"/>
                </a:cubicBezTo>
                <a:cubicBezTo>
                  <a:pt x="21090" y="44616"/>
                  <a:pt x="27024" y="45538"/>
                  <a:pt x="32786" y="45595"/>
                </a:cubicBezTo>
                <a:cubicBezTo>
                  <a:pt x="33141" y="45603"/>
                  <a:pt x="33496" y="45606"/>
                  <a:pt x="33851" y="45606"/>
                </a:cubicBezTo>
                <a:cubicBezTo>
                  <a:pt x="38111" y="45606"/>
                  <a:pt x="42302" y="45078"/>
                  <a:pt x="46421" y="44177"/>
                </a:cubicBezTo>
                <a:lnTo>
                  <a:pt x="46421" y="44177"/>
                </a:lnTo>
                <a:cubicBezTo>
                  <a:pt x="53707" y="43884"/>
                  <a:pt x="60896" y="42804"/>
                  <a:pt x="67989" y="40698"/>
                </a:cubicBezTo>
                <a:cubicBezTo>
                  <a:pt x="73232" y="39200"/>
                  <a:pt x="78360" y="37010"/>
                  <a:pt x="83085" y="34360"/>
                </a:cubicBezTo>
                <a:cubicBezTo>
                  <a:pt x="87118" y="32113"/>
                  <a:pt x="91900" y="29175"/>
                  <a:pt x="93052" y="24335"/>
                </a:cubicBezTo>
                <a:cubicBezTo>
                  <a:pt x="93725" y="21347"/>
                  <a:pt x="92309" y="18575"/>
                  <a:pt x="90374" y="16332"/>
                </a:cubicBezTo>
                <a:lnTo>
                  <a:pt x="90374" y="16332"/>
                </a:lnTo>
                <a:cubicBezTo>
                  <a:pt x="90724" y="13366"/>
                  <a:pt x="90007" y="10351"/>
                  <a:pt x="87809" y="7741"/>
                </a:cubicBezTo>
                <a:cubicBezTo>
                  <a:pt x="83315" y="2441"/>
                  <a:pt x="75018" y="1116"/>
                  <a:pt x="68565" y="366"/>
                </a:cubicBezTo>
                <a:cubicBezTo>
                  <a:pt x="66239" y="115"/>
                  <a:pt x="63908" y="1"/>
                  <a:pt x="615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70"/>
          <p:cNvSpPr/>
          <p:nvPr/>
        </p:nvSpPr>
        <p:spPr>
          <a:xfrm>
            <a:off x="5311960" y="4788458"/>
            <a:ext cx="1443650" cy="149475"/>
          </a:xfrm>
          <a:custGeom>
            <a:avLst/>
            <a:gdLst/>
            <a:ahLst/>
            <a:cxnLst/>
            <a:rect l="l" t="t" r="r" b="b"/>
            <a:pathLst>
              <a:path w="57746" h="5979" extrusionOk="0">
                <a:moveTo>
                  <a:pt x="45122" y="1"/>
                </a:moveTo>
                <a:cubicBezTo>
                  <a:pt x="43697" y="1"/>
                  <a:pt x="42440" y="1055"/>
                  <a:pt x="41567" y="2212"/>
                </a:cubicBezTo>
                <a:cubicBezTo>
                  <a:pt x="40947" y="3038"/>
                  <a:pt x="40328" y="4791"/>
                  <a:pt x="39135" y="4791"/>
                </a:cubicBezTo>
                <a:cubicBezTo>
                  <a:pt x="39034" y="4791"/>
                  <a:pt x="38928" y="4778"/>
                  <a:pt x="38819" y="4751"/>
                </a:cubicBezTo>
                <a:cubicBezTo>
                  <a:pt x="37504" y="4438"/>
                  <a:pt x="36907" y="2810"/>
                  <a:pt x="35951" y="1973"/>
                </a:cubicBezTo>
                <a:cubicBezTo>
                  <a:pt x="35224" y="1318"/>
                  <a:pt x="34319" y="1003"/>
                  <a:pt x="33414" y="1003"/>
                </a:cubicBezTo>
                <a:cubicBezTo>
                  <a:pt x="32441" y="1003"/>
                  <a:pt x="31466" y="1367"/>
                  <a:pt x="30708" y="2063"/>
                </a:cubicBezTo>
                <a:cubicBezTo>
                  <a:pt x="29752" y="2944"/>
                  <a:pt x="29080" y="4049"/>
                  <a:pt x="27871" y="4587"/>
                </a:cubicBezTo>
                <a:cubicBezTo>
                  <a:pt x="27373" y="4816"/>
                  <a:pt x="26838" y="4934"/>
                  <a:pt x="26313" y="4934"/>
                </a:cubicBezTo>
                <a:cubicBezTo>
                  <a:pt x="25294" y="4934"/>
                  <a:pt x="24315" y="4488"/>
                  <a:pt x="23733" y="3542"/>
                </a:cubicBezTo>
                <a:cubicBezTo>
                  <a:pt x="23240" y="2705"/>
                  <a:pt x="23016" y="1749"/>
                  <a:pt x="22076" y="1227"/>
                </a:cubicBezTo>
                <a:cubicBezTo>
                  <a:pt x="21628" y="970"/>
                  <a:pt x="21118" y="861"/>
                  <a:pt x="20604" y="861"/>
                </a:cubicBezTo>
                <a:cubicBezTo>
                  <a:pt x="20073" y="861"/>
                  <a:pt x="19537" y="977"/>
                  <a:pt x="19058" y="1167"/>
                </a:cubicBezTo>
                <a:cubicBezTo>
                  <a:pt x="17551" y="1770"/>
                  <a:pt x="15459" y="4271"/>
                  <a:pt x="13593" y="4271"/>
                </a:cubicBezTo>
                <a:cubicBezTo>
                  <a:pt x="13055" y="4271"/>
                  <a:pt x="12535" y="4063"/>
                  <a:pt x="12054" y="3542"/>
                </a:cubicBezTo>
                <a:cubicBezTo>
                  <a:pt x="11337" y="2780"/>
                  <a:pt x="11008" y="1719"/>
                  <a:pt x="10112" y="1092"/>
                </a:cubicBezTo>
                <a:cubicBezTo>
                  <a:pt x="9688" y="802"/>
                  <a:pt x="9227" y="676"/>
                  <a:pt x="8759" y="676"/>
                </a:cubicBezTo>
                <a:cubicBezTo>
                  <a:pt x="8239" y="676"/>
                  <a:pt x="7710" y="833"/>
                  <a:pt x="7214" y="1092"/>
                </a:cubicBezTo>
                <a:cubicBezTo>
                  <a:pt x="6049" y="1734"/>
                  <a:pt x="5332" y="2870"/>
                  <a:pt x="4302" y="3676"/>
                </a:cubicBezTo>
                <a:cubicBezTo>
                  <a:pt x="3836" y="4041"/>
                  <a:pt x="3205" y="4433"/>
                  <a:pt x="2590" y="4433"/>
                </a:cubicBezTo>
                <a:cubicBezTo>
                  <a:pt x="2299" y="4433"/>
                  <a:pt x="2012" y="4345"/>
                  <a:pt x="1748" y="4124"/>
                </a:cubicBezTo>
                <a:cubicBezTo>
                  <a:pt x="1165" y="3631"/>
                  <a:pt x="1091" y="2720"/>
                  <a:pt x="1031" y="2033"/>
                </a:cubicBezTo>
                <a:cubicBezTo>
                  <a:pt x="1009" y="1705"/>
                  <a:pt x="743" y="1540"/>
                  <a:pt x="491" y="1540"/>
                </a:cubicBezTo>
                <a:cubicBezTo>
                  <a:pt x="239" y="1540"/>
                  <a:pt x="0" y="1705"/>
                  <a:pt x="30" y="2033"/>
                </a:cubicBezTo>
                <a:cubicBezTo>
                  <a:pt x="167" y="3715"/>
                  <a:pt x="959" y="5449"/>
                  <a:pt x="2596" y="5449"/>
                </a:cubicBezTo>
                <a:cubicBezTo>
                  <a:pt x="2922" y="5449"/>
                  <a:pt x="3281" y="5380"/>
                  <a:pt x="3675" y="5229"/>
                </a:cubicBezTo>
                <a:cubicBezTo>
                  <a:pt x="5208" y="4623"/>
                  <a:pt x="7030" y="1756"/>
                  <a:pt x="8732" y="1756"/>
                </a:cubicBezTo>
                <a:cubicBezTo>
                  <a:pt x="9252" y="1756"/>
                  <a:pt x="9760" y="2024"/>
                  <a:pt x="10246" y="2705"/>
                </a:cubicBezTo>
                <a:cubicBezTo>
                  <a:pt x="10784" y="3452"/>
                  <a:pt x="11187" y="4333"/>
                  <a:pt x="12009" y="4826"/>
                </a:cubicBezTo>
                <a:cubicBezTo>
                  <a:pt x="12487" y="5120"/>
                  <a:pt x="13020" y="5244"/>
                  <a:pt x="13559" y="5244"/>
                </a:cubicBezTo>
                <a:cubicBezTo>
                  <a:pt x="14113" y="5244"/>
                  <a:pt x="14675" y="5113"/>
                  <a:pt x="15190" y="4901"/>
                </a:cubicBezTo>
                <a:cubicBezTo>
                  <a:pt x="16680" y="4290"/>
                  <a:pt x="18869" y="1880"/>
                  <a:pt x="20638" y="1880"/>
                </a:cubicBezTo>
                <a:cubicBezTo>
                  <a:pt x="21335" y="1880"/>
                  <a:pt x="21966" y="2254"/>
                  <a:pt x="22464" y="3258"/>
                </a:cubicBezTo>
                <a:cubicBezTo>
                  <a:pt x="22972" y="4288"/>
                  <a:pt x="23479" y="5110"/>
                  <a:pt x="24555" y="5618"/>
                </a:cubicBezTo>
                <a:cubicBezTo>
                  <a:pt x="25114" y="5863"/>
                  <a:pt x="25704" y="5978"/>
                  <a:pt x="26296" y="5978"/>
                </a:cubicBezTo>
                <a:cubicBezTo>
                  <a:pt x="26858" y="5978"/>
                  <a:pt x="27422" y="5874"/>
                  <a:pt x="27960" y="5677"/>
                </a:cubicBezTo>
                <a:cubicBezTo>
                  <a:pt x="29110" y="5244"/>
                  <a:pt x="29932" y="4438"/>
                  <a:pt x="30738" y="3542"/>
                </a:cubicBezTo>
                <a:cubicBezTo>
                  <a:pt x="31500" y="2697"/>
                  <a:pt x="32444" y="2012"/>
                  <a:pt x="33478" y="2012"/>
                </a:cubicBezTo>
                <a:cubicBezTo>
                  <a:pt x="33925" y="2012"/>
                  <a:pt x="34388" y="2139"/>
                  <a:pt x="34861" y="2436"/>
                </a:cubicBezTo>
                <a:cubicBezTo>
                  <a:pt x="36239" y="3286"/>
                  <a:pt x="37343" y="5899"/>
                  <a:pt x="39110" y="5899"/>
                </a:cubicBezTo>
                <a:cubicBezTo>
                  <a:pt x="39487" y="5899"/>
                  <a:pt x="39895" y="5780"/>
                  <a:pt x="40342" y="5498"/>
                </a:cubicBezTo>
                <a:cubicBezTo>
                  <a:pt x="41965" y="4487"/>
                  <a:pt x="42735" y="999"/>
                  <a:pt x="44943" y="999"/>
                </a:cubicBezTo>
                <a:cubicBezTo>
                  <a:pt x="45213" y="999"/>
                  <a:pt x="45505" y="1051"/>
                  <a:pt x="45823" y="1167"/>
                </a:cubicBezTo>
                <a:cubicBezTo>
                  <a:pt x="47914" y="1944"/>
                  <a:pt x="48572" y="4677"/>
                  <a:pt x="50603" y="5618"/>
                </a:cubicBezTo>
                <a:cubicBezTo>
                  <a:pt x="51141" y="5859"/>
                  <a:pt x="51667" y="5964"/>
                  <a:pt x="52177" y="5964"/>
                </a:cubicBezTo>
                <a:cubicBezTo>
                  <a:pt x="54259" y="5964"/>
                  <a:pt x="56082" y="4205"/>
                  <a:pt x="57414" y="2705"/>
                </a:cubicBezTo>
                <a:cubicBezTo>
                  <a:pt x="57746" y="2304"/>
                  <a:pt x="57393" y="1780"/>
                  <a:pt x="57021" y="1780"/>
                </a:cubicBezTo>
                <a:cubicBezTo>
                  <a:pt x="56909" y="1780"/>
                  <a:pt x="56794" y="1829"/>
                  <a:pt x="56697" y="1944"/>
                </a:cubicBezTo>
                <a:cubicBezTo>
                  <a:pt x="55477" y="3299"/>
                  <a:pt x="53828" y="4858"/>
                  <a:pt x="52125" y="4858"/>
                </a:cubicBezTo>
                <a:cubicBezTo>
                  <a:pt x="51388" y="4858"/>
                  <a:pt x="50642" y="4566"/>
                  <a:pt x="49916" y="3840"/>
                </a:cubicBezTo>
                <a:cubicBezTo>
                  <a:pt x="48721" y="2645"/>
                  <a:pt x="47914" y="913"/>
                  <a:pt x="46286" y="241"/>
                </a:cubicBezTo>
                <a:cubicBezTo>
                  <a:pt x="45889" y="75"/>
                  <a:pt x="45499" y="1"/>
                  <a:pt x="451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44" name="Google Shape;1344;p70"/>
          <p:cNvGrpSpPr/>
          <p:nvPr/>
        </p:nvGrpSpPr>
        <p:grpSpPr>
          <a:xfrm rot="-1564537">
            <a:off x="7413130" y="4496036"/>
            <a:ext cx="495770" cy="567380"/>
            <a:chOff x="1244250" y="1474325"/>
            <a:chExt cx="1183700" cy="1354675"/>
          </a:xfrm>
        </p:grpSpPr>
        <p:sp>
          <p:nvSpPr>
            <p:cNvPr id="1345" name="Google Shape;1345;p70"/>
            <p:cNvSpPr/>
            <p:nvPr/>
          </p:nvSpPr>
          <p:spPr>
            <a:xfrm>
              <a:off x="1244250" y="1474325"/>
              <a:ext cx="1183700" cy="1354675"/>
            </a:xfrm>
            <a:custGeom>
              <a:avLst/>
              <a:gdLst/>
              <a:ahLst/>
              <a:cxnLst/>
              <a:rect l="l" t="t" r="r" b="b"/>
              <a:pathLst>
                <a:path w="47348" h="54187" extrusionOk="0">
                  <a:moveTo>
                    <a:pt x="15081" y="4209"/>
                  </a:moveTo>
                  <a:cubicBezTo>
                    <a:pt x="15169" y="4472"/>
                    <a:pt x="15344" y="4560"/>
                    <a:pt x="15432" y="4735"/>
                  </a:cubicBezTo>
                  <a:cubicBezTo>
                    <a:pt x="15432" y="4647"/>
                    <a:pt x="15344" y="4647"/>
                    <a:pt x="15344" y="4560"/>
                  </a:cubicBezTo>
                  <a:lnTo>
                    <a:pt x="15344" y="4560"/>
                  </a:lnTo>
                  <a:cubicBezTo>
                    <a:pt x="15607" y="4910"/>
                    <a:pt x="15870" y="5349"/>
                    <a:pt x="16221" y="5787"/>
                  </a:cubicBezTo>
                  <a:cubicBezTo>
                    <a:pt x="16659" y="6313"/>
                    <a:pt x="16923" y="6927"/>
                    <a:pt x="17361" y="7541"/>
                  </a:cubicBezTo>
                  <a:cubicBezTo>
                    <a:pt x="17799" y="8067"/>
                    <a:pt x="18238" y="8681"/>
                    <a:pt x="18676" y="9382"/>
                  </a:cubicBezTo>
                  <a:cubicBezTo>
                    <a:pt x="19553" y="10697"/>
                    <a:pt x="20430" y="11925"/>
                    <a:pt x="21307" y="13240"/>
                  </a:cubicBezTo>
                  <a:cubicBezTo>
                    <a:pt x="21920" y="13941"/>
                    <a:pt x="22359" y="14643"/>
                    <a:pt x="22797" y="15432"/>
                  </a:cubicBezTo>
                  <a:cubicBezTo>
                    <a:pt x="23323" y="16133"/>
                    <a:pt x="23849" y="17010"/>
                    <a:pt x="24375" y="17887"/>
                  </a:cubicBezTo>
                  <a:cubicBezTo>
                    <a:pt x="24989" y="18764"/>
                    <a:pt x="25515" y="19553"/>
                    <a:pt x="26041" y="20342"/>
                  </a:cubicBezTo>
                  <a:cubicBezTo>
                    <a:pt x="26567" y="21131"/>
                    <a:pt x="27181" y="22008"/>
                    <a:pt x="27707" y="22709"/>
                  </a:cubicBezTo>
                  <a:cubicBezTo>
                    <a:pt x="28058" y="23148"/>
                    <a:pt x="28233" y="23586"/>
                    <a:pt x="28584" y="24025"/>
                  </a:cubicBezTo>
                  <a:cubicBezTo>
                    <a:pt x="28672" y="24288"/>
                    <a:pt x="28935" y="24463"/>
                    <a:pt x="29022" y="24726"/>
                  </a:cubicBezTo>
                  <a:cubicBezTo>
                    <a:pt x="29812" y="25954"/>
                    <a:pt x="30513" y="27093"/>
                    <a:pt x="31302" y="28233"/>
                  </a:cubicBezTo>
                  <a:cubicBezTo>
                    <a:pt x="32091" y="29285"/>
                    <a:pt x="32705" y="30338"/>
                    <a:pt x="33494" y="31390"/>
                  </a:cubicBezTo>
                  <a:cubicBezTo>
                    <a:pt x="34196" y="32530"/>
                    <a:pt x="34722" y="33494"/>
                    <a:pt x="35335" y="34459"/>
                  </a:cubicBezTo>
                  <a:cubicBezTo>
                    <a:pt x="36037" y="35598"/>
                    <a:pt x="36826" y="36651"/>
                    <a:pt x="37440" y="37615"/>
                  </a:cubicBezTo>
                  <a:cubicBezTo>
                    <a:pt x="38141" y="38492"/>
                    <a:pt x="38755" y="39544"/>
                    <a:pt x="39456" y="40509"/>
                  </a:cubicBezTo>
                  <a:cubicBezTo>
                    <a:pt x="39895" y="41298"/>
                    <a:pt x="40333" y="41911"/>
                    <a:pt x="40772" y="42701"/>
                  </a:cubicBezTo>
                  <a:cubicBezTo>
                    <a:pt x="41035" y="43139"/>
                    <a:pt x="41298" y="43490"/>
                    <a:pt x="41473" y="43928"/>
                  </a:cubicBezTo>
                  <a:cubicBezTo>
                    <a:pt x="41736" y="44191"/>
                    <a:pt x="41911" y="44630"/>
                    <a:pt x="42174" y="45068"/>
                  </a:cubicBezTo>
                  <a:lnTo>
                    <a:pt x="43490" y="47435"/>
                  </a:lnTo>
                  <a:cubicBezTo>
                    <a:pt x="43665" y="47698"/>
                    <a:pt x="43840" y="48137"/>
                    <a:pt x="44016" y="48487"/>
                  </a:cubicBezTo>
                  <a:cubicBezTo>
                    <a:pt x="44191" y="48838"/>
                    <a:pt x="44366" y="49277"/>
                    <a:pt x="44454" y="49627"/>
                  </a:cubicBezTo>
                  <a:cubicBezTo>
                    <a:pt x="44630" y="49890"/>
                    <a:pt x="44717" y="50241"/>
                    <a:pt x="44717" y="50679"/>
                  </a:cubicBezTo>
                  <a:lnTo>
                    <a:pt x="44717" y="51206"/>
                  </a:lnTo>
                  <a:cubicBezTo>
                    <a:pt x="44630" y="51206"/>
                    <a:pt x="44630" y="51381"/>
                    <a:pt x="44542" y="51381"/>
                  </a:cubicBezTo>
                  <a:cubicBezTo>
                    <a:pt x="44279" y="51381"/>
                    <a:pt x="43928" y="51206"/>
                    <a:pt x="43577" y="51118"/>
                  </a:cubicBezTo>
                  <a:cubicBezTo>
                    <a:pt x="43402" y="51118"/>
                    <a:pt x="43227" y="51030"/>
                    <a:pt x="43051" y="51030"/>
                  </a:cubicBezTo>
                  <a:cubicBezTo>
                    <a:pt x="42788" y="51030"/>
                    <a:pt x="42613" y="50942"/>
                    <a:pt x="42350" y="50942"/>
                  </a:cubicBezTo>
                  <a:lnTo>
                    <a:pt x="42262" y="50942"/>
                  </a:lnTo>
                  <a:lnTo>
                    <a:pt x="42613" y="49627"/>
                  </a:lnTo>
                  <a:cubicBezTo>
                    <a:pt x="42613" y="49277"/>
                    <a:pt x="42613" y="48926"/>
                    <a:pt x="42525" y="48575"/>
                  </a:cubicBezTo>
                  <a:cubicBezTo>
                    <a:pt x="42350" y="48400"/>
                    <a:pt x="42262" y="48312"/>
                    <a:pt x="42174" y="48137"/>
                  </a:cubicBezTo>
                  <a:cubicBezTo>
                    <a:pt x="42087" y="48049"/>
                    <a:pt x="41911" y="47961"/>
                    <a:pt x="41736" y="47961"/>
                  </a:cubicBezTo>
                  <a:cubicBezTo>
                    <a:pt x="41596" y="47909"/>
                    <a:pt x="41455" y="47884"/>
                    <a:pt x="41319" y="47884"/>
                  </a:cubicBezTo>
                  <a:cubicBezTo>
                    <a:pt x="40772" y="47884"/>
                    <a:pt x="40281" y="48277"/>
                    <a:pt x="40070" y="48838"/>
                  </a:cubicBezTo>
                  <a:cubicBezTo>
                    <a:pt x="39982" y="49277"/>
                    <a:pt x="39895" y="49803"/>
                    <a:pt x="39719" y="50241"/>
                  </a:cubicBezTo>
                  <a:cubicBezTo>
                    <a:pt x="39544" y="50241"/>
                    <a:pt x="39456" y="50153"/>
                    <a:pt x="39193" y="50153"/>
                  </a:cubicBezTo>
                  <a:cubicBezTo>
                    <a:pt x="38843" y="50066"/>
                    <a:pt x="38404" y="50066"/>
                    <a:pt x="37966" y="49890"/>
                  </a:cubicBezTo>
                  <a:cubicBezTo>
                    <a:pt x="38229" y="49189"/>
                    <a:pt x="38317" y="48400"/>
                    <a:pt x="38404" y="47523"/>
                  </a:cubicBezTo>
                  <a:cubicBezTo>
                    <a:pt x="38404" y="47172"/>
                    <a:pt x="38317" y="46734"/>
                    <a:pt x="38141" y="46558"/>
                  </a:cubicBezTo>
                  <a:lnTo>
                    <a:pt x="37966" y="46383"/>
                  </a:lnTo>
                  <a:cubicBezTo>
                    <a:pt x="37790" y="46208"/>
                    <a:pt x="37527" y="46120"/>
                    <a:pt x="37264" y="46120"/>
                  </a:cubicBezTo>
                  <a:cubicBezTo>
                    <a:pt x="36826" y="46120"/>
                    <a:pt x="36475" y="46208"/>
                    <a:pt x="36212" y="46383"/>
                  </a:cubicBezTo>
                  <a:cubicBezTo>
                    <a:pt x="35949" y="46646"/>
                    <a:pt x="35774" y="46997"/>
                    <a:pt x="35774" y="47260"/>
                  </a:cubicBezTo>
                  <a:cubicBezTo>
                    <a:pt x="35774" y="47874"/>
                    <a:pt x="35686" y="48312"/>
                    <a:pt x="35598" y="48838"/>
                  </a:cubicBezTo>
                  <a:cubicBezTo>
                    <a:pt x="35598" y="49014"/>
                    <a:pt x="35511" y="49189"/>
                    <a:pt x="35511" y="49364"/>
                  </a:cubicBezTo>
                  <a:cubicBezTo>
                    <a:pt x="35072" y="49277"/>
                    <a:pt x="34722" y="49277"/>
                    <a:pt x="34283" y="49189"/>
                  </a:cubicBezTo>
                  <a:cubicBezTo>
                    <a:pt x="33757" y="49014"/>
                    <a:pt x="33319" y="48926"/>
                    <a:pt x="32705" y="48838"/>
                  </a:cubicBezTo>
                  <a:lnTo>
                    <a:pt x="32530" y="48838"/>
                  </a:lnTo>
                  <a:cubicBezTo>
                    <a:pt x="32617" y="48750"/>
                    <a:pt x="32617" y="48575"/>
                    <a:pt x="32705" y="48487"/>
                  </a:cubicBezTo>
                  <a:cubicBezTo>
                    <a:pt x="32968" y="47961"/>
                    <a:pt x="33406" y="47523"/>
                    <a:pt x="33757" y="47085"/>
                  </a:cubicBezTo>
                  <a:cubicBezTo>
                    <a:pt x="34196" y="46558"/>
                    <a:pt x="33933" y="45769"/>
                    <a:pt x="33494" y="45331"/>
                  </a:cubicBezTo>
                  <a:lnTo>
                    <a:pt x="33406" y="45243"/>
                  </a:lnTo>
                  <a:cubicBezTo>
                    <a:pt x="33143" y="45046"/>
                    <a:pt x="32880" y="44947"/>
                    <a:pt x="32654" y="44947"/>
                  </a:cubicBezTo>
                  <a:cubicBezTo>
                    <a:pt x="32579" y="44947"/>
                    <a:pt x="32508" y="44958"/>
                    <a:pt x="32442" y="44980"/>
                  </a:cubicBezTo>
                  <a:cubicBezTo>
                    <a:pt x="32004" y="45068"/>
                    <a:pt x="31741" y="45243"/>
                    <a:pt x="31565" y="45506"/>
                  </a:cubicBezTo>
                  <a:cubicBezTo>
                    <a:pt x="31214" y="45945"/>
                    <a:pt x="30864" y="46295"/>
                    <a:pt x="30688" y="46734"/>
                  </a:cubicBezTo>
                  <a:cubicBezTo>
                    <a:pt x="30338" y="47172"/>
                    <a:pt x="30250" y="47611"/>
                    <a:pt x="29987" y="48049"/>
                  </a:cubicBezTo>
                  <a:cubicBezTo>
                    <a:pt x="29987" y="48137"/>
                    <a:pt x="29899" y="48137"/>
                    <a:pt x="29899" y="48312"/>
                  </a:cubicBezTo>
                  <a:cubicBezTo>
                    <a:pt x="29636" y="48137"/>
                    <a:pt x="29373" y="48137"/>
                    <a:pt x="29110" y="48049"/>
                  </a:cubicBezTo>
                  <a:cubicBezTo>
                    <a:pt x="28496" y="47961"/>
                    <a:pt x="27883" y="47874"/>
                    <a:pt x="27356" y="47611"/>
                  </a:cubicBezTo>
                  <a:cubicBezTo>
                    <a:pt x="27444" y="47435"/>
                    <a:pt x="27444" y="47172"/>
                    <a:pt x="27620" y="46997"/>
                  </a:cubicBezTo>
                  <a:cubicBezTo>
                    <a:pt x="27707" y="46383"/>
                    <a:pt x="27883" y="45945"/>
                    <a:pt x="28058" y="45419"/>
                  </a:cubicBezTo>
                  <a:cubicBezTo>
                    <a:pt x="28233" y="44893"/>
                    <a:pt x="28058" y="44366"/>
                    <a:pt x="27707" y="44016"/>
                  </a:cubicBezTo>
                  <a:cubicBezTo>
                    <a:pt x="27620" y="43928"/>
                    <a:pt x="27444" y="43928"/>
                    <a:pt x="27269" y="43753"/>
                  </a:cubicBezTo>
                  <a:cubicBezTo>
                    <a:pt x="27163" y="43726"/>
                    <a:pt x="27057" y="43714"/>
                    <a:pt x="26953" y="43714"/>
                  </a:cubicBezTo>
                  <a:cubicBezTo>
                    <a:pt x="26366" y="43714"/>
                    <a:pt x="25826" y="44108"/>
                    <a:pt x="25603" y="44630"/>
                  </a:cubicBezTo>
                  <a:cubicBezTo>
                    <a:pt x="25515" y="45243"/>
                    <a:pt x="25252" y="45682"/>
                    <a:pt x="25164" y="46208"/>
                  </a:cubicBezTo>
                  <a:cubicBezTo>
                    <a:pt x="25077" y="46383"/>
                    <a:pt x="25077" y="46734"/>
                    <a:pt x="24989" y="46997"/>
                  </a:cubicBezTo>
                  <a:cubicBezTo>
                    <a:pt x="24375" y="46734"/>
                    <a:pt x="23937" y="46646"/>
                    <a:pt x="23411" y="46558"/>
                  </a:cubicBezTo>
                  <a:cubicBezTo>
                    <a:pt x="22797" y="46383"/>
                    <a:pt x="22096" y="46208"/>
                    <a:pt x="21482" y="46120"/>
                  </a:cubicBezTo>
                  <a:cubicBezTo>
                    <a:pt x="21657" y="45682"/>
                    <a:pt x="22008" y="45243"/>
                    <a:pt x="22183" y="44805"/>
                  </a:cubicBezTo>
                  <a:cubicBezTo>
                    <a:pt x="22446" y="44454"/>
                    <a:pt x="22534" y="44103"/>
                    <a:pt x="22446" y="43753"/>
                  </a:cubicBezTo>
                  <a:cubicBezTo>
                    <a:pt x="22359" y="43490"/>
                    <a:pt x="22183" y="43227"/>
                    <a:pt x="22008" y="43051"/>
                  </a:cubicBezTo>
                  <a:cubicBezTo>
                    <a:pt x="22008" y="43051"/>
                    <a:pt x="22008" y="42876"/>
                    <a:pt x="21920" y="42876"/>
                  </a:cubicBezTo>
                  <a:cubicBezTo>
                    <a:pt x="21664" y="42748"/>
                    <a:pt x="21407" y="42666"/>
                    <a:pt x="21150" y="42666"/>
                  </a:cubicBezTo>
                  <a:cubicBezTo>
                    <a:pt x="21056" y="42666"/>
                    <a:pt x="20962" y="42677"/>
                    <a:pt x="20868" y="42701"/>
                  </a:cubicBezTo>
                  <a:cubicBezTo>
                    <a:pt x="20605" y="42701"/>
                    <a:pt x="20167" y="42876"/>
                    <a:pt x="19991" y="43227"/>
                  </a:cubicBezTo>
                  <a:cubicBezTo>
                    <a:pt x="19816" y="43577"/>
                    <a:pt x="19553" y="44016"/>
                    <a:pt x="19378" y="44454"/>
                  </a:cubicBezTo>
                  <a:cubicBezTo>
                    <a:pt x="19290" y="44805"/>
                    <a:pt x="19027" y="44980"/>
                    <a:pt x="18939" y="45331"/>
                  </a:cubicBezTo>
                  <a:lnTo>
                    <a:pt x="17624" y="44980"/>
                  </a:lnTo>
                  <a:cubicBezTo>
                    <a:pt x="17361" y="44893"/>
                    <a:pt x="17098" y="44893"/>
                    <a:pt x="16835" y="44805"/>
                  </a:cubicBezTo>
                  <a:lnTo>
                    <a:pt x="16835" y="44630"/>
                  </a:lnTo>
                  <a:cubicBezTo>
                    <a:pt x="17186" y="44103"/>
                    <a:pt x="17361" y="43490"/>
                    <a:pt x="17712" y="42876"/>
                  </a:cubicBezTo>
                  <a:cubicBezTo>
                    <a:pt x="17799" y="42613"/>
                    <a:pt x="17712" y="42262"/>
                    <a:pt x="17624" y="41911"/>
                  </a:cubicBezTo>
                  <a:cubicBezTo>
                    <a:pt x="17536" y="41736"/>
                    <a:pt x="17361" y="41561"/>
                    <a:pt x="17273" y="41473"/>
                  </a:cubicBezTo>
                  <a:cubicBezTo>
                    <a:pt x="17186" y="41298"/>
                    <a:pt x="17098" y="41298"/>
                    <a:pt x="16835" y="41122"/>
                  </a:cubicBezTo>
                  <a:cubicBezTo>
                    <a:pt x="16741" y="41099"/>
                    <a:pt x="16653" y="41088"/>
                    <a:pt x="16568" y="41088"/>
                  </a:cubicBezTo>
                  <a:cubicBezTo>
                    <a:pt x="16337" y="41088"/>
                    <a:pt x="16127" y="41169"/>
                    <a:pt x="15870" y="41298"/>
                  </a:cubicBezTo>
                  <a:cubicBezTo>
                    <a:pt x="15783" y="41385"/>
                    <a:pt x="15607" y="41385"/>
                    <a:pt x="15520" y="41473"/>
                  </a:cubicBezTo>
                  <a:cubicBezTo>
                    <a:pt x="15344" y="41561"/>
                    <a:pt x="15169" y="41824"/>
                    <a:pt x="15081" y="41999"/>
                  </a:cubicBezTo>
                  <a:cubicBezTo>
                    <a:pt x="14906" y="42350"/>
                    <a:pt x="14731" y="42788"/>
                    <a:pt x="14555" y="43139"/>
                  </a:cubicBezTo>
                  <a:cubicBezTo>
                    <a:pt x="14292" y="43490"/>
                    <a:pt x="14204" y="43665"/>
                    <a:pt x="14117" y="44016"/>
                  </a:cubicBezTo>
                  <a:cubicBezTo>
                    <a:pt x="13591" y="43928"/>
                    <a:pt x="12889" y="43665"/>
                    <a:pt x="12275" y="43577"/>
                  </a:cubicBezTo>
                  <a:cubicBezTo>
                    <a:pt x="12275" y="43490"/>
                    <a:pt x="12100" y="43490"/>
                    <a:pt x="12012" y="43490"/>
                  </a:cubicBezTo>
                  <a:cubicBezTo>
                    <a:pt x="12363" y="42876"/>
                    <a:pt x="12539" y="42438"/>
                    <a:pt x="12802" y="41999"/>
                  </a:cubicBezTo>
                  <a:cubicBezTo>
                    <a:pt x="12802" y="41911"/>
                    <a:pt x="12802" y="41824"/>
                    <a:pt x="12889" y="41736"/>
                  </a:cubicBezTo>
                  <a:lnTo>
                    <a:pt x="12889" y="41035"/>
                  </a:lnTo>
                  <a:cubicBezTo>
                    <a:pt x="12802" y="40684"/>
                    <a:pt x="12714" y="40509"/>
                    <a:pt x="12451" y="40245"/>
                  </a:cubicBezTo>
                  <a:lnTo>
                    <a:pt x="12363" y="40158"/>
                  </a:lnTo>
                  <a:cubicBezTo>
                    <a:pt x="12115" y="40034"/>
                    <a:pt x="11867" y="39910"/>
                    <a:pt x="11650" y="39910"/>
                  </a:cubicBezTo>
                  <a:cubicBezTo>
                    <a:pt x="11560" y="39910"/>
                    <a:pt x="11476" y="39931"/>
                    <a:pt x="11399" y="39982"/>
                  </a:cubicBezTo>
                  <a:cubicBezTo>
                    <a:pt x="11048" y="39982"/>
                    <a:pt x="10610" y="40158"/>
                    <a:pt x="10522" y="40509"/>
                  </a:cubicBezTo>
                  <a:cubicBezTo>
                    <a:pt x="10259" y="40859"/>
                    <a:pt x="10171" y="41298"/>
                    <a:pt x="9908" y="41561"/>
                  </a:cubicBezTo>
                  <a:cubicBezTo>
                    <a:pt x="9820" y="41911"/>
                    <a:pt x="9645" y="42262"/>
                    <a:pt x="9382" y="42701"/>
                  </a:cubicBezTo>
                  <a:cubicBezTo>
                    <a:pt x="9294" y="42613"/>
                    <a:pt x="9207" y="42613"/>
                    <a:pt x="9031" y="42613"/>
                  </a:cubicBezTo>
                  <a:cubicBezTo>
                    <a:pt x="8418" y="42438"/>
                    <a:pt x="7716" y="42262"/>
                    <a:pt x="7190" y="42174"/>
                  </a:cubicBezTo>
                  <a:lnTo>
                    <a:pt x="7190" y="41911"/>
                  </a:lnTo>
                  <a:cubicBezTo>
                    <a:pt x="7453" y="41122"/>
                    <a:pt x="7628" y="40509"/>
                    <a:pt x="7979" y="39719"/>
                  </a:cubicBezTo>
                  <a:cubicBezTo>
                    <a:pt x="8242" y="39193"/>
                    <a:pt x="7979" y="38667"/>
                    <a:pt x="7628" y="38317"/>
                  </a:cubicBezTo>
                  <a:cubicBezTo>
                    <a:pt x="7541" y="38229"/>
                    <a:pt x="7453" y="38053"/>
                    <a:pt x="7190" y="38053"/>
                  </a:cubicBezTo>
                  <a:cubicBezTo>
                    <a:pt x="7120" y="38030"/>
                    <a:pt x="7043" y="38019"/>
                    <a:pt x="6961" y="38019"/>
                  </a:cubicBezTo>
                  <a:cubicBezTo>
                    <a:pt x="6739" y="38019"/>
                    <a:pt x="6482" y="38100"/>
                    <a:pt x="6226" y="38229"/>
                  </a:cubicBezTo>
                  <a:cubicBezTo>
                    <a:pt x="5875" y="38317"/>
                    <a:pt x="5699" y="38667"/>
                    <a:pt x="5612" y="38930"/>
                  </a:cubicBezTo>
                  <a:cubicBezTo>
                    <a:pt x="5349" y="39369"/>
                    <a:pt x="5173" y="39807"/>
                    <a:pt x="4998" y="40421"/>
                  </a:cubicBezTo>
                  <a:cubicBezTo>
                    <a:pt x="4910" y="40684"/>
                    <a:pt x="4910" y="41122"/>
                    <a:pt x="4823" y="41473"/>
                  </a:cubicBezTo>
                  <a:lnTo>
                    <a:pt x="4647" y="41473"/>
                  </a:lnTo>
                  <a:lnTo>
                    <a:pt x="3332" y="41122"/>
                  </a:lnTo>
                  <a:cubicBezTo>
                    <a:pt x="3244" y="41122"/>
                    <a:pt x="3244" y="41035"/>
                    <a:pt x="3157" y="41035"/>
                  </a:cubicBezTo>
                  <a:lnTo>
                    <a:pt x="2806" y="40684"/>
                  </a:lnTo>
                  <a:cubicBezTo>
                    <a:pt x="2806" y="40509"/>
                    <a:pt x="2894" y="40421"/>
                    <a:pt x="2894" y="40158"/>
                  </a:cubicBezTo>
                  <a:cubicBezTo>
                    <a:pt x="2894" y="39982"/>
                    <a:pt x="3069" y="39719"/>
                    <a:pt x="3069" y="39544"/>
                  </a:cubicBezTo>
                  <a:cubicBezTo>
                    <a:pt x="3069" y="39106"/>
                    <a:pt x="3244" y="38667"/>
                    <a:pt x="3332" y="38229"/>
                  </a:cubicBezTo>
                  <a:cubicBezTo>
                    <a:pt x="3507" y="37966"/>
                    <a:pt x="3507" y="37878"/>
                    <a:pt x="3595" y="37615"/>
                  </a:cubicBezTo>
                  <a:lnTo>
                    <a:pt x="3595" y="37615"/>
                  </a:lnTo>
                  <a:cubicBezTo>
                    <a:pt x="3595" y="37790"/>
                    <a:pt x="3507" y="37878"/>
                    <a:pt x="3507" y="37966"/>
                  </a:cubicBezTo>
                  <a:cubicBezTo>
                    <a:pt x="3770" y="37177"/>
                    <a:pt x="4034" y="36475"/>
                    <a:pt x="4209" y="35598"/>
                  </a:cubicBezTo>
                  <a:lnTo>
                    <a:pt x="4910" y="33231"/>
                  </a:lnTo>
                  <a:lnTo>
                    <a:pt x="5612" y="30951"/>
                  </a:lnTo>
                  <a:lnTo>
                    <a:pt x="6226" y="28672"/>
                  </a:lnTo>
                  <a:cubicBezTo>
                    <a:pt x="6489" y="28233"/>
                    <a:pt x="6664" y="27707"/>
                    <a:pt x="6752" y="27269"/>
                  </a:cubicBezTo>
                  <a:cubicBezTo>
                    <a:pt x="6927" y="26830"/>
                    <a:pt x="7102" y="26217"/>
                    <a:pt x="7190" y="25778"/>
                  </a:cubicBezTo>
                  <a:cubicBezTo>
                    <a:pt x="7453" y="24901"/>
                    <a:pt x="7804" y="23937"/>
                    <a:pt x="8067" y="23060"/>
                  </a:cubicBezTo>
                  <a:lnTo>
                    <a:pt x="8768" y="21131"/>
                  </a:lnTo>
                  <a:cubicBezTo>
                    <a:pt x="9207" y="20079"/>
                    <a:pt x="9557" y="19202"/>
                    <a:pt x="9820" y="18238"/>
                  </a:cubicBezTo>
                  <a:cubicBezTo>
                    <a:pt x="10171" y="17361"/>
                    <a:pt x="10434" y="16484"/>
                    <a:pt x="10697" y="15607"/>
                  </a:cubicBezTo>
                  <a:cubicBezTo>
                    <a:pt x="11048" y="14643"/>
                    <a:pt x="11486" y="13766"/>
                    <a:pt x="11837" y="12802"/>
                  </a:cubicBezTo>
                  <a:cubicBezTo>
                    <a:pt x="12188" y="11662"/>
                    <a:pt x="12626" y="10610"/>
                    <a:pt x="12977" y="9470"/>
                  </a:cubicBezTo>
                  <a:cubicBezTo>
                    <a:pt x="13415" y="8418"/>
                    <a:pt x="13766" y="7365"/>
                    <a:pt x="14204" y="6313"/>
                  </a:cubicBezTo>
                  <a:cubicBezTo>
                    <a:pt x="14555" y="5612"/>
                    <a:pt x="14906" y="4910"/>
                    <a:pt x="15081" y="4209"/>
                  </a:cubicBezTo>
                  <a:close/>
                  <a:moveTo>
                    <a:pt x="14643" y="0"/>
                  </a:moveTo>
                  <a:cubicBezTo>
                    <a:pt x="14467" y="0"/>
                    <a:pt x="14204" y="0"/>
                    <a:pt x="14029" y="176"/>
                  </a:cubicBezTo>
                  <a:cubicBezTo>
                    <a:pt x="13941" y="176"/>
                    <a:pt x="13766" y="263"/>
                    <a:pt x="13678" y="351"/>
                  </a:cubicBezTo>
                  <a:cubicBezTo>
                    <a:pt x="13328" y="702"/>
                    <a:pt x="13152" y="1140"/>
                    <a:pt x="13240" y="1578"/>
                  </a:cubicBezTo>
                  <a:cubicBezTo>
                    <a:pt x="12802" y="2806"/>
                    <a:pt x="12275" y="3946"/>
                    <a:pt x="11837" y="5173"/>
                  </a:cubicBezTo>
                  <a:cubicBezTo>
                    <a:pt x="11311" y="6489"/>
                    <a:pt x="10873" y="7891"/>
                    <a:pt x="10259" y="9207"/>
                  </a:cubicBezTo>
                  <a:cubicBezTo>
                    <a:pt x="9996" y="9908"/>
                    <a:pt x="9733" y="10522"/>
                    <a:pt x="9557" y="11223"/>
                  </a:cubicBezTo>
                  <a:cubicBezTo>
                    <a:pt x="9207" y="11837"/>
                    <a:pt x="8944" y="12451"/>
                    <a:pt x="8768" y="13065"/>
                  </a:cubicBezTo>
                  <a:cubicBezTo>
                    <a:pt x="8505" y="13854"/>
                    <a:pt x="8242" y="14643"/>
                    <a:pt x="7979" y="15344"/>
                  </a:cubicBezTo>
                  <a:cubicBezTo>
                    <a:pt x="7891" y="16046"/>
                    <a:pt x="7628" y="16660"/>
                    <a:pt x="7453" y="17273"/>
                  </a:cubicBezTo>
                  <a:cubicBezTo>
                    <a:pt x="7453" y="17449"/>
                    <a:pt x="7365" y="17536"/>
                    <a:pt x="7365" y="17712"/>
                  </a:cubicBezTo>
                  <a:cubicBezTo>
                    <a:pt x="7102" y="18238"/>
                    <a:pt x="6927" y="18852"/>
                    <a:pt x="6664" y="19465"/>
                  </a:cubicBezTo>
                  <a:cubicBezTo>
                    <a:pt x="6313" y="20079"/>
                    <a:pt x="6138" y="20868"/>
                    <a:pt x="5875" y="21482"/>
                  </a:cubicBezTo>
                  <a:cubicBezTo>
                    <a:pt x="5699" y="22359"/>
                    <a:pt x="5349" y="23411"/>
                    <a:pt x="4998" y="24288"/>
                  </a:cubicBezTo>
                  <a:cubicBezTo>
                    <a:pt x="4735" y="25164"/>
                    <a:pt x="4472" y="26041"/>
                    <a:pt x="4121" y="26918"/>
                  </a:cubicBezTo>
                  <a:cubicBezTo>
                    <a:pt x="3858" y="27795"/>
                    <a:pt x="3507" y="28672"/>
                    <a:pt x="3244" y="29549"/>
                  </a:cubicBezTo>
                  <a:cubicBezTo>
                    <a:pt x="2981" y="30250"/>
                    <a:pt x="2718" y="31127"/>
                    <a:pt x="2543" y="31916"/>
                  </a:cubicBezTo>
                  <a:cubicBezTo>
                    <a:pt x="2192" y="32793"/>
                    <a:pt x="1929" y="33582"/>
                    <a:pt x="1754" y="34459"/>
                  </a:cubicBezTo>
                  <a:cubicBezTo>
                    <a:pt x="1491" y="35335"/>
                    <a:pt x="1315" y="36125"/>
                    <a:pt x="1052" y="36826"/>
                  </a:cubicBezTo>
                  <a:cubicBezTo>
                    <a:pt x="1052" y="37089"/>
                    <a:pt x="965" y="37440"/>
                    <a:pt x="877" y="37615"/>
                  </a:cubicBezTo>
                  <a:cubicBezTo>
                    <a:pt x="614" y="38053"/>
                    <a:pt x="526" y="38492"/>
                    <a:pt x="439" y="38930"/>
                  </a:cubicBezTo>
                  <a:cubicBezTo>
                    <a:pt x="351" y="39281"/>
                    <a:pt x="351" y="39719"/>
                    <a:pt x="176" y="40070"/>
                  </a:cubicBezTo>
                  <a:cubicBezTo>
                    <a:pt x="88" y="40245"/>
                    <a:pt x="0" y="40596"/>
                    <a:pt x="88" y="40947"/>
                  </a:cubicBezTo>
                  <a:cubicBezTo>
                    <a:pt x="0" y="41122"/>
                    <a:pt x="0" y="41210"/>
                    <a:pt x="0" y="41473"/>
                  </a:cubicBezTo>
                  <a:cubicBezTo>
                    <a:pt x="88" y="41561"/>
                    <a:pt x="88" y="41648"/>
                    <a:pt x="88" y="41824"/>
                  </a:cubicBezTo>
                  <a:cubicBezTo>
                    <a:pt x="88" y="41999"/>
                    <a:pt x="176" y="42262"/>
                    <a:pt x="439" y="42350"/>
                  </a:cubicBezTo>
                  <a:lnTo>
                    <a:pt x="1140" y="43139"/>
                  </a:lnTo>
                  <a:cubicBezTo>
                    <a:pt x="1403" y="43314"/>
                    <a:pt x="1754" y="43577"/>
                    <a:pt x="2017" y="43665"/>
                  </a:cubicBezTo>
                  <a:cubicBezTo>
                    <a:pt x="2718" y="44016"/>
                    <a:pt x="3332" y="44103"/>
                    <a:pt x="4034" y="44279"/>
                  </a:cubicBezTo>
                  <a:cubicBezTo>
                    <a:pt x="4472" y="44454"/>
                    <a:pt x="4998" y="44630"/>
                    <a:pt x="5524" y="44717"/>
                  </a:cubicBezTo>
                  <a:cubicBezTo>
                    <a:pt x="6226" y="44893"/>
                    <a:pt x="6839" y="45068"/>
                    <a:pt x="7541" y="45156"/>
                  </a:cubicBezTo>
                  <a:cubicBezTo>
                    <a:pt x="10259" y="45769"/>
                    <a:pt x="12889" y="46295"/>
                    <a:pt x="15520" y="47085"/>
                  </a:cubicBezTo>
                  <a:cubicBezTo>
                    <a:pt x="16046" y="47260"/>
                    <a:pt x="16747" y="47523"/>
                    <a:pt x="17273" y="47611"/>
                  </a:cubicBezTo>
                  <a:cubicBezTo>
                    <a:pt x="17975" y="47786"/>
                    <a:pt x="18501" y="47961"/>
                    <a:pt x="19115" y="48137"/>
                  </a:cubicBezTo>
                  <a:cubicBezTo>
                    <a:pt x="20430" y="48575"/>
                    <a:pt x="21745" y="48838"/>
                    <a:pt x="23060" y="49189"/>
                  </a:cubicBezTo>
                  <a:cubicBezTo>
                    <a:pt x="24375" y="49364"/>
                    <a:pt x="25691" y="49803"/>
                    <a:pt x="27006" y="50241"/>
                  </a:cubicBezTo>
                  <a:cubicBezTo>
                    <a:pt x="27620" y="50329"/>
                    <a:pt x="28233" y="50592"/>
                    <a:pt x="28935" y="50679"/>
                  </a:cubicBezTo>
                  <a:cubicBezTo>
                    <a:pt x="29548" y="50767"/>
                    <a:pt x="30162" y="51030"/>
                    <a:pt x="30776" y="51118"/>
                  </a:cubicBezTo>
                  <a:lnTo>
                    <a:pt x="32442" y="51469"/>
                  </a:lnTo>
                  <a:cubicBezTo>
                    <a:pt x="32968" y="51556"/>
                    <a:pt x="33406" y="51644"/>
                    <a:pt x="33933" y="51819"/>
                  </a:cubicBezTo>
                  <a:cubicBezTo>
                    <a:pt x="34809" y="51995"/>
                    <a:pt x="35686" y="52258"/>
                    <a:pt x="36563" y="52345"/>
                  </a:cubicBezTo>
                  <a:cubicBezTo>
                    <a:pt x="37352" y="52433"/>
                    <a:pt x="38053" y="52696"/>
                    <a:pt x="38755" y="52784"/>
                  </a:cubicBezTo>
                  <a:lnTo>
                    <a:pt x="39018" y="52784"/>
                  </a:lnTo>
                  <a:cubicBezTo>
                    <a:pt x="39193" y="53134"/>
                    <a:pt x="39544" y="53134"/>
                    <a:pt x="39895" y="53222"/>
                  </a:cubicBezTo>
                  <a:cubicBezTo>
                    <a:pt x="40333" y="53310"/>
                    <a:pt x="40684" y="53310"/>
                    <a:pt x="41122" y="53398"/>
                  </a:cubicBezTo>
                  <a:cubicBezTo>
                    <a:pt x="41298" y="53398"/>
                    <a:pt x="41385" y="53573"/>
                    <a:pt x="41648" y="53573"/>
                  </a:cubicBezTo>
                  <a:cubicBezTo>
                    <a:pt x="41824" y="53573"/>
                    <a:pt x="42174" y="53661"/>
                    <a:pt x="42437" y="53661"/>
                  </a:cubicBezTo>
                  <a:cubicBezTo>
                    <a:pt x="42613" y="53748"/>
                    <a:pt x="42964" y="53748"/>
                    <a:pt x="43139" y="53836"/>
                  </a:cubicBezTo>
                  <a:lnTo>
                    <a:pt x="44454" y="54187"/>
                  </a:lnTo>
                  <a:cubicBezTo>
                    <a:pt x="44893" y="54187"/>
                    <a:pt x="45331" y="54187"/>
                    <a:pt x="45682" y="54011"/>
                  </a:cubicBezTo>
                  <a:cubicBezTo>
                    <a:pt x="46120" y="53748"/>
                    <a:pt x="46383" y="53573"/>
                    <a:pt x="46558" y="53222"/>
                  </a:cubicBezTo>
                  <a:cubicBezTo>
                    <a:pt x="46646" y="53134"/>
                    <a:pt x="46646" y="52959"/>
                    <a:pt x="46822" y="52871"/>
                  </a:cubicBezTo>
                  <a:cubicBezTo>
                    <a:pt x="46909" y="52521"/>
                    <a:pt x="46997" y="52345"/>
                    <a:pt x="47085" y="51995"/>
                  </a:cubicBezTo>
                  <a:cubicBezTo>
                    <a:pt x="47260" y="51644"/>
                    <a:pt x="47260" y="51469"/>
                    <a:pt x="47260" y="51118"/>
                  </a:cubicBezTo>
                  <a:cubicBezTo>
                    <a:pt x="47348" y="49890"/>
                    <a:pt x="46997" y="48750"/>
                    <a:pt x="46471" y="47611"/>
                  </a:cubicBezTo>
                  <a:cubicBezTo>
                    <a:pt x="46208" y="46997"/>
                    <a:pt x="46032" y="46383"/>
                    <a:pt x="45945" y="45857"/>
                  </a:cubicBezTo>
                  <a:cubicBezTo>
                    <a:pt x="45682" y="45331"/>
                    <a:pt x="45331" y="44717"/>
                    <a:pt x="45068" y="44191"/>
                  </a:cubicBezTo>
                  <a:cubicBezTo>
                    <a:pt x="44717" y="43577"/>
                    <a:pt x="44279" y="42876"/>
                    <a:pt x="43928" y="42262"/>
                  </a:cubicBezTo>
                  <a:cubicBezTo>
                    <a:pt x="43490" y="41648"/>
                    <a:pt x="43139" y="41035"/>
                    <a:pt x="42876" y="40509"/>
                  </a:cubicBezTo>
                  <a:cubicBezTo>
                    <a:pt x="42087" y="39193"/>
                    <a:pt x="41298" y="37966"/>
                    <a:pt x="40421" y="36738"/>
                  </a:cubicBezTo>
                  <a:lnTo>
                    <a:pt x="38492" y="33757"/>
                  </a:lnTo>
                  <a:cubicBezTo>
                    <a:pt x="37352" y="32091"/>
                    <a:pt x="36388" y="30250"/>
                    <a:pt x="35160" y="28496"/>
                  </a:cubicBezTo>
                  <a:cubicBezTo>
                    <a:pt x="33933" y="26918"/>
                    <a:pt x="32793" y="25164"/>
                    <a:pt x="31653" y="23499"/>
                  </a:cubicBezTo>
                  <a:cubicBezTo>
                    <a:pt x="31477" y="23236"/>
                    <a:pt x="31302" y="22972"/>
                    <a:pt x="31127" y="22709"/>
                  </a:cubicBezTo>
                  <a:cubicBezTo>
                    <a:pt x="31039" y="22359"/>
                    <a:pt x="30776" y="22183"/>
                    <a:pt x="30688" y="21920"/>
                  </a:cubicBezTo>
                  <a:cubicBezTo>
                    <a:pt x="29987" y="20868"/>
                    <a:pt x="29373" y="19904"/>
                    <a:pt x="28584" y="18764"/>
                  </a:cubicBezTo>
                  <a:cubicBezTo>
                    <a:pt x="27970" y="17887"/>
                    <a:pt x="27269" y="16923"/>
                    <a:pt x="26655" y="15958"/>
                  </a:cubicBezTo>
                  <a:cubicBezTo>
                    <a:pt x="25954" y="14906"/>
                    <a:pt x="25428" y="13941"/>
                    <a:pt x="24726" y="12977"/>
                  </a:cubicBezTo>
                  <a:cubicBezTo>
                    <a:pt x="24463" y="12275"/>
                    <a:pt x="24112" y="11749"/>
                    <a:pt x="23674" y="11223"/>
                  </a:cubicBezTo>
                  <a:cubicBezTo>
                    <a:pt x="23236" y="10697"/>
                    <a:pt x="22885" y="10083"/>
                    <a:pt x="22534" y="9645"/>
                  </a:cubicBezTo>
                  <a:lnTo>
                    <a:pt x="21570" y="8330"/>
                  </a:lnTo>
                  <a:cubicBezTo>
                    <a:pt x="21219" y="7891"/>
                    <a:pt x="20956" y="7365"/>
                    <a:pt x="20605" y="6927"/>
                  </a:cubicBezTo>
                  <a:lnTo>
                    <a:pt x="19641" y="5612"/>
                  </a:lnTo>
                  <a:cubicBezTo>
                    <a:pt x="19290" y="5261"/>
                    <a:pt x="19027" y="4823"/>
                    <a:pt x="18852" y="4560"/>
                  </a:cubicBezTo>
                  <a:cubicBezTo>
                    <a:pt x="18413" y="3858"/>
                    <a:pt x="18062" y="3332"/>
                    <a:pt x="17624" y="2806"/>
                  </a:cubicBezTo>
                  <a:cubicBezTo>
                    <a:pt x="17273" y="2368"/>
                    <a:pt x="16835" y="1754"/>
                    <a:pt x="16572" y="1315"/>
                  </a:cubicBezTo>
                  <a:cubicBezTo>
                    <a:pt x="16396" y="1140"/>
                    <a:pt x="16221" y="877"/>
                    <a:pt x="15958" y="702"/>
                  </a:cubicBezTo>
                  <a:lnTo>
                    <a:pt x="15783" y="439"/>
                  </a:lnTo>
                  <a:cubicBezTo>
                    <a:pt x="15695" y="351"/>
                    <a:pt x="15520" y="351"/>
                    <a:pt x="15432" y="263"/>
                  </a:cubicBezTo>
                  <a:cubicBezTo>
                    <a:pt x="15257" y="176"/>
                    <a:pt x="14906" y="0"/>
                    <a:pt x="146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70"/>
            <p:cNvSpPr/>
            <p:nvPr/>
          </p:nvSpPr>
          <p:spPr>
            <a:xfrm>
              <a:off x="1494125" y="1910525"/>
              <a:ext cx="594075" cy="644475"/>
            </a:xfrm>
            <a:custGeom>
              <a:avLst/>
              <a:gdLst/>
              <a:ahLst/>
              <a:cxnLst/>
              <a:rect l="l" t="t" r="r" b="b"/>
              <a:pathLst>
                <a:path w="23763" h="25779" extrusionOk="0">
                  <a:moveTo>
                    <a:pt x="6664" y="2982"/>
                  </a:moveTo>
                  <a:cubicBezTo>
                    <a:pt x="6752" y="2982"/>
                    <a:pt x="6752" y="3069"/>
                    <a:pt x="6840" y="3245"/>
                  </a:cubicBezTo>
                  <a:cubicBezTo>
                    <a:pt x="7103" y="3508"/>
                    <a:pt x="7278" y="3771"/>
                    <a:pt x="7541" y="4034"/>
                  </a:cubicBezTo>
                  <a:cubicBezTo>
                    <a:pt x="8067" y="4911"/>
                    <a:pt x="8506" y="5700"/>
                    <a:pt x="9032" y="6577"/>
                  </a:cubicBezTo>
                  <a:cubicBezTo>
                    <a:pt x="9032" y="6664"/>
                    <a:pt x="9207" y="6664"/>
                    <a:pt x="9207" y="6840"/>
                  </a:cubicBezTo>
                  <a:cubicBezTo>
                    <a:pt x="9470" y="7366"/>
                    <a:pt x="9909" y="7892"/>
                    <a:pt x="10259" y="8418"/>
                  </a:cubicBezTo>
                  <a:cubicBezTo>
                    <a:pt x="10610" y="8856"/>
                    <a:pt x="11049" y="9470"/>
                    <a:pt x="11399" y="9908"/>
                  </a:cubicBezTo>
                  <a:cubicBezTo>
                    <a:pt x="12013" y="10873"/>
                    <a:pt x="12802" y="11837"/>
                    <a:pt x="13416" y="12802"/>
                  </a:cubicBezTo>
                  <a:cubicBezTo>
                    <a:pt x="13767" y="13503"/>
                    <a:pt x="14205" y="14029"/>
                    <a:pt x="14556" y="14643"/>
                  </a:cubicBezTo>
                  <a:cubicBezTo>
                    <a:pt x="14819" y="15169"/>
                    <a:pt x="15169" y="15695"/>
                    <a:pt x="15608" y="16221"/>
                  </a:cubicBezTo>
                  <a:cubicBezTo>
                    <a:pt x="16046" y="16835"/>
                    <a:pt x="16485" y="17186"/>
                    <a:pt x="16835" y="17800"/>
                  </a:cubicBezTo>
                  <a:cubicBezTo>
                    <a:pt x="17186" y="18326"/>
                    <a:pt x="17625" y="18852"/>
                    <a:pt x="17975" y="19378"/>
                  </a:cubicBezTo>
                  <a:cubicBezTo>
                    <a:pt x="18151" y="19641"/>
                    <a:pt x="18238" y="19816"/>
                    <a:pt x="18326" y="20079"/>
                  </a:cubicBezTo>
                  <a:cubicBezTo>
                    <a:pt x="18852" y="20781"/>
                    <a:pt x="19290" y="21482"/>
                    <a:pt x="19729" y="22184"/>
                  </a:cubicBezTo>
                  <a:cubicBezTo>
                    <a:pt x="19729" y="22271"/>
                    <a:pt x="19817" y="22271"/>
                    <a:pt x="19817" y="22359"/>
                  </a:cubicBezTo>
                  <a:cubicBezTo>
                    <a:pt x="19466" y="22271"/>
                    <a:pt x="19290" y="22184"/>
                    <a:pt x="18940" y="22096"/>
                  </a:cubicBezTo>
                  <a:cubicBezTo>
                    <a:pt x="18414" y="21833"/>
                    <a:pt x="17800" y="21745"/>
                    <a:pt x="17186" y="21570"/>
                  </a:cubicBezTo>
                  <a:lnTo>
                    <a:pt x="15520" y="20956"/>
                  </a:lnTo>
                  <a:cubicBezTo>
                    <a:pt x="14906" y="20693"/>
                    <a:pt x="14293" y="20518"/>
                    <a:pt x="13679" y="20255"/>
                  </a:cubicBezTo>
                  <a:cubicBezTo>
                    <a:pt x="13153" y="20079"/>
                    <a:pt x="12539" y="19816"/>
                    <a:pt x="12013" y="19729"/>
                  </a:cubicBezTo>
                  <a:cubicBezTo>
                    <a:pt x="11399" y="19641"/>
                    <a:pt x="10785" y="19378"/>
                    <a:pt x="10259" y="19290"/>
                  </a:cubicBezTo>
                  <a:cubicBezTo>
                    <a:pt x="9733" y="19203"/>
                    <a:pt x="9207" y="18940"/>
                    <a:pt x="8593" y="18852"/>
                  </a:cubicBezTo>
                  <a:cubicBezTo>
                    <a:pt x="7278" y="18501"/>
                    <a:pt x="5963" y="17975"/>
                    <a:pt x="4648" y="17624"/>
                  </a:cubicBezTo>
                  <a:cubicBezTo>
                    <a:pt x="4209" y="17537"/>
                    <a:pt x="3683" y="17449"/>
                    <a:pt x="3157" y="17186"/>
                  </a:cubicBezTo>
                  <a:cubicBezTo>
                    <a:pt x="2894" y="17186"/>
                    <a:pt x="2807" y="17098"/>
                    <a:pt x="2719" y="17098"/>
                  </a:cubicBezTo>
                  <a:cubicBezTo>
                    <a:pt x="2807" y="16748"/>
                    <a:pt x="2807" y="16485"/>
                    <a:pt x="2894" y="16134"/>
                  </a:cubicBezTo>
                  <a:cubicBezTo>
                    <a:pt x="2982" y="15608"/>
                    <a:pt x="3157" y="15169"/>
                    <a:pt x="3245" y="14731"/>
                  </a:cubicBezTo>
                  <a:cubicBezTo>
                    <a:pt x="3245" y="14468"/>
                    <a:pt x="3245" y="14117"/>
                    <a:pt x="3333" y="13854"/>
                  </a:cubicBezTo>
                  <a:cubicBezTo>
                    <a:pt x="3596" y="13153"/>
                    <a:pt x="3771" y="12539"/>
                    <a:pt x="3946" y="11837"/>
                  </a:cubicBezTo>
                  <a:lnTo>
                    <a:pt x="4209" y="10522"/>
                  </a:lnTo>
                  <a:cubicBezTo>
                    <a:pt x="4297" y="10172"/>
                    <a:pt x="4472" y="9733"/>
                    <a:pt x="4560" y="9295"/>
                  </a:cubicBezTo>
                  <a:cubicBezTo>
                    <a:pt x="4560" y="9032"/>
                    <a:pt x="4648" y="8769"/>
                    <a:pt x="4823" y="8418"/>
                  </a:cubicBezTo>
                  <a:cubicBezTo>
                    <a:pt x="4911" y="8155"/>
                    <a:pt x="4999" y="7892"/>
                    <a:pt x="5086" y="7629"/>
                  </a:cubicBezTo>
                  <a:cubicBezTo>
                    <a:pt x="5174" y="7278"/>
                    <a:pt x="5349" y="7015"/>
                    <a:pt x="5437" y="6752"/>
                  </a:cubicBezTo>
                  <a:cubicBezTo>
                    <a:pt x="5525" y="6401"/>
                    <a:pt x="5612" y="6138"/>
                    <a:pt x="5788" y="5875"/>
                  </a:cubicBezTo>
                  <a:cubicBezTo>
                    <a:pt x="5963" y="5174"/>
                    <a:pt x="6051" y="4648"/>
                    <a:pt x="6314" y="3946"/>
                  </a:cubicBezTo>
                  <a:cubicBezTo>
                    <a:pt x="6401" y="3771"/>
                    <a:pt x="6401" y="3420"/>
                    <a:pt x="6489" y="3245"/>
                  </a:cubicBezTo>
                  <a:cubicBezTo>
                    <a:pt x="6664" y="3069"/>
                    <a:pt x="6664" y="3069"/>
                    <a:pt x="6664" y="2982"/>
                  </a:cubicBezTo>
                  <a:close/>
                  <a:moveTo>
                    <a:pt x="6138" y="1"/>
                  </a:moveTo>
                  <a:cubicBezTo>
                    <a:pt x="5875" y="176"/>
                    <a:pt x="5700" y="176"/>
                    <a:pt x="5525" y="264"/>
                  </a:cubicBezTo>
                  <a:cubicBezTo>
                    <a:pt x="5437" y="351"/>
                    <a:pt x="5262" y="439"/>
                    <a:pt x="5086" y="614"/>
                  </a:cubicBezTo>
                  <a:cubicBezTo>
                    <a:pt x="4911" y="790"/>
                    <a:pt x="4648" y="1053"/>
                    <a:pt x="4560" y="1228"/>
                  </a:cubicBezTo>
                  <a:cubicBezTo>
                    <a:pt x="4209" y="1754"/>
                    <a:pt x="4034" y="2368"/>
                    <a:pt x="3946" y="2982"/>
                  </a:cubicBezTo>
                  <a:cubicBezTo>
                    <a:pt x="3771" y="3332"/>
                    <a:pt x="3771" y="3508"/>
                    <a:pt x="3683" y="3771"/>
                  </a:cubicBezTo>
                  <a:cubicBezTo>
                    <a:pt x="3596" y="4122"/>
                    <a:pt x="3596" y="4385"/>
                    <a:pt x="3420" y="4735"/>
                  </a:cubicBezTo>
                  <a:cubicBezTo>
                    <a:pt x="3245" y="5437"/>
                    <a:pt x="2982" y="5963"/>
                    <a:pt x="2807" y="6489"/>
                  </a:cubicBezTo>
                  <a:cubicBezTo>
                    <a:pt x="2719" y="6840"/>
                    <a:pt x="2456" y="7278"/>
                    <a:pt x="2368" y="7716"/>
                  </a:cubicBezTo>
                  <a:cubicBezTo>
                    <a:pt x="2280" y="8067"/>
                    <a:pt x="2193" y="8506"/>
                    <a:pt x="2017" y="8944"/>
                  </a:cubicBezTo>
                  <a:cubicBezTo>
                    <a:pt x="1930" y="9470"/>
                    <a:pt x="1754" y="9908"/>
                    <a:pt x="1579" y="10435"/>
                  </a:cubicBezTo>
                  <a:cubicBezTo>
                    <a:pt x="1491" y="10873"/>
                    <a:pt x="1404" y="11399"/>
                    <a:pt x="1316" y="11837"/>
                  </a:cubicBezTo>
                  <a:lnTo>
                    <a:pt x="965" y="13153"/>
                  </a:lnTo>
                  <a:cubicBezTo>
                    <a:pt x="878" y="13591"/>
                    <a:pt x="878" y="14205"/>
                    <a:pt x="702" y="14643"/>
                  </a:cubicBezTo>
                  <a:lnTo>
                    <a:pt x="439" y="15958"/>
                  </a:lnTo>
                  <a:cubicBezTo>
                    <a:pt x="264" y="16485"/>
                    <a:pt x="176" y="16923"/>
                    <a:pt x="88" y="17361"/>
                  </a:cubicBezTo>
                  <a:cubicBezTo>
                    <a:pt x="1" y="17887"/>
                    <a:pt x="176" y="18589"/>
                    <a:pt x="702" y="18852"/>
                  </a:cubicBezTo>
                  <a:cubicBezTo>
                    <a:pt x="965" y="19027"/>
                    <a:pt x="1053" y="19115"/>
                    <a:pt x="1316" y="19203"/>
                  </a:cubicBezTo>
                  <a:cubicBezTo>
                    <a:pt x="1491" y="19290"/>
                    <a:pt x="1842" y="19378"/>
                    <a:pt x="2193" y="19553"/>
                  </a:cubicBezTo>
                  <a:cubicBezTo>
                    <a:pt x="2631" y="19729"/>
                    <a:pt x="3070" y="19816"/>
                    <a:pt x="3508" y="19992"/>
                  </a:cubicBezTo>
                  <a:cubicBezTo>
                    <a:pt x="3946" y="20079"/>
                    <a:pt x="4472" y="20255"/>
                    <a:pt x="4911" y="20430"/>
                  </a:cubicBezTo>
                  <a:cubicBezTo>
                    <a:pt x="5437" y="20605"/>
                    <a:pt x="6138" y="20693"/>
                    <a:pt x="6664" y="20956"/>
                  </a:cubicBezTo>
                  <a:cubicBezTo>
                    <a:pt x="7191" y="21132"/>
                    <a:pt x="7717" y="21307"/>
                    <a:pt x="8330" y="21395"/>
                  </a:cubicBezTo>
                  <a:cubicBezTo>
                    <a:pt x="8857" y="21482"/>
                    <a:pt x="9383" y="21745"/>
                    <a:pt x="9909" y="21833"/>
                  </a:cubicBezTo>
                  <a:cubicBezTo>
                    <a:pt x="10522" y="21921"/>
                    <a:pt x="11049" y="22184"/>
                    <a:pt x="11575" y="22271"/>
                  </a:cubicBezTo>
                  <a:cubicBezTo>
                    <a:pt x="12101" y="22359"/>
                    <a:pt x="12802" y="22622"/>
                    <a:pt x="13328" y="22797"/>
                  </a:cubicBezTo>
                  <a:cubicBezTo>
                    <a:pt x="14030" y="23061"/>
                    <a:pt x="14731" y="23236"/>
                    <a:pt x="15433" y="23587"/>
                  </a:cubicBezTo>
                  <a:cubicBezTo>
                    <a:pt x="16046" y="23937"/>
                    <a:pt x="16748" y="24113"/>
                    <a:pt x="17361" y="24376"/>
                  </a:cubicBezTo>
                  <a:cubicBezTo>
                    <a:pt x="17975" y="24551"/>
                    <a:pt x="18589" y="24814"/>
                    <a:pt x="19290" y="24990"/>
                  </a:cubicBezTo>
                  <a:cubicBezTo>
                    <a:pt x="20167" y="25340"/>
                    <a:pt x="20869" y="25516"/>
                    <a:pt x="21746" y="25779"/>
                  </a:cubicBezTo>
                  <a:cubicBezTo>
                    <a:pt x="22096" y="25779"/>
                    <a:pt x="22447" y="25779"/>
                    <a:pt x="22798" y="25691"/>
                  </a:cubicBezTo>
                  <a:cubicBezTo>
                    <a:pt x="23061" y="25428"/>
                    <a:pt x="23324" y="25253"/>
                    <a:pt x="23411" y="24902"/>
                  </a:cubicBezTo>
                  <a:cubicBezTo>
                    <a:pt x="23674" y="24639"/>
                    <a:pt x="23762" y="24463"/>
                    <a:pt x="23762" y="24113"/>
                  </a:cubicBezTo>
                  <a:lnTo>
                    <a:pt x="23762" y="23762"/>
                  </a:lnTo>
                  <a:cubicBezTo>
                    <a:pt x="23674" y="23587"/>
                    <a:pt x="23674" y="23411"/>
                    <a:pt x="23587" y="23411"/>
                  </a:cubicBezTo>
                  <a:cubicBezTo>
                    <a:pt x="23499" y="23411"/>
                    <a:pt x="23499" y="23236"/>
                    <a:pt x="23499" y="23236"/>
                  </a:cubicBezTo>
                  <a:cubicBezTo>
                    <a:pt x="22622" y="22096"/>
                    <a:pt x="22009" y="20869"/>
                    <a:pt x="21219" y="19641"/>
                  </a:cubicBezTo>
                  <a:cubicBezTo>
                    <a:pt x="20518" y="18413"/>
                    <a:pt x="19729" y="17274"/>
                    <a:pt x="18940" y="16134"/>
                  </a:cubicBezTo>
                  <a:cubicBezTo>
                    <a:pt x="18589" y="15608"/>
                    <a:pt x="18151" y="15169"/>
                    <a:pt x="17712" y="14643"/>
                  </a:cubicBezTo>
                  <a:cubicBezTo>
                    <a:pt x="17361" y="14029"/>
                    <a:pt x="16923" y="13503"/>
                    <a:pt x="16572" y="12977"/>
                  </a:cubicBezTo>
                  <a:lnTo>
                    <a:pt x="14293" y="9645"/>
                  </a:lnTo>
                  <a:cubicBezTo>
                    <a:pt x="13854" y="9032"/>
                    <a:pt x="13416" y="8506"/>
                    <a:pt x="12977" y="7804"/>
                  </a:cubicBezTo>
                  <a:cubicBezTo>
                    <a:pt x="12451" y="7190"/>
                    <a:pt x="11925" y="6489"/>
                    <a:pt x="11487" y="5700"/>
                  </a:cubicBezTo>
                  <a:lnTo>
                    <a:pt x="11487" y="5612"/>
                  </a:lnTo>
                  <a:cubicBezTo>
                    <a:pt x="11312" y="5612"/>
                    <a:pt x="11312" y="5524"/>
                    <a:pt x="11224" y="5437"/>
                  </a:cubicBezTo>
                  <a:cubicBezTo>
                    <a:pt x="10785" y="4648"/>
                    <a:pt x="10259" y="3859"/>
                    <a:pt x="9821" y="3069"/>
                  </a:cubicBezTo>
                  <a:cubicBezTo>
                    <a:pt x="9470" y="2631"/>
                    <a:pt x="9295" y="2193"/>
                    <a:pt x="8944" y="1754"/>
                  </a:cubicBezTo>
                  <a:cubicBezTo>
                    <a:pt x="8593" y="1316"/>
                    <a:pt x="8418" y="1053"/>
                    <a:pt x="8067" y="702"/>
                  </a:cubicBezTo>
                  <a:cubicBezTo>
                    <a:pt x="7717" y="439"/>
                    <a:pt x="7541" y="264"/>
                    <a:pt x="7191" y="176"/>
                  </a:cubicBezTo>
                  <a:cubicBezTo>
                    <a:pt x="7015" y="1"/>
                    <a:pt x="6752" y="1"/>
                    <a:pt x="66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7" name="Google Shape;1347;p70"/>
          <p:cNvGrpSpPr/>
          <p:nvPr/>
        </p:nvGrpSpPr>
        <p:grpSpPr>
          <a:xfrm rot="-2700000">
            <a:off x="15588" y="79213"/>
            <a:ext cx="1284975" cy="1516186"/>
            <a:chOff x="4475375" y="3939175"/>
            <a:chExt cx="972300" cy="1147250"/>
          </a:xfrm>
        </p:grpSpPr>
        <p:sp>
          <p:nvSpPr>
            <p:cNvPr id="1348" name="Google Shape;1348;p70"/>
            <p:cNvSpPr/>
            <p:nvPr/>
          </p:nvSpPr>
          <p:spPr>
            <a:xfrm>
              <a:off x="4495275" y="3939950"/>
              <a:ext cx="952400" cy="1083775"/>
            </a:xfrm>
            <a:custGeom>
              <a:avLst/>
              <a:gdLst/>
              <a:ahLst/>
              <a:cxnLst/>
              <a:rect l="l" t="t" r="r" b="b"/>
              <a:pathLst>
                <a:path w="38096" h="43351" extrusionOk="0">
                  <a:moveTo>
                    <a:pt x="31125" y="1"/>
                  </a:moveTo>
                  <a:cubicBezTo>
                    <a:pt x="29145" y="1"/>
                    <a:pt x="27155" y="895"/>
                    <a:pt x="25782" y="2595"/>
                  </a:cubicBezTo>
                  <a:lnTo>
                    <a:pt x="1692" y="32454"/>
                  </a:lnTo>
                  <a:cubicBezTo>
                    <a:pt x="498" y="33906"/>
                    <a:pt x="1" y="35716"/>
                    <a:pt x="180" y="37427"/>
                  </a:cubicBezTo>
                  <a:cubicBezTo>
                    <a:pt x="219" y="38123"/>
                    <a:pt x="398" y="38799"/>
                    <a:pt x="677" y="39436"/>
                  </a:cubicBezTo>
                  <a:cubicBezTo>
                    <a:pt x="1075" y="40391"/>
                    <a:pt x="1692" y="41266"/>
                    <a:pt x="2547" y="41922"/>
                  </a:cubicBezTo>
                  <a:cubicBezTo>
                    <a:pt x="3164" y="42460"/>
                    <a:pt x="3880" y="42818"/>
                    <a:pt x="4636" y="43056"/>
                  </a:cubicBezTo>
                  <a:cubicBezTo>
                    <a:pt x="5267" y="43254"/>
                    <a:pt x="5924" y="43351"/>
                    <a:pt x="6584" y="43351"/>
                  </a:cubicBezTo>
                  <a:cubicBezTo>
                    <a:pt x="8584" y="43351"/>
                    <a:pt x="10605" y="42459"/>
                    <a:pt x="11996" y="40769"/>
                  </a:cubicBezTo>
                  <a:lnTo>
                    <a:pt x="36106" y="10949"/>
                  </a:lnTo>
                  <a:cubicBezTo>
                    <a:pt x="37916" y="8662"/>
                    <a:pt x="38095" y="5598"/>
                    <a:pt x="36782" y="3251"/>
                  </a:cubicBezTo>
                  <a:cubicBezTo>
                    <a:pt x="36384" y="2595"/>
                    <a:pt x="35887" y="1978"/>
                    <a:pt x="35231" y="1441"/>
                  </a:cubicBezTo>
                  <a:cubicBezTo>
                    <a:pt x="34395" y="745"/>
                    <a:pt x="33420" y="327"/>
                    <a:pt x="32406" y="128"/>
                  </a:cubicBezTo>
                  <a:cubicBezTo>
                    <a:pt x="31984" y="43"/>
                    <a:pt x="31555" y="1"/>
                    <a:pt x="311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70"/>
            <p:cNvSpPr/>
            <p:nvPr/>
          </p:nvSpPr>
          <p:spPr>
            <a:xfrm>
              <a:off x="4512175" y="3942625"/>
              <a:ext cx="903175" cy="1073750"/>
            </a:xfrm>
            <a:custGeom>
              <a:avLst/>
              <a:gdLst/>
              <a:ahLst/>
              <a:cxnLst/>
              <a:rect l="l" t="t" r="r" b="b"/>
              <a:pathLst>
                <a:path w="36127" h="42950" extrusionOk="0">
                  <a:moveTo>
                    <a:pt x="31750" y="1"/>
                  </a:moveTo>
                  <a:lnTo>
                    <a:pt x="1" y="39329"/>
                  </a:lnTo>
                  <a:cubicBezTo>
                    <a:pt x="399" y="40284"/>
                    <a:pt x="1016" y="41159"/>
                    <a:pt x="1891" y="41815"/>
                  </a:cubicBezTo>
                  <a:cubicBezTo>
                    <a:pt x="2507" y="42353"/>
                    <a:pt x="3224" y="42711"/>
                    <a:pt x="3980" y="42949"/>
                  </a:cubicBezTo>
                  <a:lnTo>
                    <a:pt x="36126" y="3124"/>
                  </a:lnTo>
                  <a:cubicBezTo>
                    <a:pt x="35728" y="2468"/>
                    <a:pt x="35231" y="1831"/>
                    <a:pt x="34594" y="1314"/>
                  </a:cubicBezTo>
                  <a:cubicBezTo>
                    <a:pt x="33739" y="618"/>
                    <a:pt x="32764" y="200"/>
                    <a:pt x="317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70"/>
            <p:cNvSpPr/>
            <p:nvPr/>
          </p:nvSpPr>
          <p:spPr>
            <a:xfrm>
              <a:off x="4475375" y="4830350"/>
              <a:ext cx="250175" cy="256075"/>
            </a:xfrm>
            <a:custGeom>
              <a:avLst/>
              <a:gdLst/>
              <a:ahLst/>
              <a:cxnLst/>
              <a:rect l="l" t="t" r="r" b="b"/>
              <a:pathLst>
                <a:path w="10007" h="10243" extrusionOk="0">
                  <a:moveTo>
                    <a:pt x="976" y="0"/>
                  </a:moveTo>
                  <a:cubicBezTo>
                    <a:pt x="976" y="0"/>
                    <a:pt x="147" y="9708"/>
                    <a:pt x="15" y="10221"/>
                  </a:cubicBezTo>
                  <a:lnTo>
                    <a:pt x="15" y="10221"/>
                  </a:lnTo>
                  <a:lnTo>
                    <a:pt x="10007" y="7281"/>
                  </a:lnTo>
                  <a:lnTo>
                    <a:pt x="976" y="0"/>
                  </a:lnTo>
                  <a:close/>
                  <a:moveTo>
                    <a:pt x="15" y="10221"/>
                  </a:moveTo>
                  <a:lnTo>
                    <a:pt x="1" y="10225"/>
                  </a:lnTo>
                  <a:cubicBezTo>
                    <a:pt x="2" y="10237"/>
                    <a:pt x="4" y="10242"/>
                    <a:pt x="6" y="10242"/>
                  </a:cubicBezTo>
                  <a:cubicBezTo>
                    <a:pt x="9" y="10242"/>
                    <a:pt x="12" y="10235"/>
                    <a:pt x="15" y="1022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70"/>
            <p:cNvSpPr/>
            <p:nvPr/>
          </p:nvSpPr>
          <p:spPr>
            <a:xfrm>
              <a:off x="4475375" y="4989000"/>
              <a:ext cx="95025" cy="97000"/>
            </a:xfrm>
            <a:custGeom>
              <a:avLst/>
              <a:gdLst/>
              <a:ahLst/>
              <a:cxnLst/>
              <a:rect l="l" t="t" r="r" b="b"/>
              <a:pathLst>
                <a:path w="3801" h="3880" extrusionOk="0">
                  <a:moveTo>
                    <a:pt x="399" y="0"/>
                  </a:moveTo>
                  <a:cubicBezTo>
                    <a:pt x="220" y="1950"/>
                    <a:pt x="61" y="3680"/>
                    <a:pt x="1" y="3879"/>
                  </a:cubicBezTo>
                  <a:lnTo>
                    <a:pt x="3800" y="2745"/>
                  </a:lnTo>
                  <a:lnTo>
                    <a:pt x="39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70"/>
            <p:cNvSpPr/>
            <p:nvPr/>
          </p:nvSpPr>
          <p:spPr>
            <a:xfrm>
              <a:off x="5127375" y="3939175"/>
              <a:ext cx="320300" cy="287950"/>
            </a:xfrm>
            <a:custGeom>
              <a:avLst/>
              <a:gdLst/>
              <a:ahLst/>
              <a:cxnLst/>
              <a:rect l="l" t="t" r="r" b="b"/>
              <a:pathLst>
                <a:path w="12812" h="11518" extrusionOk="0">
                  <a:moveTo>
                    <a:pt x="5846" y="0"/>
                  </a:moveTo>
                  <a:cubicBezTo>
                    <a:pt x="3845" y="0"/>
                    <a:pt x="1842" y="889"/>
                    <a:pt x="478" y="2566"/>
                  </a:cubicBezTo>
                  <a:lnTo>
                    <a:pt x="0" y="3163"/>
                  </a:lnTo>
                  <a:lnTo>
                    <a:pt x="10325" y="11518"/>
                  </a:lnTo>
                  <a:lnTo>
                    <a:pt x="10802" y="10921"/>
                  </a:lnTo>
                  <a:cubicBezTo>
                    <a:pt x="12632" y="8673"/>
                    <a:pt x="12811" y="5590"/>
                    <a:pt x="11478" y="3242"/>
                  </a:cubicBezTo>
                  <a:cubicBezTo>
                    <a:pt x="11080" y="2566"/>
                    <a:pt x="10583" y="1949"/>
                    <a:pt x="9927" y="1432"/>
                  </a:cubicBezTo>
                  <a:cubicBezTo>
                    <a:pt x="9091" y="756"/>
                    <a:pt x="8116" y="318"/>
                    <a:pt x="7102" y="119"/>
                  </a:cubicBezTo>
                  <a:cubicBezTo>
                    <a:pt x="6687" y="40"/>
                    <a:pt x="6267" y="0"/>
                    <a:pt x="58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70"/>
            <p:cNvSpPr/>
            <p:nvPr/>
          </p:nvSpPr>
          <p:spPr>
            <a:xfrm>
              <a:off x="5083600" y="3999875"/>
              <a:ext cx="317825" cy="263025"/>
            </a:xfrm>
            <a:custGeom>
              <a:avLst/>
              <a:gdLst/>
              <a:ahLst/>
              <a:cxnLst/>
              <a:rect l="l" t="t" r="r" b="b"/>
              <a:pathLst>
                <a:path w="12713" h="10521" extrusionOk="0">
                  <a:moveTo>
                    <a:pt x="1657" y="0"/>
                  </a:moveTo>
                  <a:cubicBezTo>
                    <a:pt x="1229" y="0"/>
                    <a:pt x="802" y="184"/>
                    <a:pt x="518" y="536"/>
                  </a:cubicBezTo>
                  <a:lnTo>
                    <a:pt x="498" y="575"/>
                  </a:lnTo>
                  <a:cubicBezTo>
                    <a:pt x="1" y="1192"/>
                    <a:pt x="80" y="2127"/>
                    <a:pt x="717" y="2624"/>
                  </a:cubicBezTo>
                  <a:lnTo>
                    <a:pt x="10126" y="10204"/>
                  </a:lnTo>
                  <a:cubicBezTo>
                    <a:pt x="10399" y="10417"/>
                    <a:pt x="10727" y="10520"/>
                    <a:pt x="11052" y="10520"/>
                  </a:cubicBezTo>
                  <a:cubicBezTo>
                    <a:pt x="11484" y="10520"/>
                    <a:pt x="11911" y="10337"/>
                    <a:pt x="12195" y="9985"/>
                  </a:cubicBezTo>
                  <a:lnTo>
                    <a:pt x="12215" y="9965"/>
                  </a:lnTo>
                  <a:cubicBezTo>
                    <a:pt x="12712" y="9348"/>
                    <a:pt x="12613" y="8393"/>
                    <a:pt x="11996" y="7896"/>
                  </a:cubicBezTo>
                  <a:lnTo>
                    <a:pt x="2567" y="317"/>
                  </a:lnTo>
                  <a:cubicBezTo>
                    <a:pt x="2302" y="104"/>
                    <a:pt x="1979" y="0"/>
                    <a:pt x="16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70"/>
            <p:cNvSpPr/>
            <p:nvPr/>
          </p:nvSpPr>
          <p:spPr>
            <a:xfrm>
              <a:off x="4999050" y="4110025"/>
              <a:ext cx="318325" cy="263775"/>
            </a:xfrm>
            <a:custGeom>
              <a:avLst/>
              <a:gdLst/>
              <a:ahLst/>
              <a:cxnLst/>
              <a:rect l="l" t="t" r="r" b="b"/>
              <a:pathLst>
                <a:path w="12733" h="10551" extrusionOk="0">
                  <a:moveTo>
                    <a:pt x="1651" y="1"/>
                  </a:moveTo>
                  <a:cubicBezTo>
                    <a:pt x="1222" y="1"/>
                    <a:pt x="800" y="194"/>
                    <a:pt x="518" y="566"/>
                  </a:cubicBezTo>
                  <a:lnTo>
                    <a:pt x="498" y="586"/>
                  </a:lnTo>
                  <a:cubicBezTo>
                    <a:pt x="1" y="1202"/>
                    <a:pt x="100" y="2157"/>
                    <a:pt x="717" y="2655"/>
                  </a:cubicBezTo>
                  <a:lnTo>
                    <a:pt x="10146" y="10234"/>
                  </a:lnTo>
                  <a:cubicBezTo>
                    <a:pt x="10411" y="10447"/>
                    <a:pt x="10734" y="10550"/>
                    <a:pt x="11056" y="10550"/>
                  </a:cubicBezTo>
                  <a:cubicBezTo>
                    <a:pt x="11484" y="10550"/>
                    <a:pt x="11911" y="10367"/>
                    <a:pt x="12195" y="10015"/>
                  </a:cubicBezTo>
                  <a:lnTo>
                    <a:pt x="12235" y="9995"/>
                  </a:lnTo>
                  <a:cubicBezTo>
                    <a:pt x="12732" y="9358"/>
                    <a:pt x="12633" y="8423"/>
                    <a:pt x="11996" y="7926"/>
                  </a:cubicBezTo>
                  <a:lnTo>
                    <a:pt x="2587" y="347"/>
                  </a:lnTo>
                  <a:cubicBezTo>
                    <a:pt x="2311" y="114"/>
                    <a:pt x="1979" y="1"/>
                    <a:pt x="16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70"/>
            <p:cNvSpPr/>
            <p:nvPr/>
          </p:nvSpPr>
          <p:spPr>
            <a:xfrm>
              <a:off x="5046300" y="4056775"/>
              <a:ext cx="318325" cy="263775"/>
            </a:xfrm>
            <a:custGeom>
              <a:avLst/>
              <a:gdLst/>
              <a:ahLst/>
              <a:cxnLst/>
              <a:rect l="l" t="t" r="r" b="b"/>
              <a:pathLst>
                <a:path w="12733" h="10551" extrusionOk="0">
                  <a:moveTo>
                    <a:pt x="1676" y="0"/>
                  </a:moveTo>
                  <a:cubicBezTo>
                    <a:pt x="1244" y="0"/>
                    <a:pt x="815" y="198"/>
                    <a:pt x="518" y="587"/>
                  </a:cubicBezTo>
                  <a:lnTo>
                    <a:pt x="498" y="607"/>
                  </a:lnTo>
                  <a:cubicBezTo>
                    <a:pt x="1" y="1224"/>
                    <a:pt x="100" y="2179"/>
                    <a:pt x="717" y="2676"/>
                  </a:cubicBezTo>
                  <a:lnTo>
                    <a:pt x="10146" y="10235"/>
                  </a:lnTo>
                  <a:cubicBezTo>
                    <a:pt x="10409" y="10447"/>
                    <a:pt x="10729" y="10550"/>
                    <a:pt x="11048" y="10550"/>
                  </a:cubicBezTo>
                  <a:cubicBezTo>
                    <a:pt x="11479" y="10550"/>
                    <a:pt x="11909" y="10362"/>
                    <a:pt x="12195" y="9996"/>
                  </a:cubicBezTo>
                  <a:lnTo>
                    <a:pt x="12235" y="9977"/>
                  </a:lnTo>
                  <a:cubicBezTo>
                    <a:pt x="12732" y="9360"/>
                    <a:pt x="12633" y="8405"/>
                    <a:pt x="11996" y="7908"/>
                  </a:cubicBezTo>
                  <a:lnTo>
                    <a:pt x="2587" y="329"/>
                  </a:lnTo>
                  <a:cubicBezTo>
                    <a:pt x="2316" y="109"/>
                    <a:pt x="1995" y="0"/>
                    <a:pt x="16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70"/>
            <p:cNvSpPr/>
            <p:nvPr/>
          </p:nvSpPr>
          <p:spPr>
            <a:xfrm>
              <a:off x="5342700" y="3993350"/>
              <a:ext cx="14450" cy="13950"/>
            </a:xfrm>
            <a:custGeom>
              <a:avLst/>
              <a:gdLst/>
              <a:ahLst/>
              <a:cxnLst/>
              <a:rect l="l" t="t" r="r" b="b"/>
              <a:pathLst>
                <a:path w="578" h="558" fill="none" extrusionOk="0">
                  <a:moveTo>
                    <a:pt x="1" y="1"/>
                  </a:moveTo>
                  <a:cubicBezTo>
                    <a:pt x="200" y="180"/>
                    <a:pt x="399" y="359"/>
                    <a:pt x="578" y="558"/>
                  </a:cubicBezTo>
                </a:path>
              </a:pathLst>
            </a:custGeom>
            <a:noFill/>
            <a:ln w="134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70"/>
            <p:cNvSpPr/>
            <p:nvPr/>
          </p:nvSpPr>
          <p:spPr>
            <a:xfrm>
              <a:off x="5226325" y="3970475"/>
              <a:ext cx="88550" cy="30375"/>
            </a:xfrm>
            <a:custGeom>
              <a:avLst/>
              <a:gdLst/>
              <a:ahLst/>
              <a:cxnLst/>
              <a:rect l="l" t="t" r="r" b="b"/>
              <a:pathLst>
                <a:path w="3542" h="1215" fill="none" extrusionOk="0">
                  <a:moveTo>
                    <a:pt x="1" y="1214"/>
                  </a:moveTo>
                  <a:cubicBezTo>
                    <a:pt x="976" y="478"/>
                    <a:pt x="2308" y="1"/>
                    <a:pt x="3542" y="339"/>
                  </a:cubicBezTo>
                </a:path>
              </a:pathLst>
            </a:custGeom>
            <a:noFill/>
            <a:ln w="134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70"/>
            <p:cNvSpPr/>
            <p:nvPr/>
          </p:nvSpPr>
          <p:spPr>
            <a:xfrm>
              <a:off x="5039850" y="4343975"/>
              <a:ext cx="39300" cy="35825"/>
            </a:xfrm>
            <a:custGeom>
              <a:avLst/>
              <a:gdLst/>
              <a:ahLst/>
              <a:cxnLst/>
              <a:rect l="l" t="t" r="r" b="b"/>
              <a:pathLst>
                <a:path w="1572" h="1433" fill="none" extrusionOk="0">
                  <a:moveTo>
                    <a:pt x="219" y="0"/>
                  </a:moveTo>
                  <a:cubicBezTo>
                    <a:pt x="0" y="796"/>
                    <a:pt x="856" y="1433"/>
                    <a:pt x="1572" y="1075"/>
                  </a:cubicBezTo>
                </a:path>
              </a:pathLst>
            </a:custGeom>
            <a:solidFill>
              <a:schemeClr val="lt2"/>
            </a:solidFill>
            <a:ln w="179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70"/>
            <p:cNvSpPr/>
            <p:nvPr/>
          </p:nvSpPr>
          <p:spPr>
            <a:xfrm>
              <a:off x="5025425" y="4293250"/>
              <a:ext cx="31850" cy="29000"/>
            </a:xfrm>
            <a:custGeom>
              <a:avLst/>
              <a:gdLst/>
              <a:ahLst/>
              <a:cxnLst/>
              <a:rect l="l" t="t" r="r" b="b"/>
              <a:pathLst>
                <a:path w="1274" h="1160" extrusionOk="0">
                  <a:moveTo>
                    <a:pt x="647" y="0"/>
                  </a:moveTo>
                  <a:cubicBezTo>
                    <a:pt x="498" y="0"/>
                    <a:pt x="348" y="60"/>
                    <a:pt x="239" y="179"/>
                  </a:cubicBezTo>
                  <a:cubicBezTo>
                    <a:pt x="0" y="398"/>
                    <a:pt x="0" y="776"/>
                    <a:pt x="239" y="995"/>
                  </a:cubicBezTo>
                  <a:cubicBezTo>
                    <a:pt x="348" y="1104"/>
                    <a:pt x="498" y="1159"/>
                    <a:pt x="647" y="1159"/>
                  </a:cubicBezTo>
                  <a:cubicBezTo>
                    <a:pt x="796" y="1159"/>
                    <a:pt x="945" y="1104"/>
                    <a:pt x="1055" y="995"/>
                  </a:cubicBezTo>
                  <a:cubicBezTo>
                    <a:pt x="1273" y="776"/>
                    <a:pt x="1273" y="398"/>
                    <a:pt x="1055" y="179"/>
                  </a:cubicBezTo>
                  <a:cubicBezTo>
                    <a:pt x="945" y="60"/>
                    <a:pt x="796" y="0"/>
                    <a:pt x="6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70"/>
            <p:cNvSpPr/>
            <p:nvPr/>
          </p:nvSpPr>
          <p:spPr>
            <a:xfrm>
              <a:off x="5099025" y="4342975"/>
              <a:ext cx="31850" cy="29000"/>
            </a:xfrm>
            <a:custGeom>
              <a:avLst/>
              <a:gdLst/>
              <a:ahLst/>
              <a:cxnLst/>
              <a:rect l="l" t="t" r="r" b="b"/>
              <a:pathLst>
                <a:path w="1274" h="1160" extrusionOk="0">
                  <a:moveTo>
                    <a:pt x="627" y="1"/>
                  </a:moveTo>
                  <a:cubicBezTo>
                    <a:pt x="478" y="1"/>
                    <a:pt x="329" y="60"/>
                    <a:pt x="219" y="180"/>
                  </a:cubicBezTo>
                  <a:cubicBezTo>
                    <a:pt x="0" y="398"/>
                    <a:pt x="0" y="776"/>
                    <a:pt x="219" y="995"/>
                  </a:cubicBezTo>
                  <a:cubicBezTo>
                    <a:pt x="329" y="1105"/>
                    <a:pt x="478" y="1159"/>
                    <a:pt x="627" y="1159"/>
                  </a:cubicBezTo>
                  <a:cubicBezTo>
                    <a:pt x="776" y="1159"/>
                    <a:pt x="925" y="1105"/>
                    <a:pt x="1035" y="995"/>
                  </a:cubicBezTo>
                  <a:cubicBezTo>
                    <a:pt x="1273" y="776"/>
                    <a:pt x="1273" y="398"/>
                    <a:pt x="1035" y="180"/>
                  </a:cubicBezTo>
                  <a:cubicBezTo>
                    <a:pt x="925" y="60"/>
                    <a:pt x="776" y="1"/>
                    <a:pt x="6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70"/>
            <p:cNvSpPr/>
            <p:nvPr/>
          </p:nvSpPr>
          <p:spPr>
            <a:xfrm>
              <a:off x="5090575" y="4388225"/>
              <a:ext cx="76100" cy="76125"/>
            </a:xfrm>
            <a:custGeom>
              <a:avLst/>
              <a:gdLst/>
              <a:ahLst/>
              <a:cxnLst/>
              <a:rect l="l" t="t" r="r" b="b"/>
              <a:pathLst>
                <a:path w="3044" h="3045" extrusionOk="0">
                  <a:moveTo>
                    <a:pt x="1532" y="1"/>
                  </a:moveTo>
                  <a:cubicBezTo>
                    <a:pt x="677" y="1"/>
                    <a:pt x="0" y="677"/>
                    <a:pt x="0" y="1513"/>
                  </a:cubicBezTo>
                  <a:cubicBezTo>
                    <a:pt x="0" y="2368"/>
                    <a:pt x="677" y="3044"/>
                    <a:pt x="1532" y="3044"/>
                  </a:cubicBezTo>
                  <a:cubicBezTo>
                    <a:pt x="2367" y="3044"/>
                    <a:pt x="3044" y="2368"/>
                    <a:pt x="3044" y="1513"/>
                  </a:cubicBezTo>
                  <a:cubicBezTo>
                    <a:pt x="3044" y="697"/>
                    <a:pt x="2367" y="1"/>
                    <a:pt x="15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70"/>
            <p:cNvSpPr/>
            <p:nvPr/>
          </p:nvSpPr>
          <p:spPr>
            <a:xfrm>
              <a:off x="4931425" y="4282800"/>
              <a:ext cx="76125" cy="75625"/>
            </a:xfrm>
            <a:custGeom>
              <a:avLst/>
              <a:gdLst/>
              <a:ahLst/>
              <a:cxnLst/>
              <a:rect l="l" t="t" r="r" b="b"/>
              <a:pathLst>
                <a:path w="3045" h="3025" extrusionOk="0">
                  <a:moveTo>
                    <a:pt x="1532" y="1"/>
                  </a:moveTo>
                  <a:cubicBezTo>
                    <a:pt x="677" y="1"/>
                    <a:pt x="1" y="657"/>
                    <a:pt x="1" y="1512"/>
                  </a:cubicBezTo>
                  <a:cubicBezTo>
                    <a:pt x="1" y="2348"/>
                    <a:pt x="677" y="3024"/>
                    <a:pt x="1532" y="3024"/>
                  </a:cubicBezTo>
                  <a:cubicBezTo>
                    <a:pt x="2368" y="3024"/>
                    <a:pt x="3044" y="2348"/>
                    <a:pt x="3044" y="1512"/>
                  </a:cubicBezTo>
                  <a:cubicBezTo>
                    <a:pt x="3044" y="697"/>
                    <a:pt x="2368" y="1"/>
                    <a:pt x="15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63" name="Google Shape;1363;p70"/>
          <p:cNvSpPr/>
          <p:nvPr/>
        </p:nvSpPr>
        <p:spPr>
          <a:xfrm rot="-4214020">
            <a:off x="1883101" y="1285794"/>
            <a:ext cx="215135" cy="18968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70"/>
          <p:cNvSpPr/>
          <p:nvPr/>
        </p:nvSpPr>
        <p:spPr>
          <a:xfrm rot="-4214001">
            <a:off x="1814210" y="1124068"/>
            <a:ext cx="99492" cy="87711"/>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067;p115">
            <a:extLst>
              <a:ext uri="{FF2B5EF4-FFF2-40B4-BE49-F238E27FC236}">
                <a16:creationId xmlns:a16="http://schemas.microsoft.com/office/drawing/2014/main" id="{227645B8-0A1B-468D-BE79-5DFEED70F828}"/>
              </a:ext>
            </a:extLst>
          </p:cNvPr>
          <p:cNvSpPr txBox="1">
            <a:spLocks noGrp="1"/>
          </p:cNvSpPr>
          <p:nvPr>
            <p:ph type="title"/>
          </p:nvPr>
        </p:nvSpPr>
        <p:spPr>
          <a:xfrm flipH="1">
            <a:off x="3260631" y="611945"/>
            <a:ext cx="6367463" cy="988664"/>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MERCI!</a:t>
            </a:r>
            <a:endParaRPr dirty="0"/>
          </a:p>
        </p:txBody>
      </p:sp>
      <p:sp>
        <p:nvSpPr>
          <p:cNvPr id="28" name="Google Shape;4068;p115">
            <a:extLst>
              <a:ext uri="{FF2B5EF4-FFF2-40B4-BE49-F238E27FC236}">
                <a16:creationId xmlns:a16="http://schemas.microsoft.com/office/drawing/2014/main" id="{36F027BA-FCC9-46C1-8B13-3E3C5F7BDCC0}"/>
              </a:ext>
            </a:extLst>
          </p:cNvPr>
          <p:cNvSpPr txBox="1">
            <a:spLocks/>
          </p:cNvSpPr>
          <p:nvPr/>
        </p:nvSpPr>
        <p:spPr>
          <a:xfrm>
            <a:off x="6274487" y="3455237"/>
            <a:ext cx="4569600" cy="6864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1"/>
              </a:buClr>
              <a:buSzPts val="1400"/>
              <a:buFont typeface="Questrial"/>
              <a:buNone/>
              <a:defRPr sz="1400" b="0" i="0" u="none" strike="noStrike" cap="none">
                <a:solidFill>
                  <a:schemeClr val="dk2"/>
                </a:solidFill>
                <a:latin typeface="Questrial"/>
                <a:ea typeface="Questrial"/>
                <a:cs typeface="Questrial"/>
                <a:sym typeface="Questrial"/>
              </a:defRPr>
            </a:lvl1pPr>
            <a:lvl2pPr marL="914400" marR="0" lvl="1"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2pPr>
            <a:lvl3pPr marL="1371600" marR="0" lvl="2"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3pPr>
            <a:lvl4pPr marL="1828800" marR="0" lvl="3"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4pPr>
            <a:lvl5pPr marL="2286000" marR="0" lvl="4"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5pPr>
            <a:lvl6pPr marL="2743200" marR="0" lvl="5"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6pPr>
            <a:lvl7pPr marL="3200400" marR="0" lvl="6"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7pPr>
            <a:lvl8pPr marL="3657600" marR="0" lvl="7"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8pPr>
            <a:lvl9pPr marL="4114800" marR="0" lvl="8"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9pPr>
          </a:lstStyle>
          <a:p>
            <a:pPr marL="0" indent="0" algn="l"/>
            <a:r>
              <a:rPr lang="fr-FR" b="1" dirty="0"/>
              <a:t>Vous avez des questions?</a:t>
            </a:r>
          </a:p>
          <a:p>
            <a:pPr marL="0" indent="0" algn="l"/>
            <a:r>
              <a:rPr lang="fr-FR" dirty="0"/>
              <a:t>eaj@marchiennes.fr</a:t>
            </a:r>
            <a:br>
              <a:rPr lang="fr-FR" dirty="0"/>
            </a:br>
            <a:r>
              <a:rPr lang="fr-FR" dirty="0"/>
              <a:t>03 27 92 90 67 </a:t>
            </a:r>
            <a:br>
              <a:rPr lang="fr-FR" dirty="0"/>
            </a:br>
            <a:r>
              <a:rPr lang="fr-FR" dirty="0"/>
              <a:t>www.marchiennes.fr</a:t>
            </a:r>
          </a:p>
        </p:txBody>
      </p:sp>
      <p:sp>
        <p:nvSpPr>
          <p:cNvPr id="29" name="Google Shape;4068;p115">
            <a:extLst>
              <a:ext uri="{FF2B5EF4-FFF2-40B4-BE49-F238E27FC236}">
                <a16:creationId xmlns:a16="http://schemas.microsoft.com/office/drawing/2014/main" id="{B8831609-449C-4A0E-A0D3-07D7E7BA0CDE}"/>
              </a:ext>
            </a:extLst>
          </p:cNvPr>
          <p:cNvSpPr txBox="1">
            <a:spLocks/>
          </p:cNvSpPr>
          <p:nvPr/>
        </p:nvSpPr>
        <p:spPr>
          <a:xfrm>
            <a:off x="454296" y="2269259"/>
            <a:ext cx="6843325" cy="165166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1"/>
              </a:buClr>
              <a:buSzPts val="1400"/>
              <a:buFont typeface="Questrial"/>
              <a:buNone/>
              <a:defRPr sz="1400" b="0" i="0" u="none" strike="noStrike" cap="none">
                <a:solidFill>
                  <a:schemeClr val="dk2"/>
                </a:solidFill>
                <a:latin typeface="Questrial"/>
                <a:ea typeface="Questrial"/>
                <a:cs typeface="Questrial"/>
                <a:sym typeface="Questrial"/>
              </a:defRPr>
            </a:lvl1pPr>
            <a:lvl2pPr marL="914400" marR="0" lvl="1"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2pPr>
            <a:lvl3pPr marL="1371600" marR="0" lvl="2"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3pPr>
            <a:lvl4pPr marL="1828800" marR="0" lvl="3"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4pPr>
            <a:lvl5pPr marL="2286000" marR="0" lvl="4"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5pPr>
            <a:lvl6pPr marL="2743200" marR="0" lvl="5"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6pPr>
            <a:lvl7pPr marL="3200400" marR="0" lvl="6"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7pPr>
            <a:lvl8pPr marL="3657600" marR="0" lvl="7"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8pPr>
            <a:lvl9pPr marL="4114800" marR="0" lvl="8" indent="-330200" algn="ctr" rtl="0">
              <a:lnSpc>
                <a:spcPct val="100000"/>
              </a:lnSpc>
              <a:spcBef>
                <a:spcPts val="0"/>
              </a:spcBef>
              <a:spcAft>
                <a:spcPts val="0"/>
              </a:spcAft>
              <a:buClr>
                <a:schemeClr val="dk2"/>
              </a:buClr>
              <a:buSzPts val="1600"/>
              <a:buFont typeface="Questrial"/>
              <a:buNone/>
              <a:defRPr sz="1600" b="0" i="0" u="none" strike="noStrike" cap="none">
                <a:solidFill>
                  <a:schemeClr val="dk2"/>
                </a:solidFill>
                <a:latin typeface="Questrial"/>
                <a:ea typeface="Questrial"/>
                <a:cs typeface="Questrial"/>
                <a:sym typeface="Questrial"/>
              </a:defRPr>
            </a:lvl9pPr>
          </a:lstStyle>
          <a:p>
            <a:pPr marL="0" indent="0" algn="l"/>
            <a:r>
              <a:rPr lang="fr-FR" dirty="0"/>
              <a:t>Votre Maire : 		M. Claude MERLY</a:t>
            </a:r>
          </a:p>
          <a:p>
            <a:pPr marL="0" indent="0" algn="l"/>
            <a:r>
              <a:rPr lang="fr-FR" dirty="0"/>
              <a:t>Adjointe a l’Enseignement : 	Mme. Valérie GOUPY</a:t>
            </a:r>
          </a:p>
          <a:p>
            <a:pPr marL="0" indent="0" algn="l"/>
            <a:r>
              <a:rPr lang="fr-FR" dirty="0"/>
              <a:t>Responsable Service Enseignement Animation Jeunesse : Mme. Sylvie BOULNOIS</a:t>
            </a:r>
          </a:p>
          <a:p>
            <a:pPr marL="0" indent="0" algn="l"/>
            <a:r>
              <a:rPr lang="fr-FR" dirty="0"/>
              <a:t>Directeur : M. Mathieu COUCHY</a:t>
            </a:r>
          </a:p>
          <a:p>
            <a:pPr marL="0" indent="0" algn="l"/>
            <a:r>
              <a:rPr lang="fr-FR" dirty="0"/>
              <a:t>Directrice Adjointe : Mme. Valérie JOLY</a:t>
            </a:r>
          </a:p>
          <a:p>
            <a:pPr marL="0" indent="0" algn="l"/>
            <a:endParaRPr lang="fr-FR" dirty="0"/>
          </a:p>
        </p:txBody>
      </p:sp>
      <p:pic>
        <p:nvPicPr>
          <p:cNvPr id="2" name="Background Music for Presentations, Speeches, Lectures and Videos  12 min">
            <a:hlinkClick r:id="" action="ppaction://media"/>
            <a:extLst>
              <a:ext uri="{FF2B5EF4-FFF2-40B4-BE49-F238E27FC236}">
                <a16:creationId xmlns:a16="http://schemas.microsoft.com/office/drawing/2014/main" id="{47D8DC31-78F7-4DD8-A414-DFCFC73D11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625285" y="4999374"/>
            <a:ext cx="53257" cy="532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47"/>
                                        </p:tgtEl>
                                        <p:attrNameLst>
                                          <p:attrName>style.visibility</p:attrName>
                                        </p:attrNameLst>
                                      </p:cBhvr>
                                      <p:to>
                                        <p:strVal val="visible"/>
                                      </p:to>
                                    </p:set>
                                    <p:animEffect transition="in" filter="fade">
                                      <p:cBhvr>
                                        <p:cTn id="7" dur="1000"/>
                                        <p:tgtEl>
                                          <p:spTgt spid="13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8"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Meet Our Professors by Slidesgo">
  <a:themeElements>
    <a:clrScheme name="Simple Light">
      <a:dk1>
        <a:srgbClr val="313131"/>
      </a:dk1>
      <a:lt1>
        <a:srgbClr val="666666"/>
      </a:lt1>
      <a:dk2>
        <a:srgbClr val="FFFFFF"/>
      </a:dk2>
      <a:lt2>
        <a:srgbClr val="1F1F1F"/>
      </a:lt2>
      <a:accent1>
        <a:srgbClr val="FF8361"/>
      </a:accent1>
      <a:accent2>
        <a:srgbClr val="FCC6C7"/>
      </a:accent2>
      <a:accent3>
        <a:srgbClr val="FBAF42"/>
      </a:accent3>
      <a:accent4>
        <a:srgbClr val="A4E7FA"/>
      </a:accent4>
      <a:accent5>
        <a:srgbClr val="25A0A6"/>
      </a:accent5>
      <a:accent6>
        <a:srgbClr val="BBDCDC"/>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1272</TotalTime>
  <Words>2796</Words>
  <Application>Microsoft Office PowerPoint</Application>
  <PresentationFormat>Affichage à l'écran (16:9)</PresentationFormat>
  <Paragraphs>287</Paragraphs>
  <Slides>18</Slides>
  <Notes>12</Notes>
  <HiddenSlides>0</HiddenSlides>
  <MMClips>2</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18</vt:i4>
      </vt:variant>
    </vt:vector>
  </HeadingPairs>
  <TitlesOfParts>
    <vt:vector size="25" baseType="lpstr">
      <vt:lpstr>Gaegu</vt:lpstr>
      <vt:lpstr>Questrial</vt:lpstr>
      <vt:lpstr>Fira Sans Extra Condensed Medium</vt:lpstr>
      <vt:lpstr>Permanent Marker</vt:lpstr>
      <vt:lpstr>Arial</vt:lpstr>
      <vt:lpstr>Sarala</vt:lpstr>
      <vt:lpstr>Meet Our Professors by Slidesgo</vt:lpstr>
      <vt:lpstr>REGLEMENTS</vt:lpstr>
      <vt:lpstr>REGLEMENT INTERIEUR DU RESTAURANT SCOLAIRE</vt:lpstr>
      <vt:lpstr>02-Animation</vt:lpstr>
      <vt:lpstr>06 - Hygiène</vt:lpstr>
      <vt:lpstr>CHARTE DE BONNE CONDUITE AU RESTAURANT SCOLAIRE</vt:lpstr>
      <vt:lpstr>Présentation PowerPoint</vt:lpstr>
      <vt:lpstr>RĖGLEMENT  INTÉRIEUR  DES ACCUEILS PERISCOLAIRES ET EXTRASCOLAIRES </vt:lpstr>
      <vt:lpstr>REGLES DE FONCTIONNEMENT</vt:lpstr>
      <vt:lpstr>MODALITES D’ACCUEIL</vt:lpstr>
      <vt:lpstr>MODALITES D’ACCUEIL</vt:lpstr>
      <vt:lpstr>REGLES DE FONCTIONNEMENT</vt:lpstr>
      <vt:lpstr>REGLES DE FONCTIONNEMENT</vt:lpstr>
      <vt:lpstr>TARIFICATION – FACTURATION - RECOUVREMENT</vt:lpstr>
      <vt:lpstr>MODALITES PARTICULIERES</vt:lpstr>
      <vt:lpstr>REGLEMENT INTERIEUR CENTRE DE LOISIRS ETE</vt:lpstr>
      <vt:lpstr>FONCTIONNEMENT</vt:lpstr>
      <vt:lpstr>ACCEPTATION DU PRESENT REGLEMENT</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REGLEMENTS</dc:title>
  <dc:creator>Mathieu Couchy</dc:creator>
  <cp:lastModifiedBy>Valérie JOLY</cp:lastModifiedBy>
  <cp:revision>95</cp:revision>
  <dcterms:modified xsi:type="dcterms:W3CDTF">2026-05-26T07:20:15Z</dcterms:modified>
</cp:coreProperties>
</file>