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7" r:id="rId5"/>
    <p:sldId id="275" r:id="rId6"/>
    <p:sldId id="280" r:id="rId7"/>
    <p:sldId id="281" r:id="rId8"/>
    <p:sldId id="282" r:id="rId9"/>
    <p:sldId id="276" r:id="rId10"/>
    <p:sldId id="283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5688" autoAdjust="0"/>
  </p:normalViewPr>
  <p:slideViewPr>
    <p:cSldViewPr>
      <p:cViewPr varScale="1">
        <p:scale>
          <a:sx n="65" d="100"/>
          <a:sy n="65" d="100"/>
        </p:scale>
        <p:origin x="726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276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fld id="{D247CF73-00AD-4D86-B1C0-40C524DC753D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fld id="{2D15D309-6369-46AD-B791-8C5B000D182A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4" name="Espace réservé de l’image des diapositives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dirty="0"/>
              <a:t>Modifiez les styles du texte du masque</a:t>
            </a:r>
          </a:p>
          <a:p>
            <a:pPr lvl="1" rtl="0"/>
            <a:r>
              <a:rPr lang="fr-FR" dirty="0"/>
              <a:t>Deuxième niveau</a:t>
            </a:r>
          </a:p>
          <a:p>
            <a:pPr lvl="2" rtl="0"/>
            <a:r>
              <a:rPr lang="fr-FR" dirty="0"/>
              <a:t>Troisième niveau</a:t>
            </a:r>
          </a:p>
          <a:p>
            <a:pPr lvl="3" rtl="0"/>
            <a:r>
              <a:rPr lang="fr-FR" dirty="0"/>
              <a:t>Quatrième niveau</a:t>
            </a:r>
          </a:p>
          <a:p>
            <a:pPr lvl="4" rtl="0"/>
            <a:r>
              <a:rPr lang="fr-FR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itre 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 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fr-FR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FD9CBA-813B-4BF9-9039-D153AA8B6F68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 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326F9E-EF76-4EED-BDB6-6FA9672C6B0A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 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 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 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46F64E-A6EF-4E74-BA0C-AD195BC248A1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9" name="Espace réservé du numéro de diapositive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B7E695-4A96-44FE-A87D-63DE72C02BC0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BE4793-2CBA-4806-96A1-B3846E4F5AED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E1269F-1195-46CF-B980-2FB967681C58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9C36DC-F428-4C76-BD1E-8A1A15DA1502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fr-FR" dirty="0"/>
              <a:t>‹#›</a:t>
            </a:r>
          </a:p>
        </p:txBody>
      </p:sp>
      <p:sp>
        <p:nvSpPr>
          <p:cNvPr id="8" name="Forme libre 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2" name="Espace réservé d’image 11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ux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 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7" name="Forme libre 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" name="Espace réservé d’image 14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8" name="Forme libre 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9" name="Espace réservé d’image 18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7" name="Espace réservé du texte 16"/>
          <p:cNvSpPr>
            <a:spLocks noGrp="1"/>
          </p:cNvSpPr>
          <p:nvPr>
            <p:ph type="body" sz="quarter" idx="14"/>
          </p:nvPr>
        </p:nvSpPr>
        <p:spPr>
          <a:xfrm>
            <a:off x="1028581" y="5305425"/>
            <a:ext cx="3566160" cy="109728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0" indent="0" algn="l" rtl="0">
              <a:spcBef>
                <a:spcPts val="1200"/>
              </a:spcBef>
              <a:buNone/>
              <a:defRPr sz="1800"/>
            </a:lvl2pPr>
            <a:lvl3pPr marL="0" indent="0" algn="l" rtl="0">
              <a:spcBef>
                <a:spcPts val="1200"/>
              </a:spcBef>
              <a:buNone/>
              <a:defRPr sz="1800"/>
            </a:lvl3pPr>
            <a:lvl4pPr marL="0" indent="0" algn="l" rtl="0">
              <a:spcBef>
                <a:spcPts val="1200"/>
              </a:spcBef>
              <a:buNone/>
              <a:defRPr sz="1800"/>
            </a:lvl4pPr>
            <a:lvl5pPr marL="0" indent="0" algn="l" rtl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20" name="Espace réservé du texte 16"/>
          <p:cNvSpPr>
            <a:spLocks noGrp="1"/>
          </p:cNvSpPr>
          <p:nvPr>
            <p:ph type="body" sz="quarter" idx="16"/>
          </p:nvPr>
        </p:nvSpPr>
        <p:spPr>
          <a:xfrm>
            <a:off x="5566714" y="5305425"/>
            <a:ext cx="3566160" cy="109728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0" indent="0" algn="l" rtl="0">
              <a:spcBef>
                <a:spcPts val="1200"/>
              </a:spcBef>
              <a:buNone/>
              <a:defRPr sz="1800"/>
            </a:lvl2pPr>
            <a:lvl3pPr marL="0" indent="0" algn="l" rtl="0">
              <a:spcBef>
                <a:spcPts val="1200"/>
              </a:spcBef>
              <a:buNone/>
              <a:defRPr sz="1800"/>
            </a:lvl3pPr>
            <a:lvl4pPr marL="0" indent="0" algn="l" rtl="0">
              <a:spcBef>
                <a:spcPts val="1200"/>
              </a:spcBef>
              <a:buNone/>
              <a:defRPr sz="1800"/>
            </a:lvl4pPr>
            <a:lvl5pPr marL="0" indent="0" algn="l" rtl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ois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 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7" name="Forme libre 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" name="Espace réservé d’image 14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8" name="Forme libre 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9" name="Espace réservé d’image 18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7" name="Espace réservé du texte 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0" indent="0" algn="l" rtl="0">
              <a:spcBef>
                <a:spcPts val="1200"/>
              </a:spcBef>
              <a:buNone/>
              <a:defRPr sz="1800"/>
            </a:lvl2pPr>
            <a:lvl3pPr marL="0" indent="0" algn="l" rtl="0">
              <a:spcBef>
                <a:spcPts val="1200"/>
              </a:spcBef>
              <a:buNone/>
              <a:defRPr sz="1800"/>
            </a:lvl3pPr>
            <a:lvl4pPr marL="0" indent="0" algn="l" rtl="0">
              <a:spcBef>
                <a:spcPts val="1200"/>
              </a:spcBef>
              <a:buNone/>
              <a:defRPr sz="1800"/>
            </a:lvl4pPr>
            <a:lvl5pPr marL="0" indent="0" algn="l" rtl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12" name="Forme libre 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3" name="Espace réservé d’image 12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algn="l"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nq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 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8" name="Forme libre 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9" name="Espace réservé d’image 8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0" name="Forme libre 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1" name="Espace réservé d’image 10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2" name="Forme libre 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3" name="Espace réservé d’image 12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4" name="Forme libre 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15" name="Espace réservé d’image 14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0" name="Forme libre 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fr-FR" dirty="0"/>
          </a:p>
        </p:txBody>
      </p:sp>
      <p:sp>
        <p:nvSpPr>
          <p:cNvPr id="21" name="Espace réservé d’image 20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A89309-723C-48B1-8B58-D41155801ACE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4533C7-319A-4B2D-8B86-0F2C4E75F3DF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 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dirty="0"/>
              <a:t>Modifiez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dirty="0"/>
              <a:t>Modifiez les styles du texte du masque</a:t>
            </a:r>
          </a:p>
          <a:p>
            <a:pPr lvl="1" rtl="0"/>
            <a:r>
              <a:rPr lang="fr-FR" dirty="0"/>
              <a:t>Deuxième niveau</a:t>
            </a:r>
          </a:p>
          <a:p>
            <a:pPr lvl="2" rtl="0"/>
            <a:r>
              <a:rPr lang="fr-FR" dirty="0"/>
              <a:t>Troisième niveau</a:t>
            </a:r>
          </a:p>
          <a:p>
            <a:pPr lvl="3" rtl="0"/>
            <a:r>
              <a:rPr lang="fr-FR" dirty="0"/>
              <a:t>Quatrième niveau</a:t>
            </a:r>
          </a:p>
          <a:p>
            <a:pPr lvl="4" rtl="0"/>
            <a:r>
              <a:rPr lang="fr-FR" dirty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3FD2487F-6276-4457-BFD1-BD6146F3DEC3}" type="datetime1">
              <a:rPr lang="fr-FR" smtClean="0"/>
              <a:t>14/09/2026</a:t>
            </a:fld>
            <a:endParaRPr lang="fr-FR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/>
                </a:solidFill>
              </a:defRPr>
            </a:lvl1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ctrTitle"/>
          </p:nvPr>
        </p:nvSpPr>
        <p:spPr/>
        <p:txBody>
          <a:bodyPr rtlCol="0" anchor="ctr"/>
          <a:lstStyle/>
          <a:p>
            <a:pPr algn="ctr" rtl="0"/>
            <a:r>
              <a:rPr lang="fr-FR" dirty="0"/>
              <a:t>C’est quoi un </a:t>
            </a:r>
            <a:r>
              <a:rPr lang="fr-FR" dirty="0">
                <a:solidFill>
                  <a:srgbClr val="00B0F0"/>
                </a:solidFill>
              </a:rPr>
              <a:t>C</a:t>
            </a:r>
            <a:r>
              <a:rPr lang="fr-FR" dirty="0"/>
              <a:t>onseil </a:t>
            </a:r>
            <a:r>
              <a:rPr lang="fr-FR" dirty="0">
                <a:solidFill>
                  <a:srgbClr val="00B0F0"/>
                </a:solidFill>
              </a:rPr>
              <a:t>M</a:t>
            </a:r>
            <a:r>
              <a:rPr lang="fr-FR" dirty="0"/>
              <a:t>unicipal </a:t>
            </a:r>
            <a:r>
              <a:rPr lang="fr-FR" dirty="0">
                <a:solidFill>
                  <a:srgbClr val="00B0F0"/>
                </a:solidFill>
              </a:rPr>
              <a:t>E</a:t>
            </a:r>
            <a:r>
              <a:rPr lang="fr-FR" dirty="0"/>
              <a:t>nfant?</a:t>
            </a:r>
          </a:p>
        </p:txBody>
      </p:sp>
      <p:sp>
        <p:nvSpPr>
          <p:cNvPr id="3" name="Sous-titre 2"/>
          <p:cNvSpPr>
            <a:spLocks noGrp="1"/>
          </p:cNvSpPr>
          <p:nvPr>
            <p:ph type="subTitle" idx="1"/>
          </p:nvPr>
        </p:nvSpPr>
        <p:spPr>
          <a:xfrm>
            <a:off x="3287688" y="3212976"/>
            <a:ext cx="3744416" cy="576064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3400" b="1" dirty="0">
                <a:solidFill>
                  <a:srgbClr val="00B0F0"/>
                </a:solidFill>
              </a:rPr>
              <a:t>Le CME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pPr algn="ctr" rtl="0"/>
            <a:r>
              <a:rPr lang="fr-FR" dirty="0"/>
              <a:t>C’est vouloir t’impliquer pour ta ville !!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sz="half" idx="2"/>
          </p:nvPr>
        </p:nvSpPr>
        <p:spPr>
          <a:xfrm rot="563728">
            <a:off x="7478369" y="2713915"/>
            <a:ext cx="3657600" cy="822965"/>
          </a:xfrm>
        </p:spPr>
        <p:txBody>
          <a:bodyPr rtlCol="0">
            <a:normAutofit/>
          </a:bodyPr>
          <a:lstStyle/>
          <a:p>
            <a:pPr rtl="0"/>
            <a:r>
              <a:rPr lang="fr-FR" sz="2200" b="1" dirty="0">
                <a:solidFill>
                  <a:srgbClr val="00B0F0"/>
                </a:solidFill>
              </a:rPr>
              <a:t>Je me porte volontaire !!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CABB5846-6AB7-A753-9730-55ACF514908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547" b="7547"/>
          <a:stretch/>
        </p:blipFill>
        <p:spPr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rgbClr val="318DCB">
              <a:lumMod val="20000"/>
              <a:lumOff val="80000"/>
            </a:srgbClr>
          </a:solidFill>
        </p:spPr>
      </p:pic>
    </p:spTree>
    <p:extLst>
      <p:ext uri="{BB962C8B-B14F-4D97-AF65-F5344CB8AC3E}">
        <p14:creationId xmlns:p14="http://schemas.microsoft.com/office/powerpoint/2010/main" val="122037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4FE6D-57D8-60FE-0411-4B4D9228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>
            <a:extLst>
              <a:ext uri="{FF2B5EF4-FFF2-40B4-BE49-F238E27FC236}">
                <a16:creationId xmlns:a16="http://schemas.microsoft.com/office/drawing/2014/main" id="{6426CA92-4B90-753D-0126-91FBF11D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fr-FR" dirty="0"/>
              <a:t>C’est vouloir faire des projets pour ta ville !!</a:t>
            </a:r>
          </a:p>
        </p:txBody>
      </p:sp>
      <p:sp>
        <p:nvSpPr>
          <p:cNvPr id="3" name="Espace réservé du texte 2">
            <a:extLst>
              <a:ext uri="{FF2B5EF4-FFF2-40B4-BE49-F238E27FC236}">
                <a16:creationId xmlns:a16="http://schemas.microsoft.com/office/drawing/2014/main" id="{95167A21-E1A5-70C7-17BD-337DB9BD3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777596">
            <a:off x="6997337" y="2341702"/>
            <a:ext cx="4513290" cy="770242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2200" b="1" dirty="0">
                <a:solidFill>
                  <a:srgbClr val="00B0F0"/>
                </a:solidFill>
              </a:rPr>
              <a:t>J’ai des idées et je veux leur donner vie!!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5B3619-DB2A-E03B-7579-7370185644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23" r="2" b="8327"/>
          <a:stretch>
            <a:fillRect/>
          </a:stretch>
        </p:blipFill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24398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3D3F3-150B-93A3-DC46-1EE961981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>
            <a:extLst>
              <a:ext uri="{FF2B5EF4-FFF2-40B4-BE49-F238E27FC236}">
                <a16:creationId xmlns:a16="http://schemas.microsoft.com/office/drawing/2014/main" id="{B704C840-554B-205A-0545-3393E6F8C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68" y="188640"/>
            <a:ext cx="12072664" cy="914400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fr-FR" sz="3200" dirty="0"/>
              <a:t>C’est vouloir faire partie du </a:t>
            </a:r>
            <a:r>
              <a:rPr lang="fr-FR" sz="3200" b="1" dirty="0">
                <a:solidFill>
                  <a:srgbClr val="00B0F0"/>
                </a:solidFill>
              </a:rPr>
              <a:t>CME </a:t>
            </a:r>
            <a:r>
              <a:rPr lang="fr-FR" sz="3200" dirty="0"/>
              <a:t>jusqu’à ma rentrée au collège!!</a:t>
            </a:r>
          </a:p>
        </p:txBody>
      </p:sp>
      <p:sp>
        <p:nvSpPr>
          <p:cNvPr id="3" name="Espace réservé du texte 2">
            <a:extLst>
              <a:ext uri="{FF2B5EF4-FFF2-40B4-BE49-F238E27FC236}">
                <a16:creationId xmlns:a16="http://schemas.microsoft.com/office/drawing/2014/main" id="{1E58A5B9-38E2-561F-5452-582B143EF4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0236496">
            <a:off x="838200" y="2438400"/>
            <a:ext cx="4249688" cy="914400"/>
          </a:xfrm>
        </p:spPr>
        <p:txBody>
          <a:bodyPr rtlCol="0" anchor="ctr">
            <a:normAutofit/>
          </a:bodyPr>
          <a:lstStyle/>
          <a:p>
            <a:pPr rtl="0"/>
            <a:r>
              <a:rPr lang="fr-FR" b="1" dirty="0">
                <a:solidFill>
                  <a:srgbClr val="00B0F0"/>
                </a:solidFill>
              </a:rPr>
              <a:t>J’aime travailler en équipe!!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3EB4B96-4C51-56CE-D1F2-24D116977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11607">
            <a:off x="5202083" y="1063653"/>
            <a:ext cx="3690613" cy="45742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5513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FF782-940F-64F4-D040-C02EC9804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 3">
            <a:extLst>
              <a:ext uri="{FF2B5EF4-FFF2-40B4-BE49-F238E27FC236}">
                <a16:creationId xmlns:a16="http://schemas.microsoft.com/office/drawing/2014/main" id="{F594956C-3D98-F441-CC98-50A1BD577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 anchor="ctr"/>
          <a:lstStyle/>
          <a:p>
            <a:pPr algn="ctr" rtl="0"/>
            <a:r>
              <a:rPr lang="fr-FR" dirty="0"/>
              <a:t>Création de poubelle animaux</a:t>
            </a:r>
          </a:p>
        </p:txBody>
      </p:sp>
      <p:sp>
        <p:nvSpPr>
          <p:cNvPr id="5" name="Espace réservé du texte 4">
            <a:extLst>
              <a:ext uri="{FF2B5EF4-FFF2-40B4-BE49-F238E27FC236}">
                <a16:creationId xmlns:a16="http://schemas.microsoft.com/office/drawing/2014/main" id="{2310AB59-1EF8-0F6D-C88E-E77FD2480B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 anchor="ctr"/>
          <a:lstStyle/>
          <a:p>
            <a:pPr algn="ctr" rtl="0"/>
            <a:r>
              <a:rPr lang="fr-FR" dirty="0"/>
              <a:t>Création de la boîte à dons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7D7656C-7D22-48ED-6488-F35F595F3F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7" r="13627"/>
          <a:stretch>
            <a:fillRect/>
          </a:stretch>
        </p:blipFill>
        <p:spPr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rgbClr val="318DCB">
              <a:lumMod val="20000"/>
              <a:lumOff val="80000"/>
            </a:srgbClr>
          </a:solidFill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E0C19CAC-5D5D-535E-CA0C-03CE9655671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7" r="13627"/>
          <a:stretch>
            <a:fillRect/>
          </a:stretch>
        </p:blipFill>
        <p:spPr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rgbClr val="318DCB">
              <a:lumMod val="20000"/>
              <a:lumOff val="80000"/>
            </a:srgbClr>
          </a:solidFill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C0D4990-943A-DC0B-641A-A192A3FEF18A}"/>
              </a:ext>
            </a:extLst>
          </p:cNvPr>
          <p:cNvSpPr txBox="1"/>
          <p:nvPr/>
        </p:nvSpPr>
        <p:spPr>
          <a:xfrm rot="1047700">
            <a:off x="9267696" y="3195330"/>
            <a:ext cx="293221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>
                <a:solidFill>
                  <a:srgbClr val="00B0F0"/>
                </a:solidFill>
              </a:rPr>
              <a:t>Exemples de projet </a:t>
            </a:r>
          </a:p>
          <a:p>
            <a:r>
              <a:rPr lang="fr-FR" sz="2200" b="1" dirty="0">
                <a:solidFill>
                  <a:srgbClr val="00B0F0"/>
                </a:solidFill>
              </a:rPr>
              <a:t>du CME de Marssac </a:t>
            </a:r>
          </a:p>
          <a:p>
            <a:endParaRPr lang="fr-FR" sz="2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7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95A0D94-6D17-4D06-FE9A-F3CBEDD392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502" r="1502"/>
          <a:stretch/>
        </p:blipFill>
        <p:spPr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rgbClr val="318DCB">
              <a:lumMod val="20000"/>
              <a:lumOff val="80000"/>
            </a:srgbClr>
          </a:solidFill>
        </p:spPr>
      </p:pic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045061FF-BE26-85C5-4F21-A77FBFE6E2B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502" r="1502"/>
          <a:stretch/>
        </p:blipFill>
        <p:spPr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rgbClr val="318DCB">
              <a:lumMod val="20000"/>
              <a:lumOff val="80000"/>
            </a:srgbClr>
          </a:solidFill>
        </p:spPr>
      </p:pic>
      <p:sp>
        <p:nvSpPr>
          <p:cNvPr id="4" name="Espace réservé du texte 3"/>
          <p:cNvSpPr>
            <a:spLocks noGrp="1"/>
          </p:cNvSpPr>
          <p:nvPr>
            <p:ph type="body" sz="quarter" idx="14"/>
          </p:nvPr>
        </p:nvSpPr>
        <p:spPr/>
        <p:txBody>
          <a:bodyPr rtlCol="0" anchor="ctr"/>
          <a:lstStyle/>
          <a:p>
            <a:pPr algn="ctr" rtl="0"/>
            <a:r>
              <a:rPr lang="fr-FR" dirty="0"/>
              <a:t>Création d’un livret aux gestes qui sauvent</a:t>
            </a:r>
          </a:p>
        </p:txBody>
      </p:sp>
      <p:sp>
        <p:nvSpPr>
          <p:cNvPr id="5" name="Espace réservé du texte 4"/>
          <p:cNvSpPr>
            <a:spLocks noGrp="1"/>
          </p:cNvSpPr>
          <p:nvPr>
            <p:ph type="body" sz="quarter" idx="16"/>
          </p:nvPr>
        </p:nvSpPr>
        <p:spPr/>
        <p:txBody>
          <a:bodyPr rtlCol="0" anchor="ctr"/>
          <a:lstStyle/>
          <a:p>
            <a:pPr algn="ctr" rtl="0"/>
            <a:r>
              <a:rPr lang="fr-FR" dirty="0"/>
              <a:t>Chasse au trésor citoyenne des grands et moins grands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80B178-44DA-5D53-2CC7-C6886F778E6F}"/>
              </a:ext>
            </a:extLst>
          </p:cNvPr>
          <p:cNvSpPr txBox="1"/>
          <p:nvPr/>
        </p:nvSpPr>
        <p:spPr>
          <a:xfrm rot="1047700">
            <a:off x="9547831" y="3443110"/>
            <a:ext cx="2611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00B0F0"/>
                </a:solidFill>
              </a:rPr>
              <a:t>Et ailleurs quelles </a:t>
            </a:r>
          </a:p>
          <a:p>
            <a:r>
              <a:rPr lang="fr-FR" sz="2200" b="1" dirty="0">
                <a:solidFill>
                  <a:srgbClr val="00B0F0"/>
                </a:solidFill>
              </a:rPr>
              <a:t>sont leurs idées?</a:t>
            </a:r>
          </a:p>
        </p:txBody>
      </p:sp>
    </p:spTree>
    <p:extLst>
      <p:ext uri="{BB962C8B-B14F-4D97-AF65-F5344CB8AC3E}">
        <p14:creationId xmlns:p14="http://schemas.microsoft.com/office/powerpoint/2010/main" val="168313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0F253-6DEE-1018-7BB4-68A55281F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648" y="260648"/>
            <a:ext cx="7315200" cy="1828800"/>
          </a:xfrm>
        </p:spPr>
        <p:txBody>
          <a:bodyPr anchor="ctr"/>
          <a:lstStyle/>
          <a:p>
            <a:pPr algn="ctr"/>
            <a:r>
              <a:rPr lang="fr-FR" dirty="0"/>
              <a:t>Vous avez des questions?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79A916-BAE1-1944-0A09-F2C6CB97A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7888" y="2852936"/>
            <a:ext cx="3672408" cy="914400"/>
          </a:xfrm>
        </p:spPr>
        <p:txBody>
          <a:bodyPr>
            <a:noAutofit/>
          </a:bodyPr>
          <a:lstStyle/>
          <a:p>
            <a:r>
              <a:rPr lang="fr-FR" sz="3200" b="1" dirty="0">
                <a:solidFill>
                  <a:srgbClr val="00B0F0"/>
                </a:solidFill>
              </a:rPr>
              <a:t>On vous écoute !!</a:t>
            </a:r>
          </a:p>
        </p:txBody>
      </p:sp>
    </p:spTree>
    <p:extLst>
      <p:ext uri="{BB962C8B-B14F-4D97-AF65-F5344CB8AC3E}">
        <p14:creationId xmlns:p14="http://schemas.microsoft.com/office/powerpoint/2010/main" val="121625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mis des enfant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6" id="{CDF1CE40-D12A-4BBA-8E29-FD301E3A737A}" vid="{E44D8D76-07A2-4151-9426-1A858C999D66}"/>
    </a:ext>
  </a:extLst>
</a:theme>
</file>

<file path=ppt/theme/theme2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A48A19-A147-4EA0-8120-5A930CEEB18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920201C-A8DD-4CC4-91AD-21A90B9FED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1F4DD25-C1C2-46B3-AB30-3E0E2E23E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Cour de récréation, album (grand écran)</Template>
  <TotalTime>0</TotalTime>
  <Words>106</Words>
  <Application>Microsoft Office PowerPoint</Application>
  <PresentationFormat>Grand écran</PresentationFormat>
  <Paragraphs>18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Amis des enfants 16x9</vt:lpstr>
      <vt:lpstr>C’est quoi un Conseil Municipal Enfant?</vt:lpstr>
      <vt:lpstr>C’est vouloir t’impliquer pour ta ville !!</vt:lpstr>
      <vt:lpstr>C’est vouloir faire des projets pour ta ville !!</vt:lpstr>
      <vt:lpstr>C’est vouloir faire partie du CME jusqu’à ma rentrée au collège!!</vt:lpstr>
      <vt:lpstr>Présentation PowerPoint</vt:lpstr>
      <vt:lpstr>Présentation PowerPoint</vt:lpstr>
      <vt:lpstr>Vous avez des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2026-08-18T13:56:22Z</dcterms:created>
  <dcterms:modified xsi:type="dcterms:W3CDTF">2026-09-14T14:25:27Z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</Properties>
</file>