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74577-FEA2-416A-8BAA-D308D43CBE07}" type="datetimeFigureOut">
              <a:rPr lang="fr-FR" smtClean="0"/>
              <a:t>04/02/2019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231A7-59A9-48E9-B9E5-0C9B14976FD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4056" t="12334" r="24994" b="40767"/>
          <a:stretch>
            <a:fillRect/>
          </a:stretch>
        </p:blipFill>
        <p:spPr bwMode="auto">
          <a:xfrm>
            <a:off x="827584" y="260648"/>
            <a:ext cx="7380312" cy="475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38975" t="40900" r="29919" b="47200"/>
          <a:stretch>
            <a:fillRect/>
          </a:stretch>
        </p:blipFill>
        <p:spPr bwMode="auto">
          <a:xfrm>
            <a:off x="1763688" y="5157192"/>
            <a:ext cx="568863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Camus</dc:creator>
  <cp:lastModifiedBy>Camus</cp:lastModifiedBy>
  <cp:revision>1</cp:revision>
  <dcterms:created xsi:type="dcterms:W3CDTF">2019-02-04T20:26:04Z</dcterms:created>
  <dcterms:modified xsi:type="dcterms:W3CDTF">2019-02-04T20:35:50Z</dcterms:modified>
</cp:coreProperties>
</file>