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>
          <p15:clr>
            <a:srgbClr val="A4A3A4"/>
          </p15:clr>
        </p15:guide>
        <p15:guide id="2" pos="14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2" autoAdjust="0"/>
  </p:normalViewPr>
  <p:slideViewPr>
    <p:cSldViewPr showGuides="1">
      <p:cViewPr varScale="1">
        <p:scale>
          <a:sx n="82" d="100"/>
          <a:sy n="82" d="100"/>
        </p:scale>
        <p:origin x="1474" y="48"/>
      </p:cViewPr>
      <p:guideLst>
        <p:guide orient="horz" pos="3566"/>
        <p:guide pos="1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7" d="100"/>
          <a:sy n="67" d="100"/>
        </p:scale>
        <p:origin x="-352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3007" tIns="46504" rIns="93007" bIns="4650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3007" tIns="46504" rIns="93007" bIns="46504" rtlCol="0"/>
          <a:lstStyle>
            <a:lvl1pPr algn="r">
              <a:defRPr sz="1200"/>
            </a:lvl1pPr>
          </a:lstStyle>
          <a:p>
            <a:fld id="{034FC526-75D3-45CE-83B8-BD649FCE8412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3007" tIns="46504" rIns="93007" bIns="4650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3007" tIns="46504" rIns="93007" bIns="46504" rtlCol="0" anchor="b"/>
          <a:lstStyle>
            <a:lvl1pPr algn="r">
              <a:defRPr sz="1200"/>
            </a:lvl1pPr>
          </a:lstStyle>
          <a:p>
            <a:fld id="{7EC5BFCD-D467-4323-821D-4062C001E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50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899E-04A2-4AEF-8F90-22EC3A9A66CB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4E528-76DB-4D58-9AC9-478F42FAA5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75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567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 hidden="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 hidden="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 hidden="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6899E-04A2-4AEF-8F90-22EC3A9A66CB}" type="datetimeFigureOut">
              <a:rPr lang="fr-FR" smtClean="0"/>
              <a:t>07/12/2021</a:t>
            </a:fld>
            <a:endParaRPr lang="fr-FR"/>
          </a:p>
        </p:txBody>
      </p:sp>
      <p:sp>
        <p:nvSpPr>
          <p:cNvPr id="5" name="Espace réservé du pied de page 4" hidden="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 hidden="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4E528-76DB-4D58-9AC9-478F42FAA5D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589" y="6317"/>
            <a:ext cx="1130931" cy="108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560" y="6453336"/>
            <a:ext cx="4680000" cy="388918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179512" y="5407332"/>
            <a:ext cx="24482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100" b="1" cap="small" baseline="0" dirty="0">
                <a:solidFill>
                  <a:schemeClr val="accent6">
                    <a:lumMod val="50000"/>
                  </a:schemeClr>
                </a:solidFill>
              </a:rPr>
              <a:t>Renseignements &amp; Inscriptions</a:t>
            </a:r>
          </a:p>
        </p:txBody>
      </p:sp>
      <p:sp>
        <p:nvSpPr>
          <p:cNvPr id="13" name="ZoneTexte 12"/>
          <p:cNvSpPr txBox="1"/>
          <p:nvPr userDrawn="1"/>
        </p:nvSpPr>
        <p:spPr>
          <a:xfrm rot="16200000">
            <a:off x="3509591" y="5639635"/>
            <a:ext cx="162018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dirty="0"/>
              <a:t>Ne</a:t>
            </a:r>
            <a:r>
              <a:rPr lang="fr-FR" sz="700" baseline="0" dirty="0"/>
              <a:t> pas jeter sur la voie publique</a:t>
            </a:r>
            <a:endParaRPr lang="fr-FR" sz="700" dirty="0"/>
          </a:p>
        </p:txBody>
      </p:sp>
      <p:sp>
        <p:nvSpPr>
          <p:cNvPr id="14" name="Arrondir un rectangle à un seul coin 13"/>
          <p:cNvSpPr/>
          <p:nvPr userDrawn="1"/>
        </p:nvSpPr>
        <p:spPr>
          <a:xfrm>
            <a:off x="251520" y="5661025"/>
            <a:ext cx="2657478" cy="1077798"/>
          </a:xfrm>
          <a:prstGeom prst="round1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26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660,798 Cadre De Noel Imágenes y Fotos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80728"/>
            <a:ext cx="3044014" cy="149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0800000" flipV="1">
            <a:off x="4716016" y="44623"/>
            <a:ext cx="2088232" cy="504058"/>
          </a:xfrm>
        </p:spPr>
        <p:txBody>
          <a:bodyPr>
            <a:normAutofit/>
          </a:bodyPr>
          <a:lstStyle/>
          <a:p>
            <a:pPr algn="l"/>
            <a:r>
              <a:rPr lang="fr-FR" sz="1200" b="1" dirty="0"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rPr>
              <a:t>DECEMBRE 2021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7108" y="1412776"/>
            <a:ext cx="2984376" cy="79208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Programme d’activités Périscolaire de Thannenkirch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 rot="10800000" flipV="1">
            <a:off x="4716016" y="6525343"/>
            <a:ext cx="1872208" cy="28803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>
                <a:solidFill>
                  <a:schemeClr val="bg1"/>
                </a:solidFill>
              </a:rPr>
              <a:t>THANNENKIRCH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 rot="10800000" flipV="1">
            <a:off x="6084168" y="6525343"/>
            <a:ext cx="145280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i="1" dirty="0"/>
              <a:t>3/12 ANS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16756" y="5013176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cap="small" dirty="0"/>
              <a:t>Au Programme</a:t>
            </a:r>
          </a:p>
          <a:p>
            <a:endParaRPr lang="fr-FR" sz="1400" b="1" cap="small" dirty="0"/>
          </a:p>
          <a:p>
            <a:pPr marL="182563" indent="-182563">
              <a:buFontTx/>
              <a:buChar char="-"/>
            </a:pPr>
            <a:r>
              <a:rPr lang="fr-FR" sz="1200" dirty="0"/>
              <a:t>Sorties nature</a:t>
            </a:r>
          </a:p>
          <a:p>
            <a:pPr marL="182563" indent="-182563">
              <a:buFontTx/>
              <a:buChar char="-"/>
            </a:pPr>
            <a:r>
              <a:rPr lang="fr-FR" sz="1200" dirty="0"/>
              <a:t>Créations naturelles </a:t>
            </a:r>
          </a:p>
          <a:p>
            <a:pPr marL="182563" indent="-182563">
              <a:buFontTx/>
              <a:buChar char="-"/>
            </a:pPr>
            <a:r>
              <a:rPr lang="fr-FR" sz="1200" dirty="0"/>
              <a:t>Cuisine </a:t>
            </a: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107504" y="476672"/>
            <a:ext cx="4392488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Programme d’activités détaillé </a:t>
            </a:r>
          </a:p>
          <a:p>
            <a:r>
              <a:rPr lang="fr-FR" sz="1800" b="1" dirty="0">
                <a:solidFill>
                  <a:schemeClr val="accent6">
                    <a:lumMod val="75000"/>
                  </a:schemeClr>
                </a:solidFill>
              </a:rPr>
              <a:t>Décembre 2021 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58448" y="5013176"/>
            <a:ext cx="2840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Tarifs selon grille tarifaire 2021/2022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59532" y="1322094"/>
            <a:ext cx="38884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Jeudi 2 décembre :           Fin de la fabrication de la girouette et    </a:t>
            </a:r>
          </a:p>
          <a:p>
            <a:r>
              <a:rPr lang="fr-FR" sz="1000" b="1" dirty="0"/>
              <a:t>                                             créations pour les aînés </a:t>
            </a:r>
          </a:p>
          <a:p>
            <a:r>
              <a:rPr lang="fr-FR" sz="1000" b="1" dirty="0"/>
              <a:t>Vendredi 3 décembre :   Contes </a:t>
            </a:r>
          </a:p>
          <a:p>
            <a:r>
              <a:rPr lang="fr-FR" sz="1000" b="1" dirty="0"/>
              <a:t>Lundi 6 décembre :          Atelier cuisine </a:t>
            </a:r>
            <a:r>
              <a:rPr lang="fr-FR" sz="1000" b="1" dirty="0" err="1"/>
              <a:t>Manala</a:t>
            </a:r>
            <a:endParaRPr lang="fr-FR" sz="1000" b="1" dirty="0"/>
          </a:p>
          <a:p>
            <a:r>
              <a:rPr lang="fr-FR" sz="1000" b="1" dirty="0"/>
              <a:t>Mardi 7 décembre :         Ateliers créatifs pour les aînés </a:t>
            </a:r>
          </a:p>
          <a:p>
            <a:r>
              <a:rPr lang="fr-FR" sz="1000" b="1" dirty="0"/>
              <a:t>Jeudi 9 décembre :           Midi : Pique-nique </a:t>
            </a:r>
          </a:p>
          <a:p>
            <a:r>
              <a:rPr lang="fr-FR" sz="1000" b="1" dirty="0"/>
              <a:t>	              Soir : Décorations de Noël</a:t>
            </a:r>
          </a:p>
          <a:p>
            <a:r>
              <a:rPr lang="fr-FR" sz="1000" b="1" dirty="0"/>
              <a:t>Vendredi 10 décembre :  Projet grandir dehors</a:t>
            </a:r>
          </a:p>
          <a:p>
            <a:r>
              <a:rPr lang="fr-FR" sz="1000" b="1" dirty="0"/>
              <a:t>                                              Sortons par tous les temps et toutes les      </a:t>
            </a:r>
          </a:p>
          <a:p>
            <a:r>
              <a:rPr lang="fr-FR" sz="1000" b="1" dirty="0"/>
              <a:t>                                              saisons</a:t>
            </a:r>
          </a:p>
          <a:p>
            <a:r>
              <a:rPr lang="fr-FR" sz="1000" b="1" dirty="0"/>
              <a:t>Lundi 13 décembre :         Atelier cuisine </a:t>
            </a:r>
            <a:r>
              <a:rPr lang="fr-FR" sz="1000" b="1" dirty="0" err="1"/>
              <a:t>Bredalas</a:t>
            </a:r>
            <a:r>
              <a:rPr lang="fr-FR" sz="1000" b="1" dirty="0"/>
              <a:t> </a:t>
            </a:r>
          </a:p>
          <a:p>
            <a:r>
              <a:rPr lang="fr-FR" sz="1000" b="1" dirty="0"/>
              <a:t>Mardi 14 décembre :        Découverte du village illuminé</a:t>
            </a:r>
          </a:p>
          <a:p>
            <a:r>
              <a:rPr lang="fr-FR" sz="1000" b="1" dirty="0"/>
              <a:t>Jeudi 16 décembre :         Méli-mélo d’activités</a:t>
            </a:r>
          </a:p>
          <a:p>
            <a:r>
              <a:rPr lang="fr-FR" sz="1000" b="1" dirty="0"/>
              <a:t>Vendredi 17 décembre :  Projet grandir dehors</a:t>
            </a:r>
          </a:p>
          <a:p>
            <a:r>
              <a:rPr lang="fr-FR" sz="1000" b="1" dirty="0"/>
              <a:t>                                              Sortons par tous les temps et toutes les    </a:t>
            </a:r>
          </a:p>
          <a:p>
            <a:r>
              <a:rPr lang="fr-FR" sz="1000" b="1" dirty="0"/>
              <a:t>                                              saisons</a:t>
            </a:r>
          </a:p>
          <a:p>
            <a:pPr>
              <a:tabLst>
                <a:tab pos="1163638" algn="l"/>
              </a:tabLst>
            </a:pPr>
            <a:endParaRPr lang="fr-FR" sz="1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1000" b="1" u="sng" dirty="0">
                <a:solidFill>
                  <a:srgbClr val="FF0000"/>
                </a:solidFill>
              </a:rPr>
              <a:t>Pour les activités extérieures, merci de prévoir, une tenue de rechange, de bonnes chaussures, un k-way, une tenue adaptée à la météo avec des vêtements qui n’ont pas peur de se salir !</a:t>
            </a:r>
          </a:p>
          <a:p>
            <a:r>
              <a:rPr lang="fr-FR" sz="1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544748" y="4886113"/>
            <a:ext cx="2448272" cy="1309298"/>
          </a:xfrm>
          <a:prstGeom prst="wedgeRoundRectCallou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51520" y="5733255"/>
            <a:ext cx="252028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Accueil de loisirs « Le Nichoir »</a:t>
            </a:r>
          </a:p>
          <a:p>
            <a:r>
              <a:rPr lang="fr-FR" sz="1100" dirty="0"/>
              <a:t>2 place salle des fêtes</a:t>
            </a:r>
          </a:p>
          <a:p>
            <a:r>
              <a:rPr lang="fr-FR" sz="1100" dirty="0"/>
              <a:t>68590 THANNENKIRCH</a:t>
            </a:r>
          </a:p>
          <a:p>
            <a:pPr marL="171450" indent="-171450">
              <a:buFont typeface="Wingdings"/>
              <a:buChar char=")"/>
            </a:pPr>
            <a:r>
              <a:rPr lang="fr-FR" sz="1100" dirty="0"/>
              <a:t>03 68 89 00 34</a:t>
            </a:r>
          </a:p>
          <a:p>
            <a:r>
              <a:rPr lang="fr-FR" sz="900" dirty="0"/>
              <a:t>enfance.thannenkirch@cc-ribeauville.fr</a:t>
            </a:r>
          </a:p>
        </p:txBody>
      </p:sp>
      <p:pic>
        <p:nvPicPr>
          <p:cNvPr id="17" name="Image 16" descr="Grandir dehors - Arien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660" y="3284984"/>
            <a:ext cx="1354836" cy="2255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Traditions de Noël en Alsace : les bredel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2816812"/>
            <a:ext cx="2619838" cy="13491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759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660,798 Cadre De Noel Imágenes y Fotos - 123R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80728"/>
            <a:ext cx="3044014" cy="1495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0800000" flipV="1">
            <a:off x="4716016" y="44623"/>
            <a:ext cx="2088232" cy="504058"/>
          </a:xfrm>
        </p:spPr>
        <p:txBody>
          <a:bodyPr>
            <a:normAutofit/>
          </a:bodyPr>
          <a:lstStyle/>
          <a:p>
            <a:pPr algn="l"/>
            <a:r>
              <a:rPr lang="fr-FR" sz="1200" b="1" dirty="0">
                <a:solidFill>
                  <a:schemeClr val="accent6">
                    <a:lumMod val="50000"/>
                  </a:schemeClr>
                </a:solidFill>
                <a:latin typeface="Franklin Gothic Demi" panose="020B0703020102020204" pitchFamily="34" charset="0"/>
              </a:rPr>
              <a:t>DECEMBRE 2021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7108" y="1412776"/>
            <a:ext cx="2984376" cy="79208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Programme d’activités Périscolaire de Thannenkirch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 rot="10800000" flipV="1">
            <a:off x="4716016" y="6525343"/>
            <a:ext cx="1872208" cy="28803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400" b="1" dirty="0">
                <a:solidFill>
                  <a:schemeClr val="bg1"/>
                </a:solidFill>
              </a:rPr>
              <a:t>THANNENKIRCH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 rot="10800000" flipV="1">
            <a:off x="6084168" y="6525343"/>
            <a:ext cx="145280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i="1" dirty="0"/>
              <a:t>3/12 ANS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16756" y="5013176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cap="small" dirty="0"/>
              <a:t>Au Programme</a:t>
            </a:r>
          </a:p>
          <a:p>
            <a:endParaRPr lang="fr-FR" sz="1400" b="1" cap="small" dirty="0"/>
          </a:p>
          <a:p>
            <a:pPr marL="182563" indent="-182563">
              <a:buFontTx/>
              <a:buChar char="-"/>
            </a:pPr>
            <a:r>
              <a:rPr lang="fr-FR" sz="1200" dirty="0"/>
              <a:t>Sorties nature</a:t>
            </a:r>
          </a:p>
          <a:p>
            <a:pPr marL="182563" indent="-182563">
              <a:buFontTx/>
              <a:buChar char="-"/>
            </a:pPr>
            <a:r>
              <a:rPr lang="fr-FR" sz="1200" dirty="0"/>
              <a:t>Créations naturelles </a:t>
            </a:r>
          </a:p>
          <a:p>
            <a:pPr marL="182563" indent="-182563">
              <a:buFontTx/>
              <a:buChar char="-"/>
            </a:pPr>
            <a:r>
              <a:rPr lang="fr-FR" sz="1200" dirty="0"/>
              <a:t>Cuisine </a:t>
            </a: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107504" y="476672"/>
            <a:ext cx="4392488" cy="792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Demi Cond" panose="020B0706030402020204" pitchFamily="34" charset="0"/>
              </a:rPr>
              <a:t>Programme d’activités détaillé </a:t>
            </a:r>
          </a:p>
          <a:p>
            <a:r>
              <a:rPr lang="fr-FR" sz="1800" b="1" dirty="0">
                <a:solidFill>
                  <a:schemeClr val="accent6">
                    <a:lumMod val="75000"/>
                  </a:schemeClr>
                </a:solidFill>
              </a:rPr>
              <a:t>Décembre 2021 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58448" y="5013176"/>
            <a:ext cx="2840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Tarifs selon grille tarifaire 2021/2022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59532" y="1322094"/>
            <a:ext cx="38884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Jeudi 2 décembre :           Fin de la fabrication de la girouette et    </a:t>
            </a:r>
          </a:p>
          <a:p>
            <a:r>
              <a:rPr lang="fr-FR" sz="1000" b="1" dirty="0"/>
              <a:t>                                             créations pour les aînés </a:t>
            </a:r>
          </a:p>
          <a:p>
            <a:r>
              <a:rPr lang="fr-FR" sz="1000" b="1" dirty="0"/>
              <a:t>Vendredi 3 décembre :   Contes </a:t>
            </a:r>
          </a:p>
          <a:p>
            <a:r>
              <a:rPr lang="fr-FR" sz="1000" b="1" dirty="0"/>
              <a:t>Lundi 6 décembre :          Atelier cuisine </a:t>
            </a:r>
            <a:r>
              <a:rPr lang="fr-FR" sz="1000" b="1" dirty="0" err="1"/>
              <a:t>Manala</a:t>
            </a:r>
            <a:endParaRPr lang="fr-FR" sz="1000" b="1" dirty="0"/>
          </a:p>
          <a:p>
            <a:r>
              <a:rPr lang="fr-FR" sz="1000" b="1" dirty="0"/>
              <a:t>Mardi 7 décembre :         Ateliers créatifs pour les aînés </a:t>
            </a:r>
          </a:p>
          <a:p>
            <a:r>
              <a:rPr lang="fr-FR" sz="1000" b="1" dirty="0"/>
              <a:t>Jeudi 9 décembre :           Midi : Pique-nique </a:t>
            </a:r>
          </a:p>
          <a:p>
            <a:r>
              <a:rPr lang="fr-FR" sz="1000" b="1" dirty="0"/>
              <a:t>	              Soir : Décorations de Noël</a:t>
            </a:r>
          </a:p>
          <a:p>
            <a:r>
              <a:rPr lang="fr-FR" sz="1000" b="1" dirty="0"/>
              <a:t>Vendredi 10 décembre :  Projet grandir dehors</a:t>
            </a:r>
          </a:p>
          <a:p>
            <a:r>
              <a:rPr lang="fr-FR" sz="1000" b="1" dirty="0"/>
              <a:t>                                              Sortons par tous les temps et toutes les      </a:t>
            </a:r>
          </a:p>
          <a:p>
            <a:r>
              <a:rPr lang="fr-FR" sz="1000" b="1" dirty="0"/>
              <a:t>                                              saisons</a:t>
            </a:r>
          </a:p>
          <a:p>
            <a:r>
              <a:rPr lang="fr-FR" sz="1000" b="1" dirty="0"/>
              <a:t>Lundi 13 décembre :         Atelier cuisine </a:t>
            </a:r>
            <a:r>
              <a:rPr lang="fr-FR" sz="1000" b="1" dirty="0" err="1"/>
              <a:t>Bredalas</a:t>
            </a:r>
            <a:r>
              <a:rPr lang="fr-FR" sz="1000" b="1" dirty="0"/>
              <a:t> </a:t>
            </a:r>
          </a:p>
          <a:p>
            <a:r>
              <a:rPr lang="fr-FR" sz="1000" b="1" dirty="0"/>
              <a:t>Mardi 14 décembre :        Découverte du village illuminé</a:t>
            </a:r>
          </a:p>
          <a:p>
            <a:r>
              <a:rPr lang="fr-FR" sz="1000" b="1" dirty="0"/>
              <a:t>Jeudi 16 décembre :         Méli-mélo d’activités</a:t>
            </a:r>
          </a:p>
          <a:p>
            <a:r>
              <a:rPr lang="fr-FR" sz="1000" b="1" dirty="0"/>
              <a:t>Vendredi 17 décembre :  Projet grandir dehors</a:t>
            </a:r>
          </a:p>
          <a:p>
            <a:r>
              <a:rPr lang="fr-FR" sz="1000" b="1" dirty="0"/>
              <a:t>                                              Sortons par tous les temps et toutes les    </a:t>
            </a:r>
          </a:p>
          <a:p>
            <a:r>
              <a:rPr lang="fr-FR" sz="1000" b="1" dirty="0"/>
              <a:t>                                              saisons</a:t>
            </a:r>
          </a:p>
          <a:p>
            <a:pPr>
              <a:tabLst>
                <a:tab pos="1163638" algn="l"/>
              </a:tabLst>
            </a:pPr>
            <a:endParaRPr lang="fr-FR" sz="1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1000" b="1" u="sng" dirty="0">
                <a:solidFill>
                  <a:srgbClr val="FF0000"/>
                </a:solidFill>
              </a:rPr>
              <a:t>Pour les activités extérieures, merci de prévoir, une tenue de rechange, de bonnes chaussures, un k-way, une tenue adaptée à la météo avec des vêtements qui n’ont pas peur de se salir !</a:t>
            </a:r>
          </a:p>
          <a:p>
            <a:r>
              <a:rPr lang="fr-FR" sz="1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544748" y="4886113"/>
            <a:ext cx="2448272" cy="1309298"/>
          </a:xfrm>
          <a:prstGeom prst="wedgeRoundRectCallou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251520" y="5733255"/>
            <a:ext cx="252028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Accueil de loisirs « Le Nichoir »</a:t>
            </a:r>
          </a:p>
          <a:p>
            <a:r>
              <a:rPr lang="fr-FR" sz="1100" dirty="0"/>
              <a:t>2 place salle des fêtes</a:t>
            </a:r>
          </a:p>
          <a:p>
            <a:r>
              <a:rPr lang="fr-FR" sz="1100" dirty="0"/>
              <a:t>68590 THANNENKIRCH</a:t>
            </a:r>
          </a:p>
          <a:p>
            <a:pPr marL="171450" indent="-171450">
              <a:buFont typeface="Wingdings"/>
              <a:buChar char=")"/>
            </a:pPr>
            <a:r>
              <a:rPr lang="fr-FR" sz="1100" dirty="0"/>
              <a:t>03 68 89 00 34</a:t>
            </a:r>
          </a:p>
          <a:p>
            <a:r>
              <a:rPr lang="fr-FR" sz="900" dirty="0"/>
              <a:t>enfance.thannenkirch@cc-ribeauville.fr</a:t>
            </a:r>
          </a:p>
        </p:txBody>
      </p:sp>
      <p:pic>
        <p:nvPicPr>
          <p:cNvPr id="17" name="Image 16" descr="Grandir dehors - Arien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660" y="3284984"/>
            <a:ext cx="1354836" cy="2255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Traditions de Noël en Alsace : les bredel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2816812"/>
            <a:ext cx="2619838" cy="13491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916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402</Words>
  <Application>Microsoft Office PowerPoint</Application>
  <PresentationFormat>Affichage à l'écran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Demi</vt:lpstr>
      <vt:lpstr>Franklin Gothic Demi Cond</vt:lpstr>
      <vt:lpstr>Wingdings</vt:lpstr>
      <vt:lpstr>Thème Office</vt:lpstr>
      <vt:lpstr>DECEMBRE 2021</vt:lpstr>
      <vt:lpstr>DECEMBRE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 de l’activité</dc:title>
  <dc:creator>Claude RIBEIRO</dc:creator>
  <cp:lastModifiedBy>Standard</cp:lastModifiedBy>
  <cp:revision>72</cp:revision>
  <cp:lastPrinted>2021-12-01T14:46:16Z</cp:lastPrinted>
  <dcterms:created xsi:type="dcterms:W3CDTF">2019-01-09T13:54:05Z</dcterms:created>
  <dcterms:modified xsi:type="dcterms:W3CDTF">2021-12-07T14:24:55Z</dcterms:modified>
</cp:coreProperties>
</file>