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audio1.wav" ContentType="audio/wav"/>
  <Override PartName="/ppt/media/audio2.wav" ContentType="audio/wav"/>
  <Override PartName="/ppt/media/audio3.wav" ContentType="audio/wav"/>
  <Override PartName="/ppt/media/audio4.wav" ContentType="audio/wav"/>
  <Override PartName="/ppt/media/audio5.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62"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21" r:id="rId57"/>
    <p:sldId id="312" r:id="rId58"/>
    <p:sldId id="313" r:id="rId59"/>
    <p:sldId id="314" r:id="rId60"/>
    <p:sldId id="315" r:id="rId61"/>
    <p:sldId id="316" r:id="rId62"/>
    <p:sldId id="317" r:id="rId63"/>
    <p:sldId id="318" r:id="rId64"/>
    <p:sldId id="319" r:id="rId65"/>
    <p:sldId id="320" r:id="rId66"/>
  </p:sldIdLst>
  <p:sldSz cx="12192000" cy="6858000"/>
  <p:notesSz cx="6858000" cy="9144000"/>
  <p:embeddedFontLst>
    <p:embeddedFont>
      <p:font typeface="Century Gothic" panose="020B0502020202020204" pitchFamily="34" charset="0"/>
      <p:regular r:id="rId67"/>
      <p:bold r:id="rId68"/>
      <p:italic r:id="rId69"/>
      <p:boldItalic r:id="rId70"/>
    </p:embeddedFont>
    <p:embeddedFont>
      <p:font typeface="Wingdings 3" panose="05040102010807070707" pitchFamily="18" charset="2"/>
      <p:regular r:id="rId7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showGuides="1">
      <p:cViewPr varScale="1">
        <p:scale>
          <a:sx n="95" d="100"/>
          <a:sy n="95" d="100"/>
        </p:scale>
        <p:origin x="23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FE215AEE-3A5B-4CB9-924F-3142C2903A8B}" type="datetimeFigureOut">
              <a:rPr lang="fr-FR" smtClean="0"/>
              <a:t>15/05/2021</a:t>
            </a:fld>
            <a:endParaRPr lang="fr-FR"/>
          </a:p>
        </p:txBody>
      </p:sp>
      <p:sp>
        <p:nvSpPr>
          <p:cNvPr id="5" name="Footer Placeholder 4"/>
          <p:cNvSpPr>
            <a:spLocks noGrp="1"/>
          </p:cNvSpPr>
          <p:nvPr>
            <p:ph type="ftr" sz="quarter" idx="11"/>
          </p:nvPr>
        </p:nvSpPr>
        <p:spPr/>
        <p:txBody>
          <a:bodyPr/>
          <a:lstStyle/>
          <a:p>
            <a:endParaRPr lang="fr-F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31250BE-4CBB-42DC-9EC0-8D44CF412E6D}" type="slidenum">
              <a:rPr lang="fr-FR" smtClean="0"/>
              <a:t>‹N°›</a:t>
            </a:fld>
            <a:endParaRPr lang="fr-FR"/>
          </a:p>
        </p:txBody>
      </p:sp>
    </p:spTree>
    <p:extLst>
      <p:ext uri="{BB962C8B-B14F-4D97-AF65-F5344CB8AC3E}">
        <p14:creationId xmlns:p14="http://schemas.microsoft.com/office/powerpoint/2010/main" val="2014846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E215AEE-3A5B-4CB9-924F-3142C2903A8B}" type="datetimeFigureOut">
              <a:rPr lang="fr-FR" smtClean="0"/>
              <a:t>15/05/2021</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31250BE-4CBB-42DC-9EC0-8D44CF412E6D}" type="slidenum">
              <a:rPr lang="fr-FR" smtClean="0"/>
              <a:t>‹N°›</a:t>
            </a:fld>
            <a:endParaRPr lang="fr-FR"/>
          </a:p>
        </p:txBody>
      </p:sp>
    </p:spTree>
    <p:extLst>
      <p:ext uri="{BB962C8B-B14F-4D97-AF65-F5344CB8AC3E}">
        <p14:creationId xmlns:p14="http://schemas.microsoft.com/office/powerpoint/2010/main" val="3312346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E215AEE-3A5B-4CB9-924F-3142C2903A8B}" type="datetimeFigureOut">
              <a:rPr lang="fr-FR" smtClean="0"/>
              <a:t>15/05/2021</a:t>
            </a:fld>
            <a:endParaRPr lang="fr-FR"/>
          </a:p>
        </p:txBody>
      </p:sp>
      <p:sp>
        <p:nvSpPr>
          <p:cNvPr id="5" name="Footer Placeholder 4"/>
          <p:cNvSpPr>
            <a:spLocks noGrp="1"/>
          </p:cNvSpPr>
          <p:nvPr>
            <p:ph type="ftr" sz="quarter" idx="11"/>
          </p:nvPr>
        </p:nvSpPr>
        <p:spPr/>
        <p:txBody>
          <a:bodyPr/>
          <a:lstStyle/>
          <a:p>
            <a:endParaRPr lang="fr-F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31250BE-4CBB-42DC-9EC0-8D44CF412E6D}" type="slidenum">
              <a:rPr lang="fr-FR" smtClean="0"/>
              <a:t>‹N°›</a:t>
            </a:fld>
            <a:endParaRPr lang="fr-F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0772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FE215AEE-3A5B-4CB9-924F-3142C2903A8B}" type="datetimeFigureOut">
              <a:rPr lang="fr-FR" smtClean="0"/>
              <a:t>15/05/2021</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31250BE-4CBB-42DC-9EC0-8D44CF412E6D}" type="slidenum">
              <a:rPr lang="fr-FR" smtClean="0"/>
              <a:t>‹N°›</a:t>
            </a:fld>
            <a:endParaRPr lang="fr-FR"/>
          </a:p>
        </p:txBody>
      </p:sp>
    </p:spTree>
    <p:extLst>
      <p:ext uri="{BB962C8B-B14F-4D97-AF65-F5344CB8AC3E}">
        <p14:creationId xmlns:p14="http://schemas.microsoft.com/office/powerpoint/2010/main" val="1690439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FE215AEE-3A5B-4CB9-924F-3142C2903A8B}" type="datetimeFigureOut">
              <a:rPr lang="fr-FR" smtClean="0"/>
              <a:t>15/05/2021</a:t>
            </a:fld>
            <a:endParaRPr lang="fr-FR"/>
          </a:p>
        </p:txBody>
      </p:sp>
      <p:sp>
        <p:nvSpPr>
          <p:cNvPr id="6" name="Footer Placeholder 5"/>
          <p:cNvSpPr>
            <a:spLocks noGrp="1"/>
          </p:cNvSpPr>
          <p:nvPr>
            <p:ph type="ftr" sz="quarter" idx="11"/>
          </p:nvPr>
        </p:nvSpPr>
        <p:spPr/>
        <p:txBody>
          <a:bodyPr/>
          <a:lstStyle/>
          <a:p>
            <a:endParaRPr lang="fr-F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31250BE-4CBB-42DC-9EC0-8D44CF412E6D}" type="slidenum">
              <a:rPr lang="fr-FR" smtClean="0"/>
              <a:t>‹N°›</a:t>
            </a:fld>
            <a:endParaRPr lang="fr-F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85514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FE215AEE-3A5B-4CB9-924F-3142C2903A8B}" type="datetimeFigureOut">
              <a:rPr lang="fr-FR" smtClean="0"/>
              <a:t>15/05/2021</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31250BE-4CBB-42DC-9EC0-8D44CF412E6D}" type="slidenum">
              <a:rPr lang="fr-FR" smtClean="0"/>
              <a:t>‹N°›</a:t>
            </a:fld>
            <a:endParaRPr lang="fr-FR"/>
          </a:p>
        </p:txBody>
      </p:sp>
    </p:spTree>
    <p:extLst>
      <p:ext uri="{BB962C8B-B14F-4D97-AF65-F5344CB8AC3E}">
        <p14:creationId xmlns:p14="http://schemas.microsoft.com/office/powerpoint/2010/main" val="2185416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E215AEE-3A5B-4CB9-924F-3142C2903A8B}" type="datetimeFigureOut">
              <a:rPr lang="fr-FR" smtClean="0"/>
              <a:t>15/05/2021</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31250BE-4CBB-42DC-9EC0-8D44CF412E6D}" type="slidenum">
              <a:rPr lang="fr-FR" smtClean="0"/>
              <a:t>‹N°›</a:t>
            </a:fld>
            <a:endParaRPr lang="fr-FR"/>
          </a:p>
        </p:txBody>
      </p:sp>
    </p:spTree>
    <p:extLst>
      <p:ext uri="{BB962C8B-B14F-4D97-AF65-F5344CB8AC3E}">
        <p14:creationId xmlns:p14="http://schemas.microsoft.com/office/powerpoint/2010/main" val="523465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E215AEE-3A5B-4CB9-924F-3142C2903A8B}" type="datetimeFigureOut">
              <a:rPr lang="fr-FR" smtClean="0"/>
              <a:t>15/05/2021</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31250BE-4CBB-42DC-9EC0-8D44CF412E6D}" type="slidenum">
              <a:rPr lang="fr-FR" smtClean="0"/>
              <a:t>‹N°›</a:t>
            </a:fld>
            <a:endParaRPr lang="fr-FR"/>
          </a:p>
        </p:txBody>
      </p:sp>
    </p:spTree>
    <p:extLst>
      <p:ext uri="{BB962C8B-B14F-4D97-AF65-F5344CB8AC3E}">
        <p14:creationId xmlns:p14="http://schemas.microsoft.com/office/powerpoint/2010/main" val="2388310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1676400" y="609600"/>
            <a:ext cx="10363200" cy="1143000"/>
          </a:xfrm>
        </p:spPr>
        <p:txBody>
          <a:bodyPr/>
          <a:lstStyle/>
          <a:p>
            <a:r>
              <a:rPr lang="fr-FR"/>
              <a:t>Modifiez le style du titre</a:t>
            </a:r>
          </a:p>
        </p:txBody>
      </p:sp>
      <p:sp>
        <p:nvSpPr>
          <p:cNvPr id="3" name="Espace réservé du texte 2"/>
          <p:cNvSpPr>
            <a:spLocks noGrp="1"/>
          </p:cNvSpPr>
          <p:nvPr>
            <p:ph type="body" sz="half" idx="1"/>
          </p:nvPr>
        </p:nvSpPr>
        <p:spPr>
          <a:xfrm>
            <a:off x="1676400" y="1981200"/>
            <a:ext cx="5080000" cy="41148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image de la bibliothèque 3"/>
          <p:cNvSpPr>
            <a:spLocks noGrp="1"/>
          </p:cNvSpPr>
          <p:nvPr>
            <p:ph type="clipArt" sz="half" idx="2"/>
          </p:nvPr>
        </p:nvSpPr>
        <p:spPr>
          <a:xfrm>
            <a:off x="6959600" y="1981200"/>
            <a:ext cx="5080000" cy="4114800"/>
          </a:xfrm>
        </p:spPr>
        <p:txBody>
          <a:bodyPr/>
          <a:lstStyle/>
          <a:p>
            <a:pPr lvl="0"/>
            <a:endParaRPr lang="fr-FR" noProof="0"/>
          </a:p>
        </p:txBody>
      </p:sp>
      <p:sp>
        <p:nvSpPr>
          <p:cNvPr id="5" name="Rectangle 13"/>
          <p:cNvSpPr>
            <a:spLocks noGrp="1" noChangeArrowheads="1"/>
          </p:cNvSpPr>
          <p:nvPr>
            <p:ph type="dt" sz="half" idx="10"/>
          </p:nvPr>
        </p:nvSpPr>
        <p:spPr>
          <a:ln/>
        </p:spPr>
        <p:txBody>
          <a:bodyPr/>
          <a:lstStyle>
            <a:lvl1pPr>
              <a:defRPr/>
            </a:lvl1pPr>
          </a:lstStyle>
          <a:p>
            <a:pPr>
              <a:defRPr/>
            </a:pPr>
            <a:endParaRPr lang="fr-FR">
              <a:solidFill>
                <a:srgbClr val="333329"/>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fr-FR">
              <a:solidFill>
                <a:srgbClr val="333329"/>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43036915-6CFB-4A49-BC6B-F71FDFFCC0B0}" type="slidenum">
              <a:rPr lang="fr-FR">
                <a:solidFill>
                  <a:srgbClr val="333329"/>
                </a:solidFill>
              </a:rPr>
              <a:pPr>
                <a:defRPr/>
              </a:pPr>
              <a:t>‹N°›</a:t>
            </a:fld>
            <a:endParaRPr lang="fr-FR">
              <a:solidFill>
                <a:srgbClr val="333329"/>
              </a:solidFill>
            </a:endParaRPr>
          </a:p>
        </p:txBody>
      </p:sp>
    </p:spTree>
    <p:extLst>
      <p:ext uri="{BB962C8B-B14F-4D97-AF65-F5344CB8AC3E}">
        <p14:creationId xmlns:p14="http://schemas.microsoft.com/office/powerpoint/2010/main" val="2671754290"/>
      </p:ext>
    </p:extLst>
  </p:cSld>
  <p:clrMapOvr>
    <a:masterClrMapping/>
  </p:clrMapOvr>
  <p:transition advClick="0" advTm="20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676400" y="609600"/>
            <a:ext cx="10363200" cy="1143000"/>
          </a:xfrm>
        </p:spPr>
        <p:txBody>
          <a:bodyPr/>
          <a:lstStyle/>
          <a:p>
            <a:r>
              <a:rPr lang="fr-FR"/>
              <a:t>Modifiez le style du titre</a:t>
            </a:r>
          </a:p>
        </p:txBody>
      </p:sp>
      <p:sp>
        <p:nvSpPr>
          <p:cNvPr id="3" name="Espace réservé du texte 2"/>
          <p:cNvSpPr>
            <a:spLocks noGrp="1"/>
          </p:cNvSpPr>
          <p:nvPr>
            <p:ph type="body" sz="half" idx="1"/>
          </p:nvPr>
        </p:nvSpPr>
        <p:spPr>
          <a:xfrm>
            <a:off x="1676400" y="1981200"/>
            <a:ext cx="5080000" cy="41148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959600" y="1981200"/>
            <a:ext cx="5080000" cy="41148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13"/>
          <p:cNvSpPr>
            <a:spLocks noGrp="1" noChangeArrowheads="1"/>
          </p:cNvSpPr>
          <p:nvPr>
            <p:ph type="dt" sz="half" idx="10"/>
          </p:nvPr>
        </p:nvSpPr>
        <p:spPr>
          <a:ln/>
        </p:spPr>
        <p:txBody>
          <a:bodyPr/>
          <a:lstStyle>
            <a:lvl1pPr>
              <a:defRPr/>
            </a:lvl1pPr>
          </a:lstStyle>
          <a:p>
            <a:pPr>
              <a:defRPr/>
            </a:pPr>
            <a:endParaRPr lang="fr-FR">
              <a:solidFill>
                <a:srgbClr val="333329"/>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fr-FR">
              <a:solidFill>
                <a:srgbClr val="333329"/>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77018AB8-5247-493D-ADD6-AA1C70C4FBF8}" type="slidenum">
              <a:rPr lang="fr-FR">
                <a:solidFill>
                  <a:srgbClr val="333329"/>
                </a:solidFill>
              </a:rPr>
              <a:pPr>
                <a:defRPr/>
              </a:pPr>
              <a:t>‹N°›</a:t>
            </a:fld>
            <a:endParaRPr lang="fr-FR">
              <a:solidFill>
                <a:srgbClr val="333329"/>
              </a:solidFill>
            </a:endParaRPr>
          </a:p>
        </p:txBody>
      </p:sp>
    </p:spTree>
    <p:extLst>
      <p:ext uri="{BB962C8B-B14F-4D97-AF65-F5344CB8AC3E}">
        <p14:creationId xmlns:p14="http://schemas.microsoft.com/office/powerpoint/2010/main" val="3338657943"/>
      </p:ext>
    </p:extLst>
  </p:cSld>
  <p:clrMapOvr>
    <a:masterClrMapping/>
  </p:clrMapOvr>
  <p:transition advClick="0" advTm="20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E215AEE-3A5B-4CB9-924F-3142C2903A8B}" type="datetimeFigureOut">
              <a:rPr lang="fr-FR" smtClean="0"/>
              <a:t>15/05/2021</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31250BE-4CBB-42DC-9EC0-8D44CF412E6D}" type="slidenum">
              <a:rPr lang="fr-FR" smtClean="0"/>
              <a:t>‹N°›</a:t>
            </a:fld>
            <a:endParaRPr lang="fr-FR"/>
          </a:p>
        </p:txBody>
      </p:sp>
    </p:spTree>
    <p:extLst>
      <p:ext uri="{BB962C8B-B14F-4D97-AF65-F5344CB8AC3E}">
        <p14:creationId xmlns:p14="http://schemas.microsoft.com/office/powerpoint/2010/main" val="262260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E215AEE-3A5B-4CB9-924F-3142C2903A8B}" type="datetimeFigureOut">
              <a:rPr lang="fr-FR" smtClean="0"/>
              <a:t>15/05/2021</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31250BE-4CBB-42DC-9EC0-8D44CF412E6D}" type="slidenum">
              <a:rPr lang="fr-FR" smtClean="0"/>
              <a:t>‹N°›</a:t>
            </a:fld>
            <a:endParaRPr lang="fr-FR"/>
          </a:p>
        </p:txBody>
      </p:sp>
    </p:spTree>
    <p:extLst>
      <p:ext uri="{BB962C8B-B14F-4D97-AF65-F5344CB8AC3E}">
        <p14:creationId xmlns:p14="http://schemas.microsoft.com/office/powerpoint/2010/main" val="1444376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E215AEE-3A5B-4CB9-924F-3142C2903A8B}" type="datetimeFigureOut">
              <a:rPr lang="fr-FR" smtClean="0"/>
              <a:t>15/05/2021</a:t>
            </a:fld>
            <a:endParaRPr lang="fr-FR"/>
          </a:p>
        </p:txBody>
      </p:sp>
      <p:sp>
        <p:nvSpPr>
          <p:cNvPr id="6" name="Footer Placeholder 5"/>
          <p:cNvSpPr>
            <a:spLocks noGrp="1"/>
          </p:cNvSpPr>
          <p:nvPr>
            <p:ph type="ftr" sz="quarter" idx="11"/>
          </p:nvPr>
        </p:nvSpPr>
        <p:spPr/>
        <p:txBody>
          <a:bodyPr/>
          <a:lstStyle/>
          <a:p>
            <a:endParaRPr lang="fr-F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31250BE-4CBB-42DC-9EC0-8D44CF412E6D}" type="slidenum">
              <a:rPr lang="fr-FR" smtClean="0"/>
              <a:t>‹N°›</a:t>
            </a:fld>
            <a:endParaRPr lang="fr-FR"/>
          </a:p>
        </p:txBody>
      </p:sp>
    </p:spTree>
    <p:extLst>
      <p:ext uri="{BB962C8B-B14F-4D97-AF65-F5344CB8AC3E}">
        <p14:creationId xmlns:p14="http://schemas.microsoft.com/office/powerpoint/2010/main" val="3297111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E215AEE-3A5B-4CB9-924F-3142C2903A8B}" type="datetimeFigureOut">
              <a:rPr lang="fr-FR" smtClean="0"/>
              <a:t>15/05/2021</a:t>
            </a:fld>
            <a:endParaRPr lang="fr-FR"/>
          </a:p>
        </p:txBody>
      </p:sp>
      <p:sp>
        <p:nvSpPr>
          <p:cNvPr id="8" name="Footer Placeholder 7"/>
          <p:cNvSpPr>
            <a:spLocks noGrp="1"/>
          </p:cNvSpPr>
          <p:nvPr>
            <p:ph type="ftr" sz="quarter" idx="11"/>
          </p:nvPr>
        </p:nvSpPr>
        <p:spPr/>
        <p:txBody>
          <a:bodyPr/>
          <a:lstStyle/>
          <a:p>
            <a:endParaRPr lang="fr-F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31250BE-4CBB-42DC-9EC0-8D44CF412E6D}" type="slidenum">
              <a:rPr lang="fr-FR" smtClean="0"/>
              <a:t>‹N°›</a:t>
            </a:fld>
            <a:endParaRPr lang="fr-FR"/>
          </a:p>
        </p:txBody>
      </p:sp>
    </p:spTree>
    <p:extLst>
      <p:ext uri="{BB962C8B-B14F-4D97-AF65-F5344CB8AC3E}">
        <p14:creationId xmlns:p14="http://schemas.microsoft.com/office/powerpoint/2010/main" val="3897805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E215AEE-3A5B-4CB9-924F-3142C2903A8B}" type="datetimeFigureOut">
              <a:rPr lang="fr-FR" smtClean="0"/>
              <a:t>15/05/2021</a:t>
            </a:fld>
            <a:endParaRPr lang="fr-FR"/>
          </a:p>
        </p:txBody>
      </p:sp>
      <p:sp>
        <p:nvSpPr>
          <p:cNvPr id="4" name="Footer Placeholder 3"/>
          <p:cNvSpPr>
            <a:spLocks noGrp="1"/>
          </p:cNvSpPr>
          <p:nvPr>
            <p:ph type="ftr" sz="quarter" idx="11"/>
          </p:nvPr>
        </p:nvSpPr>
        <p:spPr/>
        <p:txBody>
          <a:bodyPr/>
          <a:lstStyle/>
          <a:p>
            <a:endParaRPr lang="fr-F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31250BE-4CBB-42DC-9EC0-8D44CF412E6D}" type="slidenum">
              <a:rPr lang="fr-FR" smtClean="0"/>
              <a:t>‹N°›</a:t>
            </a:fld>
            <a:endParaRPr lang="fr-FR"/>
          </a:p>
        </p:txBody>
      </p:sp>
    </p:spTree>
    <p:extLst>
      <p:ext uri="{BB962C8B-B14F-4D97-AF65-F5344CB8AC3E}">
        <p14:creationId xmlns:p14="http://schemas.microsoft.com/office/powerpoint/2010/main" val="3670275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15AEE-3A5B-4CB9-924F-3142C2903A8B}" type="datetimeFigureOut">
              <a:rPr lang="fr-FR" smtClean="0"/>
              <a:t>15/05/2021</a:t>
            </a:fld>
            <a:endParaRPr lang="fr-FR"/>
          </a:p>
        </p:txBody>
      </p:sp>
      <p:sp>
        <p:nvSpPr>
          <p:cNvPr id="3" name="Footer Placeholder 2"/>
          <p:cNvSpPr>
            <a:spLocks noGrp="1"/>
          </p:cNvSpPr>
          <p:nvPr>
            <p:ph type="ftr" sz="quarter" idx="11"/>
          </p:nvPr>
        </p:nvSpPr>
        <p:spPr/>
        <p:txBody>
          <a:bodyPr/>
          <a:lstStyle/>
          <a:p>
            <a:endParaRPr lang="fr-F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31250BE-4CBB-42DC-9EC0-8D44CF412E6D}" type="slidenum">
              <a:rPr lang="fr-FR" smtClean="0"/>
              <a:t>‹N°›</a:t>
            </a:fld>
            <a:endParaRPr lang="fr-FR"/>
          </a:p>
        </p:txBody>
      </p:sp>
    </p:spTree>
    <p:extLst>
      <p:ext uri="{BB962C8B-B14F-4D97-AF65-F5344CB8AC3E}">
        <p14:creationId xmlns:p14="http://schemas.microsoft.com/office/powerpoint/2010/main" val="2262131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E215AEE-3A5B-4CB9-924F-3142C2903A8B}" type="datetimeFigureOut">
              <a:rPr lang="fr-FR" smtClean="0"/>
              <a:t>15/05/2021</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31250BE-4CBB-42DC-9EC0-8D44CF412E6D}" type="slidenum">
              <a:rPr lang="fr-FR" smtClean="0"/>
              <a:t>‹N°›</a:t>
            </a:fld>
            <a:endParaRPr lang="fr-FR"/>
          </a:p>
        </p:txBody>
      </p:sp>
    </p:spTree>
    <p:extLst>
      <p:ext uri="{BB962C8B-B14F-4D97-AF65-F5344CB8AC3E}">
        <p14:creationId xmlns:p14="http://schemas.microsoft.com/office/powerpoint/2010/main" val="1232605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E215AEE-3A5B-4CB9-924F-3142C2903A8B}" type="datetimeFigureOut">
              <a:rPr lang="fr-FR" smtClean="0"/>
              <a:t>15/05/2021</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31250BE-4CBB-42DC-9EC0-8D44CF412E6D}" type="slidenum">
              <a:rPr lang="fr-FR" smtClean="0"/>
              <a:t>‹N°›</a:t>
            </a:fld>
            <a:endParaRPr lang="fr-FR"/>
          </a:p>
        </p:txBody>
      </p:sp>
    </p:spTree>
    <p:extLst>
      <p:ext uri="{BB962C8B-B14F-4D97-AF65-F5344CB8AC3E}">
        <p14:creationId xmlns:p14="http://schemas.microsoft.com/office/powerpoint/2010/main" val="3928213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E215AEE-3A5B-4CB9-924F-3142C2903A8B}" type="datetimeFigureOut">
              <a:rPr lang="fr-FR" smtClean="0"/>
              <a:t>15/05/2021</a:t>
            </a:fld>
            <a:endParaRPr lang="fr-F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31250BE-4CBB-42DC-9EC0-8D44CF412E6D}" type="slidenum">
              <a:rPr lang="fr-FR" smtClean="0"/>
              <a:t>‹N°›</a:t>
            </a:fld>
            <a:endParaRPr lang="fr-FR"/>
          </a:p>
        </p:txBody>
      </p:sp>
    </p:spTree>
    <p:extLst>
      <p:ext uri="{BB962C8B-B14F-4D97-AF65-F5344CB8AC3E}">
        <p14:creationId xmlns:p14="http://schemas.microsoft.com/office/powerpoint/2010/main" val="1170181973"/>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5.wav"/><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7.xml"/><Relationship Id="rId5" Type="http://schemas.microsoft.com/office/2007/relationships/hdphoto" Target="../media/hdphoto2.wdp"/><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audio" Target="file:///I:\Wav\BELLS33.WAV" TargetMode="Externa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audio" Target="../media/audio2.wav"/></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18.xml"/><Relationship Id="rId7" Type="http://schemas.openxmlformats.org/officeDocument/2006/relationships/image" Target="../media/image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82274" name="Picture 2" descr="14-18 monument aux morts de Favars 005"/>
          <p:cNvPicPr>
            <a:picLocks noGrp="1" noChangeAspect="1" noChangeArrowheads="1"/>
          </p:cNvPicPr>
          <p:nvPr>
            <p:ph type="clipArt" sz="half" idx="2"/>
          </p:nvPr>
        </p:nvPicPr>
        <p:blipFill>
          <a:blip r:embed="rId4">
            <a:lum bright="26000" contrast="-48000"/>
            <a:extLst>
              <a:ext uri="{28A0092B-C50C-407E-A947-70E740481C1C}">
                <a14:useLocalDpi xmlns:a14="http://schemas.microsoft.com/office/drawing/2010/main" val="0"/>
              </a:ext>
            </a:extLst>
          </a:blip>
          <a:srcRect/>
          <a:stretch>
            <a:fillRect/>
          </a:stretch>
        </p:blipFill>
        <p:spPr>
          <a:xfrm>
            <a:off x="3523805" y="-1185"/>
            <a:ext cx="5144389" cy="685918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2275" name="Text Box 3"/>
          <p:cNvSpPr txBox="1">
            <a:spLocks noChangeArrowheads="1"/>
          </p:cNvSpPr>
          <p:nvPr/>
        </p:nvSpPr>
        <p:spPr bwMode="auto">
          <a:xfrm>
            <a:off x="1724025" y="1535581"/>
            <a:ext cx="8712201"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defRPr/>
            </a:pPr>
            <a:r>
              <a:rPr lang="fr-FR" sz="8000" b="1" baseline="2000" dirty="0">
                <a:solidFill>
                  <a:srgbClr val="000000"/>
                </a:solidFill>
                <a:effectLst>
                  <a:outerShdw blurRad="38100" dist="38100" dir="2700000" algn="tl">
                    <a:srgbClr val="FFFFFF"/>
                  </a:outerShdw>
                </a:effectLst>
                <a:latin typeface="Times New Roman" pitchFamily="18" charset="0"/>
                <a:cs typeface="Times New Roman" pitchFamily="18" charset="0"/>
              </a:rPr>
              <a:t>Le Conseil Municipal</a:t>
            </a:r>
          </a:p>
          <a:p>
            <a:pPr algn="ctr" fontAlgn="base">
              <a:spcBef>
                <a:spcPct val="0"/>
              </a:spcBef>
              <a:spcAft>
                <a:spcPct val="0"/>
              </a:spcAft>
              <a:defRPr/>
            </a:pPr>
            <a:r>
              <a:rPr lang="fr-FR" sz="8800" b="1" baseline="2000" dirty="0">
                <a:solidFill>
                  <a:srgbClr val="000000"/>
                </a:solidFill>
                <a:effectLst>
                  <a:outerShdw blurRad="38100" dist="38100" dir="2700000" algn="tl">
                    <a:srgbClr val="FFFFFF"/>
                  </a:outerShdw>
                </a:effectLst>
                <a:latin typeface="Times New Roman" pitchFamily="18" charset="0"/>
                <a:cs typeface="Times New Roman" pitchFamily="18" charset="0"/>
              </a:rPr>
              <a:t>de FAVARS</a:t>
            </a:r>
          </a:p>
          <a:p>
            <a:pPr algn="ctr" fontAlgn="base">
              <a:spcBef>
                <a:spcPct val="0"/>
              </a:spcBef>
              <a:spcAft>
                <a:spcPct val="0"/>
              </a:spcAft>
              <a:defRPr/>
            </a:pPr>
            <a:endParaRPr lang="fr-FR" sz="2000" b="1" baseline="2000" dirty="0">
              <a:solidFill>
                <a:srgbClr val="000000"/>
              </a:solidFill>
              <a:effectLst>
                <a:outerShdw blurRad="38100" dist="38100" dir="2700000" algn="tl">
                  <a:srgbClr val="FFFFFF"/>
                </a:outerShdw>
              </a:effectLst>
              <a:latin typeface="Times New Roman" pitchFamily="18" charset="0"/>
              <a:cs typeface="Times New Roman" pitchFamily="18" charset="0"/>
            </a:endParaRPr>
          </a:p>
          <a:p>
            <a:pPr algn="ctr" fontAlgn="base">
              <a:spcBef>
                <a:spcPct val="0"/>
              </a:spcBef>
              <a:spcAft>
                <a:spcPct val="0"/>
              </a:spcAft>
              <a:defRPr/>
            </a:pPr>
            <a:r>
              <a:rPr lang="fr-FR" sz="8000" b="1" baseline="2000" dirty="0">
                <a:solidFill>
                  <a:srgbClr val="000000"/>
                </a:solidFill>
                <a:effectLst>
                  <a:outerShdw blurRad="38100" dist="38100" dir="2700000" algn="tl">
                    <a:srgbClr val="FFFFFF"/>
                  </a:outerShdw>
                </a:effectLst>
                <a:latin typeface="Times New Roman" pitchFamily="18" charset="0"/>
                <a:cs typeface="Times New Roman" pitchFamily="18" charset="0"/>
              </a:rPr>
              <a:t>pendant la Grande Guerre</a:t>
            </a:r>
          </a:p>
          <a:p>
            <a:pPr algn="ctr" fontAlgn="base">
              <a:spcBef>
                <a:spcPct val="0"/>
              </a:spcBef>
              <a:spcAft>
                <a:spcPct val="0"/>
              </a:spcAft>
              <a:defRPr/>
            </a:pPr>
            <a:r>
              <a:rPr lang="fr-FR" sz="8000" b="1" baseline="2000" dirty="0">
                <a:solidFill>
                  <a:srgbClr val="000000"/>
                </a:solidFill>
                <a:effectLst>
                  <a:outerShdw blurRad="38100" dist="38100" dir="2700000" algn="tl">
                    <a:srgbClr val="FFFFFF"/>
                  </a:outerShdw>
                </a:effectLst>
                <a:latin typeface="Times New Roman" pitchFamily="18" charset="0"/>
                <a:cs typeface="Times New Roman" pitchFamily="18" charset="0"/>
              </a:rPr>
              <a:t>1914 - 1918</a:t>
            </a:r>
          </a:p>
        </p:txBody>
      </p:sp>
      <p:sp>
        <p:nvSpPr>
          <p:cNvPr id="3076" name="Text Box 4"/>
          <p:cNvSpPr txBox="1">
            <a:spLocks noChangeArrowheads="1"/>
          </p:cNvSpPr>
          <p:nvPr/>
        </p:nvSpPr>
        <p:spPr bwMode="auto">
          <a:xfrm>
            <a:off x="6193666" y="6250168"/>
            <a:ext cx="58287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eaLnBrk="1" fontAlgn="base" hangingPunct="1">
              <a:spcBef>
                <a:spcPct val="0"/>
              </a:spcBef>
              <a:spcAft>
                <a:spcPct val="0"/>
              </a:spcAft>
            </a:pPr>
            <a:r>
              <a:rPr lang="fr-FR" sz="2400" i="1" dirty="0">
                <a:solidFill>
                  <a:srgbClr val="333333"/>
                </a:solidFill>
              </a:rPr>
              <a:t>Gérard LAMBERT- FAVARS - novembre 2006</a:t>
            </a:r>
          </a:p>
        </p:txBody>
      </p:sp>
      <p:pic>
        <p:nvPicPr>
          <p:cNvPr id="182277" name="tamb4059.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219200" y="71008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06933"/>
      </p:ext>
    </p:extLst>
  </p:cSld>
  <p:clrMapOvr>
    <a:masterClrMapping/>
  </p:clrMapOvr>
  <p:transition spd="slow" advClick="0" advTm="18000">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573" fill="hold"/>
                                        <p:tgtEl>
                                          <p:spTgt spid="182277"/>
                                        </p:tgtEl>
                                      </p:cBhvr>
                                    </p:cmd>
                                  </p:childTnLst>
                                </p:cTn>
                              </p:par>
                              <p:par>
                                <p:cTn id="7" presetID="5" presetClass="entr" presetSubtype="10" fill="hold" grpId="0" nodeType="withEffect">
                                  <p:stCondLst>
                                    <p:cond delay="0"/>
                                  </p:stCondLst>
                                  <p:childTnLst>
                                    <p:set>
                                      <p:cBhvr>
                                        <p:cTn id="8" dur="1" fill="hold">
                                          <p:stCondLst>
                                            <p:cond delay="0"/>
                                          </p:stCondLst>
                                        </p:cTn>
                                        <p:tgtEl>
                                          <p:spTgt spid="182275"/>
                                        </p:tgtEl>
                                        <p:attrNameLst>
                                          <p:attrName>style.visibility</p:attrName>
                                        </p:attrNameLst>
                                      </p:cBhvr>
                                      <p:to>
                                        <p:strVal val="visible"/>
                                      </p:to>
                                    </p:set>
                                    <p:animEffect transition="in" filter="checkerboard(across)">
                                      <p:cBhvr>
                                        <p:cTn id="9" dur="3000"/>
                                        <p:tgtEl>
                                          <p:spTgt spid="182275"/>
                                        </p:tgtEl>
                                      </p:cBhvr>
                                    </p:animEffect>
                                  </p:childTnLst>
                                </p:cTn>
                              </p:par>
                              <p:par>
                                <p:cTn id="10" presetID="4" presetClass="entr" presetSubtype="32" fill="hold" nodeType="withEffect">
                                  <p:stCondLst>
                                    <p:cond delay="7000"/>
                                  </p:stCondLst>
                                  <p:childTnLst>
                                    <p:set>
                                      <p:cBhvr>
                                        <p:cTn id="11" dur="1" fill="hold">
                                          <p:stCondLst>
                                            <p:cond delay="0"/>
                                          </p:stCondLst>
                                        </p:cTn>
                                        <p:tgtEl>
                                          <p:spTgt spid="182274"/>
                                        </p:tgtEl>
                                        <p:attrNameLst>
                                          <p:attrName>style.visibility</p:attrName>
                                        </p:attrNameLst>
                                      </p:cBhvr>
                                      <p:to>
                                        <p:strVal val="visible"/>
                                      </p:to>
                                    </p:set>
                                    <p:animEffect transition="in" filter="box(out)">
                                      <p:cBhvr>
                                        <p:cTn id="12" dur="5000"/>
                                        <p:tgtEl>
                                          <p:spTgt spid="1822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82277"/>
                </p:tgtEl>
              </p:cMediaNode>
            </p:audio>
          </p:childTnLst>
        </p:cTn>
      </p:par>
    </p:tnLst>
    <p:bldLst>
      <p:bldP spid="18227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defRPr/>
            </a:pPr>
            <a:r>
              <a:rPr lang="fr-FR" sz="4000" b="1" baseline="2000">
                <a:effectLst>
                  <a:outerShdw blurRad="38100" dist="38100" dir="2700000" algn="tl">
                    <a:srgbClr val="FFFFFF"/>
                  </a:outerShdw>
                </a:effectLst>
                <a:latin typeface="Times New Roman" pitchFamily="18" charset="0"/>
              </a:rPr>
              <a:t>9 août 1914</a:t>
            </a:r>
          </a:p>
        </p:txBody>
      </p:sp>
      <p:sp>
        <p:nvSpPr>
          <p:cNvPr id="117763" name="Rectangle 3"/>
          <p:cNvSpPr>
            <a:spLocks noGrp="1" noChangeArrowheads="1"/>
          </p:cNvSpPr>
          <p:nvPr>
            <p:ph idx="1"/>
          </p:nvPr>
        </p:nvSpPr>
        <p:spPr>
          <a:xfrm>
            <a:off x="1076326" y="2344739"/>
            <a:ext cx="9582149" cy="1512887"/>
          </a:xfrm>
        </p:spPr>
        <p:txBody>
          <a:bodyPr/>
          <a:lstStyle/>
          <a:p>
            <a:pPr eaLnBrk="1" hangingPunct="1">
              <a:lnSpc>
                <a:spcPts val="3360"/>
              </a:lnSpc>
            </a:pPr>
            <a:r>
              <a:rPr lang="fr-FR" sz="2800" dirty="0">
                <a:latin typeface="Times New Roman" pitchFamily="18" charset="0"/>
              </a:rPr>
              <a:t>Avis favorable d’allocations journalières pour les réservistes territoriaux : </a:t>
            </a:r>
            <a:r>
              <a:rPr lang="fr-FR" sz="2800" b="1" dirty="0">
                <a:latin typeface="Times New Roman" pitchFamily="18" charset="0"/>
              </a:rPr>
              <a:t>BOUILLAGUET, LEYRIS, FERRIERE, BESANGER, QUEYRIE, BREUIL et LAVAL</a:t>
            </a:r>
          </a:p>
        </p:txBody>
      </p:sp>
    </p:spTree>
    <p:extLst>
      <p:ext uri="{BB962C8B-B14F-4D97-AF65-F5344CB8AC3E}">
        <p14:creationId xmlns:p14="http://schemas.microsoft.com/office/powerpoint/2010/main" val="2647941403"/>
      </p:ext>
    </p:extLst>
  </p:cSld>
  <p:clrMapOvr>
    <a:masterClrMapping/>
  </p:clrMapOvr>
  <p:transition advClick="0" advTm="16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additive="base">
                                        <p:cTn id="7" dur="1000" fill="hold"/>
                                        <p:tgtEl>
                                          <p:spTgt spid="117762"/>
                                        </p:tgtEl>
                                        <p:attrNameLst>
                                          <p:attrName>ppt_x</p:attrName>
                                        </p:attrNameLst>
                                      </p:cBhvr>
                                      <p:tavLst>
                                        <p:tav tm="0">
                                          <p:val>
                                            <p:strVal val="1+#ppt_w/2"/>
                                          </p:val>
                                        </p:tav>
                                        <p:tav tm="100000">
                                          <p:val>
                                            <p:strVal val="#ppt_x"/>
                                          </p:val>
                                        </p:tav>
                                      </p:tavLst>
                                    </p:anim>
                                    <p:anim calcmode="lin" valueType="num">
                                      <p:cBhvr additive="base">
                                        <p:cTn id="8" dur="1000" fill="hold"/>
                                        <p:tgtEl>
                                          <p:spTgt spid="11776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53" presetClass="entr" presetSubtype="0" fill="hold" grpId="0" nodeType="afterEffect">
                                  <p:stCondLst>
                                    <p:cond delay="0"/>
                                  </p:stCondLst>
                                  <p:childTnLst>
                                    <p:set>
                                      <p:cBhvr>
                                        <p:cTn id="11" dur="1" fill="hold">
                                          <p:stCondLst>
                                            <p:cond delay="0"/>
                                          </p:stCondLst>
                                        </p:cTn>
                                        <p:tgtEl>
                                          <p:spTgt spid="117763">
                                            <p:txEl>
                                              <p:pRg st="0" end="0"/>
                                            </p:txEl>
                                          </p:spTgt>
                                        </p:tgtEl>
                                        <p:attrNameLst>
                                          <p:attrName>style.visibility</p:attrName>
                                        </p:attrNameLst>
                                      </p:cBhvr>
                                      <p:to>
                                        <p:strVal val="visible"/>
                                      </p:to>
                                    </p:set>
                                    <p:anim calcmode="lin" valueType="num">
                                      <p:cBhvr>
                                        <p:cTn id="12" dur="500" fill="hold"/>
                                        <p:tgtEl>
                                          <p:spTgt spid="11776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1776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177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p:bldP spid="11776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981075" y="104775"/>
            <a:ext cx="10363200" cy="1143000"/>
          </a:xfrm>
        </p:spPr>
        <p:txBody>
          <a:bodyPr/>
          <a:lstStyle/>
          <a:p>
            <a:pPr eaLnBrk="1" hangingPunct="1">
              <a:defRPr/>
            </a:pPr>
            <a:r>
              <a:rPr lang="fr-FR" sz="4800" b="1" baseline="2000" dirty="0">
                <a:effectLst>
                  <a:outerShdw blurRad="38100" dist="38100" dir="2700000" algn="tl">
                    <a:srgbClr val="FFFFFF"/>
                  </a:outerShdw>
                </a:effectLst>
                <a:latin typeface="Times New Roman" pitchFamily="18" charset="0"/>
              </a:rPr>
              <a:t>Session extraordinaire -  </a:t>
            </a:r>
            <a:r>
              <a:rPr lang="fr-FR" sz="4000" b="1" baseline="2000" dirty="0">
                <a:effectLst>
                  <a:outerShdw blurRad="38100" dist="38100" dir="2700000" algn="tl">
                    <a:srgbClr val="FFFFFF"/>
                  </a:outerShdw>
                </a:effectLst>
                <a:latin typeface="Times New Roman" pitchFamily="18" charset="0"/>
              </a:rPr>
              <a:t>15 septembre 1914</a:t>
            </a:r>
            <a:r>
              <a:rPr lang="fr-FR" sz="3600" b="1" dirty="0"/>
              <a:t> </a:t>
            </a:r>
          </a:p>
        </p:txBody>
      </p:sp>
      <p:sp>
        <p:nvSpPr>
          <p:cNvPr id="119811" name="Rectangle 3"/>
          <p:cNvSpPr>
            <a:spLocks noGrp="1" noChangeArrowheads="1"/>
          </p:cNvSpPr>
          <p:nvPr>
            <p:ph idx="1"/>
          </p:nvPr>
        </p:nvSpPr>
        <p:spPr>
          <a:xfrm>
            <a:off x="1057275" y="1616075"/>
            <a:ext cx="10629900" cy="5013325"/>
          </a:xfrm>
        </p:spPr>
        <p:txBody>
          <a:bodyPr/>
          <a:lstStyle/>
          <a:p>
            <a:pPr eaLnBrk="1" hangingPunct="1"/>
            <a:r>
              <a:rPr lang="fr-FR" sz="2800" dirty="0">
                <a:latin typeface="Times New Roman" pitchFamily="18" charset="0"/>
              </a:rPr>
              <a:t>Note de la direction des contributions directes au sujet des chemins vicinaux</a:t>
            </a:r>
          </a:p>
          <a:p>
            <a:pPr eaLnBrk="1" hangingPunct="1">
              <a:buFont typeface="Wingdings" pitchFamily="2" charset="2"/>
              <a:buNone/>
            </a:pPr>
            <a:endParaRPr lang="fr-FR" sz="1100" dirty="0">
              <a:latin typeface="Times New Roman" pitchFamily="18" charset="0"/>
            </a:endParaRPr>
          </a:p>
          <a:p>
            <a:pPr eaLnBrk="1" hangingPunct="1"/>
            <a:r>
              <a:rPr lang="fr-FR" sz="2800" dirty="0">
                <a:latin typeface="Times New Roman" pitchFamily="18" charset="0"/>
              </a:rPr>
              <a:t>Avis du Conseil de remplacer la totalité des prestations par la taxe vicinale</a:t>
            </a:r>
          </a:p>
          <a:p>
            <a:pPr eaLnBrk="1" hangingPunct="1">
              <a:buFont typeface="Wingdings" pitchFamily="2" charset="2"/>
              <a:buNone/>
            </a:pPr>
            <a:endParaRPr lang="fr-FR" sz="1100" dirty="0">
              <a:latin typeface="Times New Roman" pitchFamily="18" charset="0"/>
            </a:endParaRPr>
          </a:p>
          <a:p>
            <a:pPr eaLnBrk="1" hangingPunct="1"/>
            <a:r>
              <a:rPr lang="fr-FR" sz="2800" dirty="0">
                <a:latin typeface="Times New Roman" pitchFamily="18" charset="0"/>
              </a:rPr>
              <a:t>Vote de la somme de 17 F </a:t>
            </a:r>
            <a:r>
              <a:rPr lang="fr-FR" sz="2800" i="1" dirty="0">
                <a:latin typeface="Times New Roman" pitchFamily="18" charset="0"/>
              </a:rPr>
              <a:t>(soit (50 €)</a:t>
            </a:r>
            <a:r>
              <a:rPr lang="fr-FR" sz="2800" dirty="0">
                <a:latin typeface="Times New Roman" pitchFamily="18" charset="0"/>
              </a:rPr>
              <a:t> à </a:t>
            </a:r>
            <a:r>
              <a:rPr lang="fr-FR" sz="2800" b="1" dirty="0">
                <a:latin typeface="Times New Roman" pitchFamily="18" charset="0"/>
              </a:rPr>
              <a:t>M. DELORD</a:t>
            </a:r>
            <a:r>
              <a:rPr lang="fr-FR" sz="2800" dirty="0">
                <a:latin typeface="Times New Roman" pitchFamily="18" charset="0"/>
              </a:rPr>
              <a:t> agent de ville qui a scié le bois de chauffage des écoles et s’est occupé du ravitaillement</a:t>
            </a:r>
          </a:p>
          <a:p>
            <a:pPr lvl="1" eaLnBrk="1" hangingPunct="1">
              <a:buClr>
                <a:srgbClr val="F60E08"/>
              </a:buClr>
            </a:pPr>
            <a:r>
              <a:rPr lang="fr-FR" b="1" dirty="0">
                <a:latin typeface="Times New Roman" pitchFamily="18" charset="0"/>
                <a:cs typeface="Times New Roman" pitchFamily="18" charset="0"/>
              </a:rPr>
              <a:t>Pierre DELORT, </a:t>
            </a:r>
            <a:r>
              <a:rPr lang="fr-FR" dirty="0">
                <a:latin typeface="Times New Roman" pitchFamily="18" charset="0"/>
                <a:cs typeface="Times New Roman" pitchFamily="18" charset="0"/>
              </a:rPr>
              <a:t>âgé de 31 ans</a:t>
            </a:r>
            <a:r>
              <a:rPr lang="fr-FR" b="1" dirty="0">
                <a:latin typeface="Times New Roman" pitchFamily="18" charset="0"/>
                <a:cs typeface="Times New Roman" pitchFamily="18" charset="0"/>
              </a:rPr>
              <a:t> </a:t>
            </a:r>
            <a:r>
              <a:rPr lang="fr-FR" dirty="0">
                <a:latin typeface="Times New Roman" pitchFamily="18" charset="0"/>
                <a:cs typeface="Times New Roman" pitchFamily="18" charset="0"/>
              </a:rPr>
              <a:t>est</a:t>
            </a:r>
            <a:r>
              <a:rPr lang="fr-FR" b="1" dirty="0">
                <a:latin typeface="Times New Roman" pitchFamily="18" charset="0"/>
                <a:cs typeface="Times New Roman" pitchFamily="18" charset="0"/>
              </a:rPr>
              <a:t> </a:t>
            </a:r>
            <a:r>
              <a:rPr lang="fr-FR" dirty="0">
                <a:latin typeface="Times New Roman" pitchFamily="18" charset="0"/>
                <a:cs typeface="Times New Roman" pitchFamily="18" charset="0"/>
              </a:rPr>
              <a:t>marié avec Anne PEYROUX. Il sera tué à l’ennemi, déclaré disparu en septembre 1915 à Neuville-Saint-Vaast dans le Pas-de-Calais</a:t>
            </a:r>
            <a:endParaRPr lang="fr-FR" dirty="0">
              <a:latin typeface="Times New Roman" pitchFamily="18" charset="0"/>
            </a:endParaRPr>
          </a:p>
          <a:p>
            <a:pPr lvl="1" eaLnBrk="1" hangingPunct="1">
              <a:buFont typeface="Wingdings" pitchFamily="2" charset="2"/>
              <a:buNone/>
            </a:pPr>
            <a:endParaRPr lang="fr-FR" sz="2000" dirty="0">
              <a:latin typeface="Times New Roman" pitchFamily="18" charset="0"/>
            </a:endParaRPr>
          </a:p>
        </p:txBody>
      </p:sp>
    </p:spTree>
    <p:extLst>
      <p:ext uri="{BB962C8B-B14F-4D97-AF65-F5344CB8AC3E}">
        <p14:creationId xmlns:p14="http://schemas.microsoft.com/office/powerpoint/2010/main" val="2691618534"/>
      </p:ext>
    </p:extLst>
  </p:cSld>
  <p:clrMapOvr>
    <a:masterClrMapping/>
  </p:clrMapOvr>
  <p:transition advClick="0" advTm="30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119810"/>
                                        </p:tgtEl>
                                        <p:attrNameLst>
                                          <p:attrName>style.visibility</p:attrName>
                                        </p:attrNameLst>
                                      </p:cBhvr>
                                      <p:to>
                                        <p:strVal val="visible"/>
                                      </p:to>
                                    </p:set>
                                    <p:animEffect transition="in" filter="fade">
                                      <p:cBhvr>
                                        <p:cTn id="7" dur="500"/>
                                        <p:tgtEl>
                                          <p:spTgt spid="119810"/>
                                        </p:tgtEl>
                                      </p:cBhvr>
                                    </p:animEffect>
                                    <p:anim calcmode="lin" valueType="num">
                                      <p:cBhvr>
                                        <p:cTn id="8" dur="500" fill="hold"/>
                                        <p:tgtEl>
                                          <p:spTgt spid="119810"/>
                                        </p:tgtEl>
                                        <p:attrNameLst>
                                          <p:attrName>ppt_x</p:attrName>
                                        </p:attrNameLst>
                                      </p:cBhvr>
                                      <p:tavLst>
                                        <p:tav tm="0">
                                          <p:val>
                                            <p:strVal val="#ppt_x-.1"/>
                                          </p:val>
                                        </p:tav>
                                        <p:tav tm="100000">
                                          <p:val>
                                            <p:strVal val="#ppt_x"/>
                                          </p:val>
                                        </p:tav>
                                      </p:tavLst>
                                    </p:anim>
                                    <p:anim calcmode="lin" valueType="num">
                                      <p:cBhvr>
                                        <p:cTn id="9" dur="500" fill="hold"/>
                                        <p:tgtEl>
                                          <p:spTgt spid="119810"/>
                                        </p:tgtEl>
                                        <p:attrNameLst>
                                          <p:attrName>ppt_y</p:attrName>
                                        </p:attrNameLst>
                                      </p:cBhvr>
                                      <p:tavLst>
                                        <p:tav tm="0">
                                          <p:val>
                                            <p:strVal val="#ppt_y"/>
                                          </p:val>
                                        </p:tav>
                                        <p:tav tm="100000">
                                          <p:val>
                                            <p:strVal val="#ppt_y"/>
                                          </p:val>
                                        </p:tav>
                                      </p:tavLst>
                                    </p:anim>
                                  </p:childTnLst>
                                </p:cTn>
                              </p:par>
                            </p:childTnLst>
                          </p:cTn>
                        </p:par>
                        <p:par>
                          <p:cTn id="10" fill="hold" nodeType="afterGroup">
                            <p:stCondLst>
                              <p:cond delay="2300"/>
                            </p:stCondLst>
                            <p:childTnLst>
                              <p:par>
                                <p:cTn id="11" presetID="13" presetClass="entr" presetSubtype="16" fill="hold" grpId="0" nodeType="afterEffect">
                                  <p:stCondLst>
                                    <p:cond delay="0"/>
                                  </p:stCondLst>
                                  <p:childTnLst>
                                    <p:set>
                                      <p:cBhvr>
                                        <p:cTn id="12" dur="1" fill="hold">
                                          <p:stCondLst>
                                            <p:cond delay="0"/>
                                          </p:stCondLst>
                                        </p:cTn>
                                        <p:tgtEl>
                                          <p:spTgt spid="119811">
                                            <p:txEl>
                                              <p:pRg st="0" end="0"/>
                                            </p:txEl>
                                          </p:spTgt>
                                        </p:tgtEl>
                                        <p:attrNameLst>
                                          <p:attrName>style.visibility</p:attrName>
                                        </p:attrNameLst>
                                      </p:cBhvr>
                                      <p:to>
                                        <p:strVal val="visible"/>
                                      </p:to>
                                    </p:set>
                                    <p:animEffect transition="in" filter="plus(in)">
                                      <p:cBhvr>
                                        <p:cTn id="13" dur="2000"/>
                                        <p:tgtEl>
                                          <p:spTgt spid="119811">
                                            <p:txEl>
                                              <p:pRg st="0" end="0"/>
                                            </p:txEl>
                                          </p:spTgt>
                                        </p:tgtEl>
                                      </p:cBhvr>
                                    </p:animEffect>
                                  </p:childTnLst>
                                </p:cTn>
                              </p:par>
                            </p:childTnLst>
                          </p:cTn>
                        </p:par>
                        <p:par>
                          <p:cTn id="14" fill="hold" nodeType="afterGroup">
                            <p:stCondLst>
                              <p:cond delay="4300"/>
                            </p:stCondLst>
                            <p:childTnLst>
                              <p:par>
                                <p:cTn id="15" presetID="13" presetClass="entr" presetSubtype="16" fill="hold" grpId="0" nodeType="afterEffect">
                                  <p:stCondLst>
                                    <p:cond delay="0"/>
                                  </p:stCondLst>
                                  <p:childTnLst>
                                    <p:set>
                                      <p:cBhvr>
                                        <p:cTn id="16" dur="1" fill="hold">
                                          <p:stCondLst>
                                            <p:cond delay="0"/>
                                          </p:stCondLst>
                                        </p:cTn>
                                        <p:tgtEl>
                                          <p:spTgt spid="119811">
                                            <p:txEl>
                                              <p:pRg st="2" end="2"/>
                                            </p:txEl>
                                          </p:spTgt>
                                        </p:tgtEl>
                                        <p:attrNameLst>
                                          <p:attrName>style.visibility</p:attrName>
                                        </p:attrNameLst>
                                      </p:cBhvr>
                                      <p:to>
                                        <p:strVal val="visible"/>
                                      </p:to>
                                    </p:set>
                                    <p:animEffect transition="in" filter="plus(in)">
                                      <p:cBhvr>
                                        <p:cTn id="17" dur="2000"/>
                                        <p:tgtEl>
                                          <p:spTgt spid="119811">
                                            <p:txEl>
                                              <p:pRg st="2" end="2"/>
                                            </p:txEl>
                                          </p:spTgt>
                                        </p:tgtEl>
                                      </p:cBhvr>
                                    </p:animEffect>
                                  </p:childTnLst>
                                </p:cTn>
                              </p:par>
                            </p:childTnLst>
                          </p:cTn>
                        </p:par>
                        <p:par>
                          <p:cTn id="18" fill="hold" nodeType="afterGroup">
                            <p:stCondLst>
                              <p:cond delay="6300"/>
                            </p:stCondLst>
                            <p:childTnLst>
                              <p:par>
                                <p:cTn id="19" presetID="13" presetClass="entr" presetSubtype="16" fill="hold" grpId="0" nodeType="afterEffect">
                                  <p:stCondLst>
                                    <p:cond delay="0"/>
                                  </p:stCondLst>
                                  <p:childTnLst>
                                    <p:set>
                                      <p:cBhvr>
                                        <p:cTn id="20" dur="1" fill="hold">
                                          <p:stCondLst>
                                            <p:cond delay="0"/>
                                          </p:stCondLst>
                                        </p:cTn>
                                        <p:tgtEl>
                                          <p:spTgt spid="119811">
                                            <p:txEl>
                                              <p:pRg st="4" end="4"/>
                                            </p:txEl>
                                          </p:spTgt>
                                        </p:tgtEl>
                                        <p:attrNameLst>
                                          <p:attrName>style.visibility</p:attrName>
                                        </p:attrNameLst>
                                      </p:cBhvr>
                                      <p:to>
                                        <p:strVal val="visible"/>
                                      </p:to>
                                    </p:set>
                                    <p:animEffect transition="in" filter="plus(in)">
                                      <p:cBhvr>
                                        <p:cTn id="21" dur="2000"/>
                                        <p:tgtEl>
                                          <p:spTgt spid="119811">
                                            <p:txEl>
                                              <p:pRg st="4" end="4"/>
                                            </p:txEl>
                                          </p:spTgt>
                                        </p:tgtEl>
                                      </p:cBhvr>
                                    </p:animEffect>
                                  </p:childTnLst>
                                </p:cTn>
                              </p:par>
                              <p:par>
                                <p:cTn id="22" presetID="13" presetClass="entr" presetSubtype="16" fill="hold" grpId="0" nodeType="withEffect">
                                  <p:stCondLst>
                                    <p:cond delay="2500"/>
                                  </p:stCondLst>
                                  <p:childTnLst>
                                    <p:set>
                                      <p:cBhvr>
                                        <p:cTn id="23" dur="1" fill="hold">
                                          <p:stCondLst>
                                            <p:cond delay="0"/>
                                          </p:stCondLst>
                                        </p:cTn>
                                        <p:tgtEl>
                                          <p:spTgt spid="119811">
                                            <p:txEl>
                                              <p:pRg st="5" end="5"/>
                                            </p:txEl>
                                          </p:spTgt>
                                        </p:tgtEl>
                                        <p:attrNameLst>
                                          <p:attrName>style.visibility</p:attrName>
                                        </p:attrNameLst>
                                      </p:cBhvr>
                                      <p:to>
                                        <p:strVal val="visible"/>
                                      </p:to>
                                    </p:set>
                                    <p:animEffect transition="in" filter="plus(in)">
                                      <p:cBhvr>
                                        <p:cTn id="24" dur="2000"/>
                                        <p:tgtEl>
                                          <p:spTgt spid="1198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P spid="119811"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914400" y="295275"/>
            <a:ext cx="10363200" cy="1143000"/>
          </a:xfrm>
        </p:spPr>
        <p:txBody>
          <a:bodyPr/>
          <a:lstStyle/>
          <a:p>
            <a:pPr eaLnBrk="1" hangingPunct="1">
              <a:defRPr/>
            </a:pPr>
            <a:r>
              <a:rPr lang="fr-FR" sz="4800" b="1" baseline="2000" dirty="0">
                <a:effectLst>
                  <a:outerShdw blurRad="38100" dist="38100" dir="2700000" algn="tl">
                    <a:srgbClr val="FFFFFF"/>
                  </a:outerShdw>
                </a:effectLst>
                <a:latin typeface="Times New Roman" pitchFamily="18" charset="0"/>
              </a:rPr>
              <a:t>Session ordinaire novembre 1914</a:t>
            </a:r>
            <a:br>
              <a:rPr lang="fr-FR" sz="4800" b="1" baseline="2000" dirty="0">
                <a:effectLst>
                  <a:outerShdw blurRad="38100" dist="38100" dir="2700000" algn="tl">
                    <a:srgbClr val="FFFFFF"/>
                  </a:outerShdw>
                </a:effectLst>
                <a:latin typeface="Times New Roman" pitchFamily="18" charset="0"/>
              </a:rPr>
            </a:br>
            <a:r>
              <a:rPr lang="fr-FR" sz="4000" b="1" baseline="2000" dirty="0">
                <a:effectLst>
                  <a:outerShdw blurRad="38100" dist="38100" dir="2700000" algn="tl">
                    <a:srgbClr val="FFFFFF"/>
                  </a:outerShdw>
                </a:effectLst>
                <a:latin typeface="Times New Roman" pitchFamily="18" charset="0"/>
              </a:rPr>
              <a:t>22 novembre 1914</a:t>
            </a:r>
          </a:p>
        </p:txBody>
      </p:sp>
      <p:sp>
        <p:nvSpPr>
          <p:cNvPr id="121930" name="Text Box 74"/>
          <p:cNvSpPr txBox="1">
            <a:spLocks noChangeArrowheads="1"/>
          </p:cNvSpPr>
          <p:nvPr/>
        </p:nvSpPr>
        <p:spPr bwMode="auto">
          <a:xfrm>
            <a:off x="1066800" y="1504950"/>
            <a:ext cx="10687049" cy="502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400">
                <a:solidFill>
                  <a:schemeClr val="tx1"/>
                </a:solidFill>
                <a:latin typeface="Times New Roman" pitchFamily="18" charset="0"/>
              </a:defRPr>
            </a:lvl1pPr>
            <a:lvl2pPr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eaLnBrk="1" fontAlgn="base" hangingPunct="1">
              <a:spcBef>
                <a:spcPct val="20000"/>
              </a:spcBef>
              <a:spcAft>
                <a:spcPct val="0"/>
              </a:spcAft>
              <a:buClr>
                <a:srgbClr val="E09142"/>
              </a:buClr>
              <a:buSzPct val="85000"/>
              <a:buFont typeface="Wingdings" pitchFamily="2" charset="2"/>
              <a:buChar char="n"/>
            </a:pPr>
            <a:r>
              <a:rPr lang="fr-FR" sz="2800" dirty="0">
                <a:solidFill>
                  <a:srgbClr val="333333"/>
                </a:solidFill>
              </a:rPr>
              <a:t> Nomination des répartiteurs et répartiteurs suppléants pour l’année 1914</a:t>
            </a:r>
          </a:p>
          <a:p>
            <a:pPr eaLnBrk="1" fontAlgn="base" hangingPunct="1">
              <a:spcBef>
                <a:spcPct val="20000"/>
              </a:spcBef>
              <a:spcAft>
                <a:spcPct val="0"/>
              </a:spcAft>
              <a:buClr>
                <a:srgbClr val="E09142"/>
              </a:buClr>
              <a:buSzPct val="85000"/>
              <a:buFont typeface="Wingdings" pitchFamily="2" charset="2"/>
              <a:buNone/>
            </a:pPr>
            <a:endParaRPr lang="fr-FR" sz="1100" dirty="0">
              <a:solidFill>
                <a:srgbClr val="333333"/>
              </a:solidFill>
            </a:endParaRPr>
          </a:p>
          <a:p>
            <a:pPr eaLnBrk="1" fontAlgn="base" hangingPunct="1">
              <a:spcBef>
                <a:spcPct val="20000"/>
              </a:spcBef>
              <a:spcAft>
                <a:spcPct val="0"/>
              </a:spcAft>
              <a:buClr>
                <a:srgbClr val="E09142"/>
              </a:buClr>
              <a:buSzPct val="85000"/>
              <a:buFont typeface="Wingdings" pitchFamily="2" charset="2"/>
              <a:buChar char="n"/>
            </a:pPr>
            <a:r>
              <a:rPr lang="fr-FR" sz="2800" dirty="0">
                <a:solidFill>
                  <a:srgbClr val="333333"/>
                </a:solidFill>
              </a:rPr>
              <a:t> Nomination d’un délégué pour la commission chargée de la liste électorale de l’année 1914 et de deux délégués pour la commission chargée des réclamations</a:t>
            </a:r>
          </a:p>
          <a:p>
            <a:pPr lvl="1" eaLnBrk="1" fontAlgn="base" hangingPunct="1">
              <a:spcBef>
                <a:spcPct val="20000"/>
              </a:spcBef>
              <a:spcAft>
                <a:spcPct val="0"/>
              </a:spcAft>
              <a:buClr>
                <a:srgbClr val="E09142"/>
              </a:buClr>
              <a:buSzPct val="85000"/>
              <a:buFont typeface="Wingdings" pitchFamily="2" charset="2"/>
              <a:buChar char="n"/>
            </a:pPr>
            <a:r>
              <a:rPr lang="fr-FR" sz="2800" dirty="0">
                <a:solidFill>
                  <a:srgbClr val="333333"/>
                </a:solidFill>
              </a:rPr>
              <a:t> M BOUILLAGUET, Propriétaire cultivateur au Tronchet est nommé pour la commission chargée de la liste électorale</a:t>
            </a:r>
          </a:p>
          <a:p>
            <a:pPr lvl="1" eaLnBrk="1" fontAlgn="base" hangingPunct="1">
              <a:spcBef>
                <a:spcPct val="20000"/>
              </a:spcBef>
              <a:spcAft>
                <a:spcPct val="0"/>
              </a:spcAft>
              <a:buClr>
                <a:srgbClr val="E09142"/>
              </a:buClr>
              <a:buSzPct val="85000"/>
              <a:buFont typeface="Wingdings" pitchFamily="2" charset="2"/>
              <a:buChar char="n"/>
            </a:pPr>
            <a:r>
              <a:rPr lang="fr-FR" sz="2800" dirty="0">
                <a:solidFill>
                  <a:srgbClr val="333333"/>
                </a:solidFill>
              </a:rPr>
              <a:t> MM CHAVEROCHE, charron au Bourg et BOSSOUTROT Pierre, propriétaire à </a:t>
            </a:r>
            <a:r>
              <a:rPr lang="fr-FR" sz="2800" dirty="0" err="1">
                <a:solidFill>
                  <a:srgbClr val="333333"/>
                </a:solidFill>
              </a:rPr>
              <a:t>Champagnac</a:t>
            </a:r>
            <a:r>
              <a:rPr lang="fr-FR" sz="2800" dirty="0">
                <a:solidFill>
                  <a:srgbClr val="333333"/>
                </a:solidFill>
              </a:rPr>
              <a:t> sont nommés pour la commission de jugement des réclamations</a:t>
            </a:r>
          </a:p>
        </p:txBody>
      </p:sp>
    </p:spTree>
    <p:extLst>
      <p:ext uri="{BB962C8B-B14F-4D97-AF65-F5344CB8AC3E}">
        <p14:creationId xmlns:p14="http://schemas.microsoft.com/office/powerpoint/2010/main" val="2093127491"/>
      </p:ext>
    </p:extLst>
  </p:cSld>
  <p:clrMapOvr>
    <a:masterClrMapping/>
  </p:clrMapOvr>
  <p:transition advClick="0" advTm="24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1858"/>
                                        </p:tgtEl>
                                        <p:attrNameLst>
                                          <p:attrName>style.visibility</p:attrName>
                                        </p:attrNameLst>
                                      </p:cBhvr>
                                      <p:to>
                                        <p:strVal val="visible"/>
                                      </p:to>
                                    </p:set>
                                    <p:anim calcmode="lin" valueType="num">
                                      <p:cBhvr additive="base">
                                        <p:cTn id="7" dur="1000" fill="hold"/>
                                        <p:tgtEl>
                                          <p:spTgt spid="121858"/>
                                        </p:tgtEl>
                                        <p:attrNameLst>
                                          <p:attrName>ppt_x</p:attrName>
                                        </p:attrNameLst>
                                      </p:cBhvr>
                                      <p:tavLst>
                                        <p:tav tm="0">
                                          <p:val>
                                            <p:strVal val="1+#ppt_w/2"/>
                                          </p:val>
                                        </p:tav>
                                        <p:tav tm="100000">
                                          <p:val>
                                            <p:strVal val="#ppt_x"/>
                                          </p:val>
                                        </p:tav>
                                      </p:tavLst>
                                    </p:anim>
                                    <p:anim calcmode="lin" valueType="num">
                                      <p:cBhvr additive="base">
                                        <p:cTn id="8" dur="1000" fill="hold"/>
                                        <p:tgtEl>
                                          <p:spTgt spid="12185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 presetClass="entr" presetSubtype="2" accel="50000" decel="50000" fill="hold" grpId="0" nodeType="afterEffect">
                                  <p:stCondLst>
                                    <p:cond delay="0"/>
                                  </p:stCondLst>
                                  <p:childTnLst>
                                    <p:set>
                                      <p:cBhvr>
                                        <p:cTn id="11" dur="1" fill="hold">
                                          <p:stCondLst>
                                            <p:cond delay="0"/>
                                          </p:stCondLst>
                                        </p:cTn>
                                        <p:tgtEl>
                                          <p:spTgt spid="121930">
                                            <p:txEl>
                                              <p:pRg st="0" end="0"/>
                                            </p:txEl>
                                          </p:spTgt>
                                        </p:tgtEl>
                                        <p:attrNameLst>
                                          <p:attrName>style.visibility</p:attrName>
                                        </p:attrNameLst>
                                      </p:cBhvr>
                                      <p:to>
                                        <p:strVal val="visible"/>
                                      </p:to>
                                    </p:set>
                                    <p:anim calcmode="lin" valueType="num">
                                      <p:cBhvr additive="base">
                                        <p:cTn id="12" dur="500" fill="hold"/>
                                        <p:tgtEl>
                                          <p:spTgt spid="121930">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21930">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2" presetClass="entr" presetSubtype="2" accel="50000" decel="50000" fill="hold" grpId="0" nodeType="afterEffect">
                                  <p:stCondLst>
                                    <p:cond delay="0"/>
                                  </p:stCondLst>
                                  <p:childTnLst>
                                    <p:set>
                                      <p:cBhvr>
                                        <p:cTn id="16" dur="1" fill="hold">
                                          <p:stCondLst>
                                            <p:cond delay="0"/>
                                          </p:stCondLst>
                                        </p:cTn>
                                        <p:tgtEl>
                                          <p:spTgt spid="121930">
                                            <p:txEl>
                                              <p:pRg st="2" end="2"/>
                                            </p:txEl>
                                          </p:spTgt>
                                        </p:tgtEl>
                                        <p:attrNameLst>
                                          <p:attrName>style.visibility</p:attrName>
                                        </p:attrNameLst>
                                      </p:cBhvr>
                                      <p:to>
                                        <p:strVal val="visible"/>
                                      </p:to>
                                    </p:set>
                                    <p:anim calcmode="lin" valueType="num">
                                      <p:cBhvr additive="base">
                                        <p:cTn id="17" dur="500" fill="hold"/>
                                        <p:tgtEl>
                                          <p:spTgt spid="121930">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21930">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accel="50000" decel="50000" fill="hold" grpId="0" nodeType="withEffect">
                                  <p:stCondLst>
                                    <p:cond delay="0"/>
                                  </p:stCondLst>
                                  <p:childTnLst>
                                    <p:set>
                                      <p:cBhvr>
                                        <p:cTn id="20" dur="1" fill="hold">
                                          <p:stCondLst>
                                            <p:cond delay="0"/>
                                          </p:stCondLst>
                                        </p:cTn>
                                        <p:tgtEl>
                                          <p:spTgt spid="121930">
                                            <p:txEl>
                                              <p:pRg st="3" end="3"/>
                                            </p:txEl>
                                          </p:spTgt>
                                        </p:tgtEl>
                                        <p:attrNameLst>
                                          <p:attrName>style.visibility</p:attrName>
                                        </p:attrNameLst>
                                      </p:cBhvr>
                                      <p:to>
                                        <p:strVal val="visible"/>
                                      </p:to>
                                    </p:set>
                                    <p:anim calcmode="lin" valueType="num">
                                      <p:cBhvr additive="base">
                                        <p:cTn id="21" dur="500" fill="hold"/>
                                        <p:tgtEl>
                                          <p:spTgt spid="121930">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21930">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accel="50000" decel="50000" fill="hold" grpId="0" nodeType="withEffect">
                                  <p:stCondLst>
                                    <p:cond delay="0"/>
                                  </p:stCondLst>
                                  <p:childTnLst>
                                    <p:set>
                                      <p:cBhvr>
                                        <p:cTn id="24" dur="1" fill="hold">
                                          <p:stCondLst>
                                            <p:cond delay="0"/>
                                          </p:stCondLst>
                                        </p:cTn>
                                        <p:tgtEl>
                                          <p:spTgt spid="121930">
                                            <p:txEl>
                                              <p:pRg st="4" end="4"/>
                                            </p:txEl>
                                          </p:spTgt>
                                        </p:tgtEl>
                                        <p:attrNameLst>
                                          <p:attrName>style.visibility</p:attrName>
                                        </p:attrNameLst>
                                      </p:cBhvr>
                                      <p:to>
                                        <p:strVal val="visible"/>
                                      </p:to>
                                    </p:set>
                                    <p:anim calcmode="lin" valueType="num">
                                      <p:cBhvr additive="base">
                                        <p:cTn id="25" dur="500" fill="hold"/>
                                        <p:tgtEl>
                                          <p:spTgt spid="121930">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2193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p:bldP spid="121930" grpId="0" build="p" advAuto="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1019175" y="123825"/>
            <a:ext cx="10363200" cy="1143000"/>
          </a:xfrm>
        </p:spPr>
        <p:txBody>
          <a:bodyPr/>
          <a:lstStyle/>
          <a:p>
            <a:pPr eaLnBrk="1" hangingPunct="1">
              <a:defRPr/>
            </a:pPr>
            <a:r>
              <a:rPr lang="fr-FR" sz="4000" b="1" baseline="2000" dirty="0">
                <a:effectLst>
                  <a:outerShdw blurRad="38100" dist="38100" dir="2700000" algn="tl">
                    <a:srgbClr val="FFFFFF"/>
                  </a:outerShdw>
                </a:effectLst>
                <a:latin typeface="Times New Roman" pitchFamily="18" charset="0"/>
              </a:rPr>
              <a:t>22 novembre 1914</a:t>
            </a:r>
          </a:p>
        </p:txBody>
      </p:sp>
      <p:sp>
        <p:nvSpPr>
          <p:cNvPr id="130051" name="Rectangle 3"/>
          <p:cNvSpPr>
            <a:spLocks noGrp="1" noChangeArrowheads="1"/>
          </p:cNvSpPr>
          <p:nvPr>
            <p:ph idx="1"/>
          </p:nvPr>
        </p:nvSpPr>
        <p:spPr>
          <a:xfrm>
            <a:off x="1019175" y="1554163"/>
            <a:ext cx="10782300" cy="3600450"/>
          </a:xfrm>
        </p:spPr>
        <p:txBody>
          <a:bodyPr>
            <a:normAutofit fontScale="70000" lnSpcReduction="20000"/>
          </a:bodyPr>
          <a:lstStyle/>
          <a:p>
            <a:pPr eaLnBrk="1" hangingPunct="1">
              <a:lnSpc>
                <a:spcPts val="4000"/>
              </a:lnSpc>
            </a:pPr>
            <a:r>
              <a:rPr lang="fr-FR" sz="2800" dirty="0">
                <a:latin typeface="Times New Roman" pitchFamily="18" charset="0"/>
              </a:rPr>
              <a:t>Familles nombreuses auxquelles ont été accordée l’allocation de famille nombreuse (loi du 14 juillet 1913) : SEIGNOLLES Marguerite veuve GOURDAL, PERRIER Marie Veuve SEIGNOLLES, FERRIERE Antoine, BOUILLAGUET Jean, PEYROUX Léonard, REBOURG Antoine, LAVAL Jean, MAYNE Etienne, FRAYSSE Jean, AUJOL Jean et MURAT Jean</a:t>
            </a:r>
          </a:p>
          <a:p>
            <a:pPr eaLnBrk="1" hangingPunct="1">
              <a:lnSpc>
                <a:spcPct val="90000"/>
              </a:lnSpc>
            </a:pPr>
            <a:endParaRPr lang="fr-FR" sz="1100" dirty="0">
              <a:latin typeface="Times New Roman" pitchFamily="18" charset="0"/>
            </a:endParaRPr>
          </a:p>
          <a:p>
            <a:pPr eaLnBrk="1" hangingPunct="1">
              <a:lnSpc>
                <a:spcPts val="4000"/>
              </a:lnSpc>
            </a:pPr>
            <a:r>
              <a:rPr lang="fr-FR" sz="2800" dirty="0">
                <a:latin typeface="Times New Roman" pitchFamily="18" charset="0"/>
              </a:rPr>
              <a:t>Le Conseil maintien l’allocation à ces familles et l’accorde à Jean ROCHE cultivateur au Puy </a:t>
            </a:r>
          </a:p>
        </p:txBody>
      </p:sp>
    </p:spTree>
    <p:extLst>
      <p:ext uri="{BB962C8B-B14F-4D97-AF65-F5344CB8AC3E}">
        <p14:creationId xmlns:p14="http://schemas.microsoft.com/office/powerpoint/2010/main" val="654250681"/>
      </p:ext>
    </p:extLst>
  </p:cSld>
  <p:clrMapOvr>
    <a:masterClrMapping/>
  </p:clrMapOvr>
  <p:transition advClick="0" advTm="24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30050"/>
                                        </p:tgtEl>
                                        <p:attrNameLst>
                                          <p:attrName>style.visibility</p:attrName>
                                        </p:attrNameLst>
                                      </p:cBhvr>
                                      <p:to>
                                        <p:strVal val="visible"/>
                                      </p:to>
                                    </p:set>
                                    <p:animEffect transition="in" filter="circle(out)">
                                      <p:cBhvr>
                                        <p:cTn id="7" dur="2000"/>
                                        <p:tgtEl>
                                          <p:spTgt spid="130050"/>
                                        </p:tgtEl>
                                      </p:cBhvr>
                                    </p:animEffect>
                                  </p:childTnLst>
                                </p:cTn>
                              </p:par>
                            </p:childTnLst>
                          </p:cTn>
                        </p:par>
                        <p:par>
                          <p:cTn id="8" fill="hold" nodeType="afterGroup">
                            <p:stCondLst>
                              <p:cond delay="2000"/>
                            </p:stCondLst>
                            <p:childTnLst>
                              <p:par>
                                <p:cTn id="9" presetID="2" presetClass="entr" presetSubtype="2" fill="hold" grpId="0" nodeType="afterEffect">
                                  <p:stCondLst>
                                    <p:cond delay="0"/>
                                  </p:stCondLst>
                                  <p:childTnLst>
                                    <p:set>
                                      <p:cBhvr>
                                        <p:cTn id="10" dur="1" fill="hold">
                                          <p:stCondLst>
                                            <p:cond delay="0"/>
                                          </p:stCondLst>
                                        </p:cTn>
                                        <p:tgtEl>
                                          <p:spTgt spid="130051">
                                            <p:txEl>
                                              <p:pRg st="0" end="0"/>
                                            </p:txEl>
                                          </p:spTgt>
                                        </p:tgtEl>
                                        <p:attrNameLst>
                                          <p:attrName>style.visibility</p:attrName>
                                        </p:attrNameLst>
                                      </p:cBhvr>
                                      <p:to>
                                        <p:strVal val="visible"/>
                                      </p:to>
                                    </p:set>
                                    <p:anim calcmode="lin" valueType="num">
                                      <p:cBhvr additive="base">
                                        <p:cTn id="11" dur="2000" fill="hold"/>
                                        <p:tgtEl>
                                          <p:spTgt spid="130051">
                                            <p:txEl>
                                              <p:pRg st="0" end="0"/>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130051">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4000"/>
                            </p:stCondLst>
                            <p:childTnLst>
                              <p:par>
                                <p:cTn id="14" presetID="2" presetClass="entr" presetSubtype="2" fill="hold" grpId="0" nodeType="afterEffect">
                                  <p:stCondLst>
                                    <p:cond delay="0"/>
                                  </p:stCondLst>
                                  <p:childTnLst>
                                    <p:set>
                                      <p:cBhvr>
                                        <p:cTn id="15" dur="1" fill="hold">
                                          <p:stCondLst>
                                            <p:cond delay="0"/>
                                          </p:stCondLst>
                                        </p:cTn>
                                        <p:tgtEl>
                                          <p:spTgt spid="130051">
                                            <p:txEl>
                                              <p:pRg st="2" end="2"/>
                                            </p:txEl>
                                          </p:spTgt>
                                        </p:tgtEl>
                                        <p:attrNameLst>
                                          <p:attrName>style.visibility</p:attrName>
                                        </p:attrNameLst>
                                      </p:cBhvr>
                                      <p:to>
                                        <p:strVal val="visible"/>
                                      </p:to>
                                    </p:set>
                                    <p:anim calcmode="lin" valueType="num">
                                      <p:cBhvr additive="base">
                                        <p:cTn id="16" dur="2000" fill="hold"/>
                                        <p:tgtEl>
                                          <p:spTgt spid="130051">
                                            <p:txEl>
                                              <p:pRg st="2" end="2"/>
                                            </p:txEl>
                                          </p:spTgt>
                                        </p:tgtEl>
                                        <p:attrNameLst>
                                          <p:attrName>ppt_x</p:attrName>
                                        </p:attrNameLst>
                                      </p:cBhvr>
                                      <p:tavLst>
                                        <p:tav tm="0">
                                          <p:val>
                                            <p:strVal val="1+#ppt_w/2"/>
                                          </p:val>
                                        </p:tav>
                                        <p:tav tm="100000">
                                          <p:val>
                                            <p:strVal val="#ppt_x"/>
                                          </p:val>
                                        </p:tav>
                                      </p:tavLst>
                                    </p:anim>
                                    <p:anim calcmode="lin" valueType="num">
                                      <p:cBhvr additive="base">
                                        <p:cTn id="17" dur="2000" fill="hold"/>
                                        <p:tgtEl>
                                          <p:spTgt spid="13005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p:bldP spid="130051"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038225" y="114300"/>
            <a:ext cx="10363200" cy="1143000"/>
          </a:xfrm>
        </p:spPr>
        <p:txBody>
          <a:bodyPr/>
          <a:lstStyle/>
          <a:p>
            <a:pPr eaLnBrk="1" hangingPunct="1">
              <a:defRPr/>
            </a:pPr>
            <a:r>
              <a:rPr lang="fr-FR" sz="4000" b="1" baseline="2000" dirty="0">
                <a:effectLst>
                  <a:outerShdw blurRad="38100" dist="38100" dir="2700000" algn="tl">
                    <a:srgbClr val="FFFFFF"/>
                  </a:outerShdw>
                </a:effectLst>
                <a:latin typeface="Times New Roman" pitchFamily="18" charset="0"/>
              </a:rPr>
              <a:t>22 novembre 1914</a:t>
            </a:r>
          </a:p>
        </p:txBody>
      </p:sp>
      <p:sp>
        <p:nvSpPr>
          <p:cNvPr id="131075" name="Rectangle 3"/>
          <p:cNvSpPr>
            <a:spLocks noGrp="1" noChangeArrowheads="1"/>
          </p:cNvSpPr>
          <p:nvPr>
            <p:ph idx="1"/>
          </p:nvPr>
        </p:nvSpPr>
        <p:spPr>
          <a:xfrm>
            <a:off x="914400" y="1047750"/>
            <a:ext cx="10610850" cy="3746500"/>
          </a:xfrm>
        </p:spPr>
        <p:txBody>
          <a:bodyPr>
            <a:normAutofit fontScale="32500" lnSpcReduction="20000"/>
          </a:bodyPr>
          <a:lstStyle/>
          <a:p>
            <a:pPr eaLnBrk="1" hangingPunct="1">
              <a:lnSpc>
                <a:spcPts val="4000"/>
              </a:lnSpc>
            </a:pPr>
            <a:r>
              <a:rPr lang="fr-FR" sz="2800" dirty="0">
                <a:latin typeface="Times New Roman" pitchFamily="18" charset="0"/>
              </a:rPr>
              <a:t>Un avis favorable est donné pour l’allocation journalière comme soutien indispensable de famille à </a:t>
            </a:r>
            <a:r>
              <a:rPr lang="fr-FR" sz="2800" b="1" dirty="0">
                <a:latin typeface="Times New Roman" pitchFamily="18" charset="0"/>
              </a:rPr>
              <a:t>LABORIE François, CHAZARIN Jean et BOUILLAGUET Léon soldats de la classe 1915</a:t>
            </a:r>
          </a:p>
          <a:p>
            <a:pPr eaLnBrk="1" hangingPunct="1">
              <a:lnSpc>
                <a:spcPct val="80000"/>
              </a:lnSpc>
              <a:buFont typeface="Wingdings" pitchFamily="2" charset="2"/>
              <a:buNone/>
            </a:pPr>
            <a:endParaRPr lang="fr-FR" sz="1100" b="1" dirty="0">
              <a:latin typeface="Times New Roman" pitchFamily="18" charset="0"/>
            </a:endParaRPr>
          </a:p>
          <a:p>
            <a:pPr lvl="1" eaLnBrk="1" hangingPunct="1">
              <a:lnSpc>
                <a:spcPts val="4000"/>
              </a:lnSpc>
              <a:buClr>
                <a:srgbClr val="F60E08"/>
              </a:buClr>
            </a:pPr>
            <a:r>
              <a:rPr lang="fr-FR" b="1" dirty="0">
                <a:latin typeface="Times New Roman" pitchFamily="18" charset="0"/>
              </a:rPr>
              <a:t>Jean CHAZARIN </a:t>
            </a:r>
            <a:r>
              <a:rPr lang="fr-FR" dirty="0">
                <a:latin typeface="Times New Roman" pitchFamily="18" charset="0"/>
              </a:rPr>
              <a:t>sera tué à l’ennemi en septembre 1918 sur le Chemin des Dames et sera décoré de la Croix de Guerre</a:t>
            </a:r>
          </a:p>
          <a:p>
            <a:pPr lvl="1" eaLnBrk="1" hangingPunct="1">
              <a:lnSpc>
                <a:spcPts val="4000"/>
              </a:lnSpc>
              <a:buClr>
                <a:srgbClr val="F60E08"/>
              </a:buClr>
            </a:pPr>
            <a:r>
              <a:rPr lang="fr-FR" b="1" dirty="0">
                <a:latin typeface="Times New Roman" pitchFamily="18" charset="0"/>
              </a:rPr>
              <a:t>François LABORIE</a:t>
            </a:r>
            <a:r>
              <a:rPr lang="fr-FR" dirty="0">
                <a:latin typeface="Times New Roman" pitchFamily="18" charset="0"/>
              </a:rPr>
              <a:t> décèdera de ses blessures de guerre dans la Marne en octobre 1915 </a:t>
            </a:r>
          </a:p>
          <a:p>
            <a:pPr eaLnBrk="1" hangingPunct="1">
              <a:lnSpc>
                <a:spcPct val="80000"/>
              </a:lnSpc>
              <a:buFont typeface="Wingdings" pitchFamily="2" charset="2"/>
              <a:buNone/>
            </a:pPr>
            <a:endParaRPr lang="fr-FR" sz="1100" dirty="0">
              <a:latin typeface="Times New Roman" pitchFamily="18" charset="0"/>
            </a:endParaRPr>
          </a:p>
          <a:p>
            <a:pPr eaLnBrk="1" hangingPunct="1">
              <a:lnSpc>
                <a:spcPts val="4000"/>
              </a:lnSpc>
            </a:pPr>
            <a:r>
              <a:rPr lang="fr-FR" sz="2800" dirty="0">
                <a:latin typeface="Times New Roman" pitchFamily="18" charset="0"/>
              </a:rPr>
              <a:t>Anna BOUILLAGUET fille mère demande un secours pour son enfant. Avis favorable du Conseil</a:t>
            </a:r>
          </a:p>
          <a:p>
            <a:pPr eaLnBrk="1" hangingPunct="1">
              <a:lnSpc>
                <a:spcPct val="80000"/>
              </a:lnSpc>
              <a:buFont typeface="Wingdings" pitchFamily="2" charset="2"/>
              <a:buNone/>
            </a:pPr>
            <a:endParaRPr lang="fr-FR" sz="1100" dirty="0">
              <a:latin typeface="Times New Roman" pitchFamily="18" charset="0"/>
            </a:endParaRPr>
          </a:p>
          <a:p>
            <a:pPr eaLnBrk="1" hangingPunct="1">
              <a:lnSpc>
                <a:spcPts val="4000"/>
              </a:lnSpc>
            </a:pPr>
            <a:r>
              <a:rPr lang="fr-FR" sz="2800" dirty="0">
                <a:latin typeface="Times New Roman" pitchFamily="18" charset="0"/>
              </a:rPr>
              <a:t>La femme SOULARUE Léon à </a:t>
            </a:r>
            <a:r>
              <a:rPr lang="fr-FR" sz="2800" dirty="0" err="1">
                <a:latin typeface="Times New Roman" pitchFamily="18" charset="0"/>
              </a:rPr>
              <a:t>Champagnac</a:t>
            </a:r>
            <a:r>
              <a:rPr lang="fr-FR" sz="2800" dirty="0">
                <a:latin typeface="Times New Roman" pitchFamily="18" charset="0"/>
              </a:rPr>
              <a:t> demande un secours pour ses couches. Avis favorable du Conseil</a:t>
            </a:r>
          </a:p>
          <a:p>
            <a:pPr eaLnBrk="1" hangingPunct="1">
              <a:lnSpc>
                <a:spcPct val="80000"/>
              </a:lnSpc>
            </a:pPr>
            <a:endParaRPr lang="fr-FR" sz="1800" dirty="0"/>
          </a:p>
        </p:txBody>
      </p:sp>
    </p:spTree>
    <p:extLst>
      <p:ext uri="{BB962C8B-B14F-4D97-AF65-F5344CB8AC3E}">
        <p14:creationId xmlns:p14="http://schemas.microsoft.com/office/powerpoint/2010/main" val="1211972704"/>
      </p:ext>
    </p:extLst>
  </p:cSld>
  <p:clrMapOvr>
    <a:masterClrMapping/>
  </p:clrMapOvr>
  <p:transition advClick="0" advTm="23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31074"/>
                                        </p:tgtEl>
                                        <p:attrNameLst>
                                          <p:attrName>style.visibility</p:attrName>
                                        </p:attrNameLst>
                                      </p:cBhvr>
                                      <p:to>
                                        <p:strVal val="visible"/>
                                      </p:to>
                                    </p:set>
                                    <p:anim calcmode="lin" valueType="num">
                                      <p:cBhvr>
                                        <p:cTn id="7" dur="1000" decel="50000" fill="hold">
                                          <p:stCondLst>
                                            <p:cond delay="0"/>
                                          </p:stCondLst>
                                        </p:cTn>
                                        <p:tgtEl>
                                          <p:spTgt spid="131074"/>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131074"/>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131074"/>
                                        </p:tgtEl>
                                        <p:attrNameLst>
                                          <p:attrName>ppt_w</p:attrName>
                                        </p:attrNameLst>
                                      </p:cBhvr>
                                      <p:tavLst>
                                        <p:tav tm="0">
                                          <p:val>
                                            <p:strVal val="#ppt_w*.05"/>
                                          </p:val>
                                        </p:tav>
                                        <p:tav tm="100000">
                                          <p:val>
                                            <p:strVal val="#ppt_w"/>
                                          </p:val>
                                        </p:tav>
                                      </p:tavLst>
                                    </p:anim>
                                    <p:anim calcmode="lin" valueType="num">
                                      <p:cBhvr>
                                        <p:cTn id="10" dur="2000" fill="hold"/>
                                        <p:tgtEl>
                                          <p:spTgt spid="131074"/>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131074"/>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131074"/>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131074"/>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131074"/>
                                        </p:tgtEl>
                                      </p:cBhvr>
                                    </p:animEffect>
                                  </p:childTnLst>
                                </p:cTn>
                              </p:par>
                            </p:childTnLst>
                          </p:cTn>
                        </p:par>
                        <p:par>
                          <p:cTn id="15" fill="hold" nodeType="afterGroup">
                            <p:stCondLst>
                              <p:cond delay="2000"/>
                            </p:stCondLst>
                            <p:childTnLst>
                              <p:par>
                                <p:cTn id="16" presetID="6" presetClass="entr" presetSubtype="16" fill="hold" grpId="0" nodeType="afterEffect">
                                  <p:stCondLst>
                                    <p:cond delay="0"/>
                                  </p:stCondLst>
                                  <p:childTnLst>
                                    <p:set>
                                      <p:cBhvr>
                                        <p:cTn id="17" dur="1" fill="hold">
                                          <p:stCondLst>
                                            <p:cond delay="0"/>
                                          </p:stCondLst>
                                        </p:cTn>
                                        <p:tgtEl>
                                          <p:spTgt spid="131075">
                                            <p:txEl>
                                              <p:pRg st="0" end="0"/>
                                            </p:txEl>
                                          </p:spTgt>
                                        </p:tgtEl>
                                        <p:attrNameLst>
                                          <p:attrName>style.visibility</p:attrName>
                                        </p:attrNameLst>
                                      </p:cBhvr>
                                      <p:to>
                                        <p:strVal val="visible"/>
                                      </p:to>
                                    </p:set>
                                    <p:animEffect transition="in" filter="circle(in)">
                                      <p:cBhvr>
                                        <p:cTn id="18" dur="2000"/>
                                        <p:tgtEl>
                                          <p:spTgt spid="131075">
                                            <p:txEl>
                                              <p:pRg st="0" end="0"/>
                                            </p:txEl>
                                          </p:spTgt>
                                        </p:tgtEl>
                                      </p:cBhvr>
                                    </p:animEffect>
                                  </p:childTnLst>
                                </p:cTn>
                              </p:par>
                            </p:childTnLst>
                          </p:cTn>
                        </p:par>
                        <p:par>
                          <p:cTn id="19" fill="hold" nodeType="afterGroup">
                            <p:stCondLst>
                              <p:cond delay="4000"/>
                            </p:stCondLst>
                            <p:childTnLst>
                              <p:par>
                                <p:cTn id="20" presetID="6" presetClass="entr" presetSubtype="16" fill="hold" grpId="0" nodeType="afterEffect">
                                  <p:stCondLst>
                                    <p:cond delay="0"/>
                                  </p:stCondLst>
                                  <p:childTnLst>
                                    <p:set>
                                      <p:cBhvr>
                                        <p:cTn id="21" dur="1" fill="hold">
                                          <p:stCondLst>
                                            <p:cond delay="0"/>
                                          </p:stCondLst>
                                        </p:cTn>
                                        <p:tgtEl>
                                          <p:spTgt spid="131075">
                                            <p:txEl>
                                              <p:pRg st="2" end="2"/>
                                            </p:txEl>
                                          </p:spTgt>
                                        </p:tgtEl>
                                        <p:attrNameLst>
                                          <p:attrName>style.visibility</p:attrName>
                                        </p:attrNameLst>
                                      </p:cBhvr>
                                      <p:to>
                                        <p:strVal val="visible"/>
                                      </p:to>
                                    </p:set>
                                    <p:animEffect transition="in" filter="circle(in)">
                                      <p:cBhvr>
                                        <p:cTn id="22" dur="2000"/>
                                        <p:tgtEl>
                                          <p:spTgt spid="131075">
                                            <p:txEl>
                                              <p:pRg st="2" end="2"/>
                                            </p:txEl>
                                          </p:spTgt>
                                        </p:tgtEl>
                                      </p:cBhvr>
                                    </p:animEffect>
                                  </p:childTnLst>
                                </p:cTn>
                              </p:par>
                            </p:childTnLst>
                          </p:cTn>
                        </p:par>
                        <p:par>
                          <p:cTn id="23" fill="hold" nodeType="afterGroup">
                            <p:stCondLst>
                              <p:cond delay="6000"/>
                            </p:stCondLst>
                            <p:childTnLst>
                              <p:par>
                                <p:cTn id="24" presetID="6" presetClass="entr" presetSubtype="16" fill="hold" grpId="0" nodeType="afterEffect">
                                  <p:stCondLst>
                                    <p:cond delay="0"/>
                                  </p:stCondLst>
                                  <p:childTnLst>
                                    <p:set>
                                      <p:cBhvr>
                                        <p:cTn id="25" dur="1" fill="hold">
                                          <p:stCondLst>
                                            <p:cond delay="0"/>
                                          </p:stCondLst>
                                        </p:cTn>
                                        <p:tgtEl>
                                          <p:spTgt spid="131075">
                                            <p:txEl>
                                              <p:pRg st="3" end="3"/>
                                            </p:txEl>
                                          </p:spTgt>
                                        </p:tgtEl>
                                        <p:attrNameLst>
                                          <p:attrName>style.visibility</p:attrName>
                                        </p:attrNameLst>
                                      </p:cBhvr>
                                      <p:to>
                                        <p:strVal val="visible"/>
                                      </p:to>
                                    </p:set>
                                    <p:animEffect transition="in" filter="circle(in)">
                                      <p:cBhvr>
                                        <p:cTn id="26" dur="2000"/>
                                        <p:tgtEl>
                                          <p:spTgt spid="131075">
                                            <p:txEl>
                                              <p:pRg st="3" end="3"/>
                                            </p:txEl>
                                          </p:spTgt>
                                        </p:tgtEl>
                                      </p:cBhvr>
                                    </p:animEffect>
                                  </p:childTnLst>
                                </p:cTn>
                              </p:par>
                            </p:childTnLst>
                          </p:cTn>
                        </p:par>
                        <p:par>
                          <p:cTn id="27" fill="hold" nodeType="afterGroup">
                            <p:stCondLst>
                              <p:cond delay="8000"/>
                            </p:stCondLst>
                            <p:childTnLst>
                              <p:par>
                                <p:cTn id="28" presetID="6" presetClass="entr" presetSubtype="16" fill="hold" grpId="0" nodeType="afterEffect">
                                  <p:stCondLst>
                                    <p:cond delay="0"/>
                                  </p:stCondLst>
                                  <p:childTnLst>
                                    <p:set>
                                      <p:cBhvr>
                                        <p:cTn id="29" dur="1" fill="hold">
                                          <p:stCondLst>
                                            <p:cond delay="0"/>
                                          </p:stCondLst>
                                        </p:cTn>
                                        <p:tgtEl>
                                          <p:spTgt spid="131075">
                                            <p:txEl>
                                              <p:pRg st="5" end="5"/>
                                            </p:txEl>
                                          </p:spTgt>
                                        </p:tgtEl>
                                        <p:attrNameLst>
                                          <p:attrName>style.visibility</p:attrName>
                                        </p:attrNameLst>
                                      </p:cBhvr>
                                      <p:to>
                                        <p:strVal val="visible"/>
                                      </p:to>
                                    </p:set>
                                    <p:animEffect transition="in" filter="circle(in)">
                                      <p:cBhvr>
                                        <p:cTn id="30" dur="2000"/>
                                        <p:tgtEl>
                                          <p:spTgt spid="131075">
                                            <p:txEl>
                                              <p:pRg st="5" end="5"/>
                                            </p:txEl>
                                          </p:spTgt>
                                        </p:tgtEl>
                                      </p:cBhvr>
                                    </p:animEffect>
                                  </p:childTnLst>
                                </p:cTn>
                              </p:par>
                            </p:childTnLst>
                          </p:cTn>
                        </p:par>
                        <p:par>
                          <p:cTn id="31" fill="hold" nodeType="afterGroup">
                            <p:stCondLst>
                              <p:cond delay="10000"/>
                            </p:stCondLst>
                            <p:childTnLst>
                              <p:par>
                                <p:cTn id="32" presetID="6" presetClass="entr" presetSubtype="16" fill="hold" grpId="0" nodeType="afterEffect">
                                  <p:stCondLst>
                                    <p:cond delay="0"/>
                                  </p:stCondLst>
                                  <p:childTnLst>
                                    <p:set>
                                      <p:cBhvr>
                                        <p:cTn id="33" dur="1" fill="hold">
                                          <p:stCondLst>
                                            <p:cond delay="0"/>
                                          </p:stCondLst>
                                        </p:cTn>
                                        <p:tgtEl>
                                          <p:spTgt spid="131075">
                                            <p:txEl>
                                              <p:pRg st="7" end="7"/>
                                            </p:txEl>
                                          </p:spTgt>
                                        </p:tgtEl>
                                        <p:attrNameLst>
                                          <p:attrName>style.visibility</p:attrName>
                                        </p:attrNameLst>
                                      </p:cBhvr>
                                      <p:to>
                                        <p:strVal val="visible"/>
                                      </p:to>
                                    </p:set>
                                    <p:animEffect transition="in" filter="circle(in)">
                                      <p:cBhvr>
                                        <p:cTn id="34" dur="2000"/>
                                        <p:tgtEl>
                                          <p:spTgt spid="1310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p:bldP spid="131075"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28" name="Picture 8" descr="petitjour3jan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7286" y="0"/>
            <a:ext cx="4872771" cy="684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2" name="Rectangle 2"/>
          <p:cNvSpPr>
            <a:spLocks noGrp="1" noChangeArrowheads="1"/>
          </p:cNvSpPr>
          <p:nvPr>
            <p:ph type="title"/>
          </p:nvPr>
        </p:nvSpPr>
        <p:spPr>
          <a:xfrm>
            <a:off x="969277" y="562315"/>
            <a:ext cx="1800225" cy="865188"/>
          </a:xfrm>
        </p:spPr>
        <p:txBody>
          <a:bodyPr>
            <a:normAutofit fontScale="90000"/>
          </a:bodyPr>
          <a:lstStyle/>
          <a:p>
            <a:pPr eaLnBrk="1" hangingPunct="1">
              <a:defRPr/>
            </a:pPr>
            <a:r>
              <a:rPr lang="fr-FR" sz="6000" b="1" baseline="2000" dirty="0">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Times New Roman" pitchFamily="18" charset="0"/>
              </a:rPr>
              <a:t>1915</a:t>
            </a:r>
            <a:br>
              <a:rPr lang="fr-FR" sz="6000" b="1" baseline="2000" dirty="0">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Times New Roman" pitchFamily="18" charset="0"/>
              </a:rPr>
            </a:br>
            <a:endParaRPr lang="fr-FR" sz="4800" b="1" baseline="2000" dirty="0">
              <a:effectLst>
                <a:outerShdw blurRad="38100" dist="38100" dir="2700000" algn="tl">
                  <a:srgbClr val="FFFFFF"/>
                </a:outerShdw>
              </a:effectLst>
              <a:latin typeface="Times New Roman" pitchFamily="18" charset="0"/>
            </a:endParaRPr>
          </a:p>
        </p:txBody>
      </p:sp>
      <p:sp>
        <p:nvSpPr>
          <p:cNvPr id="133129" name="Text Box 9"/>
          <p:cNvSpPr txBox="1">
            <a:spLocks noChangeArrowheads="1"/>
          </p:cNvSpPr>
          <p:nvPr/>
        </p:nvSpPr>
        <p:spPr bwMode="auto">
          <a:xfrm>
            <a:off x="969277" y="1048885"/>
            <a:ext cx="84194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fr-FR" sz="2800" b="1" dirty="0">
                <a:solidFill>
                  <a:srgbClr val="000000"/>
                </a:solidFill>
                <a:effectLst>
                  <a:outerShdw blurRad="38100" dist="38100" dir="2700000" algn="tl">
                    <a:srgbClr val="FFFFFF"/>
                  </a:outerShdw>
                </a:effectLst>
                <a:latin typeface="Times New Roman" pitchFamily="18" charset="0"/>
              </a:rPr>
              <a:t>Session ordinaire février 1915 - 7 février 1915</a:t>
            </a:r>
          </a:p>
        </p:txBody>
      </p:sp>
      <p:pic>
        <p:nvPicPr>
          <p:cNvPr id="133132" name="Picture 12" descr="timbre_19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
            <a:off x="4551732" y="1367305"/>
            <a:ext cx="333375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3"/>
          <p:cNvSpPr>
            <a:spLocks noGrp="1" noChangeArrowheads="1"/>
          </p:cNvSpPr>
          <p:nvPr>
            <p:ph idx="1"/>
          </p:nvPr>
        </p:nvSpPr>
        <p:spPr>
          <a:xfrm>
            <a:off x="3503613" y="2349500"/>
            <a:ext cx="6769100" cy="4319588"/>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lstStyle/>
          <a:p>
            <a:pPr eaLnBrk="1" hangingPunct="1"/>
            <a:r>
              <a:rPr lang="fr-FR" sz="2000" dirty="0">
                <a:solidFill>
                  <a:schemeClr val="bg1"/>
                </a:solidFill>
                <a:latin typeface="Times New Roman" pitchFamily="18" charset="0"/>
              </a:rPr>
              <a:t>Absents au Conseil: </a:t>
            </a:r>
            <a:r>
              <a:rPr lang="fr-FR" sz="2000" b="1" dirty="0">
                <a:solidFill>
                  <a:schemeClr val="bg1"/>
                </a:solidFill>
                <a:latin typeface="Times New Roman" pitchFamily="18" charset="0"/>
              </a:rPr>
              <a:t>MM COMBROUX, MATHOU et  LEYRAT à l’armée</a:t>
            </a:r>
          </a:p>
          <a:p>
            <a:pPr eaLnBrk="1" hangingPunct="1">
              <a:buFont typeface="Wingdings" pitchFamily="2" charset="2"/>
              <a:buNone/>
            </a:pPr>
            <a:endParaRPr lang="fr-FR" sz="2000" b="1" dirty="0">
              <a:solidFill>
                <a:schemeClr val="bg1"/>
              </a:solidFill>
              <a:latin typeface="Times New Roman" pitchFamily="18" charset="0"/>
            </a:endParaRPr>
          </a:p>
          <a:p>
            <a:pPr eaLnBrk="1" hangingPunct="1"/>
            <a:r>
              <a:rPr lang="fr-FR" sz="2000" dirty="0">
                <a:solidFill>
                  <a:schemeClr val="bg1"/>
                </a:solidFill>
                <a:latin typeface="Times New Roman" pitchFamily="18" charset="0"/>
              </a:rPr>
              <a:t>L’homme de ville, </a:t>
            </a:r>
            <a:r>
              <a:rPr lang="fr-FR" sz="2000" b="1" dirty="0">
                <a:solidFill>
                  <a:schemeClr val="bg1"/>
                </a:solidFill>
                <a:latin typeface="Times New Roman" pitchFamily="18" charset="0"/>
              </a:rPr>
              <a:t>M DELORD Pierre est mobilisé</a:t>
            </a:r>
            <a:r>
              <a:rPr lang="fr-FR" sz="2000" dirty="0">
                <a:solidFill>
                  <a:schemeClr val="bg1"/>
                </a:solidFill>
                <a:latin typeface="Times New Roman" pitchFamily="18" charset="0"/>
              </a:rPr>
              <a:t>, il est nécessaire de le remplacer</a:t>
            </a:r>
          </a:p>
          <a:p>
            <a:pPr marL="762000" lvl="1" indent="-304800" eaLnBrk="1" hangingPunct="1">
              <a:buClr>
                <a:srgbClr val="F60E08"/>
              </a:buClr>
            </a:pPr>
            <a:r>
              <a:rPr lang="fr-FR" sz="2000" b="1" dirty="0">
                <a:solidFill>
                  <a:schemeClr val="bg1"/>
                </a:solidFill>
                <a:latin typeface="Times New Roman" pitchFamily="18" charset="0"/>
                <a:cs typeface="Times New Roman" pitchFamily="18" charset="0"/>
              </a:rPr>
              <a:t>Pierre DELORT, </a:t>
            </a:r>
            <a:r>
              <a:rPr lang="fr-FR" sz="2000" dirty="0">
                <a:solidFill>
                  <a:schemeClr val="bg1"/>
                </a:solidFill>
                <a:latin typeface="Times New Roman" pitchFamily="18" charset="0"/>
                <a:cs typeface="Times New Roman" pitchFamily="18" charset="0"/>
              </a:rPr>
              <a:t>âgé de 31 ans</a:t>
            </a:r>
            <a:r>
              <a:rPr lang="fr-FR" sz="2000" b="1" dirty="0">
                <a:solidFill>
                  <a:schemeClr val="bg1"/>
                </a:solidFill>
                <a:latin typeface="Times New Roman" pitchFamily="18" charset="0"/>
                <a:cs typeface="Times New Roman" pitchFamily="18" charset="0"/>
              </a:rPr>
              <a:t> </a:t>
            </a:r>
            <a:r>
              <a:rPr lang="fr-FR" sz="2000" dirty="0">
                <a:solidFill>
                  <a:schemeClr val="bg1"/>
                </a:solidFill>
                <a:latin typeface="Times New Roman" pitchFamily="18" charset="0"/>
                <a:cs typeface="Times New Roman" pitchFamily="18" charset="0"/>
              </a:rPr>
              <a:t>est</a:t>
            </a:r>
            <a:r>
              <a:rPr lang="fr-FR" sz="2000" b="1" dirty="0">
                <a:solidFill>
                  <a:schemeClr val="bg1"/>
                </a:solidFill>
                <a:latin typeface="Times New Roman" pitchFamily="18" charset="0"/>
                <a:cs typeface="Times New Roman" pitchFamily="18" charset="0"/>
              </a:rPr>
              <a:t> </a:t>
            </a:r>
            <a:r>
              <a:rPr lang="fr-FR" sz="2000" dirty="0">
                <a:solidFill>
                  <a:schemeClr val="bg1"/>
                </a:solidFill>
                <a:latin typeface="Times New Roman" pitchFamily="18" charset="0"/>
                <a:cs typeface="Times New Roman" pitchFamily="18" charset="0"/>
              </a:rPr>
              <a:t>marié avec Anne PEYROUX; il est tué à l’ennemi, disparu en septembre 1915 à Neuville-Saint-Vaast dans le Pas-de-Calais</a:t>
            </a:r>
            <a:endParaRPr lang="fr-FR" sz="2000" dirty="0">
              <a:solidFill>
                <a:schemeClr val="bg1"/>
              </a:solidFill>
              <a:latin typeface="Times New Roman" pitchFamily="18" charset="0"/>
            </a:endParaRPr>
          </a:p>
          <a:p>
            <a:pPr eaLnBrk="1" hangingPunct="1">
              <a:buFont typeface="Wingdings" pitchFamily="2" charset="2"/>
              <a:buNone/>
            </a:pPr>
            <a:endParaRPr lang="fr-FR" sz="2000" dirty="0">
              <a:solidFill>
                <a:schemeClr val="bg1"/>
              </a:solidFill>
              <a:latin typeface="Times New Roman" pitchFamily="18" charset="0"/>
            </a:endParaRPr>
          </a:p>
          <a:p>
            <a:pPr eaLnBrk="1" hangingPunct="1"/>
            <a:r>
              <a:rPr lang="fr-FR" sz="2000" b="1" dirty="0">
                <a:solidFill>
                  <a:schemeClr val="bg1"/>
                </a:solidFill>
                <a:latin typeface="Times New Roman" pitchFamily="18" charset="0"/>
              </a:rPr>
              <a:t>M. MATHOU Pierre</a:t>
            </a:r>
            <a:r>
              <a:rPr lang="fr-FR" sz="2000" dirty="0">
                <a:solidFill>
                  <a:schemeClr val="bg1"/>
                </a:solidFill>
                <a:latin typeface="Times New Roman" pitchFamily="18" charset="0"/>
              </a:rPr>
              <a:t> au Bourg le remplace et son traitement est de 25 F</a:t>
            </a:r>
            <a:r>
              <a:rPr lang="fr-FR" sz="2000" i="1" dirty="0">
                <a:solidFill>
                  <a:schemeClr val="bg1"/>
                </a:solidFill>
                <a:latin typeface="Times New Roman" pitchFamily="18" charset="0"/>
              </a:rPr>
              <a:t> (soit 74 €) </a:t>
            </a:r>
            <a:r>
              <a:rPr lang="fr-FR" sz="2000" dirty="0">
                <a:solidFill>
                  <a:schemeClr val="bg1"/>
                </a:solidFill>
                <a:latin typeface="Times New Roman" pitchFamily="18" charset="0"/>
              </a:rPr>
              <a:t>par an</a:t>
            </a:r>
          </a:p>
        </p:txBody>
      </p:sp>
    </p:spTree>
    <p:extLst>
      <p:ext uri="{BB962C8B-B14F-4D97-AF65-F5344CB8AC3E}">
        <p14:creationId xmlns:p14="http://schemas.microsoft.com/office/powerpoint/2010/main" val="1186916547"/>
      </p:ext>
    </p:extLst>
  </p:cSld>
  <p:clrMapOvr>
    <a:masterClrMapping/>
  </p:clrMapOvr>
  <p:transition advClick="0" advTm="25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33122"/>
                                        </p:tgtEl>
                                        <p:attrNameLst>
                                          <p:attrName>style.visibility</p:attrName>
                                        </p:attrNameLst>
                                      </p:cBhvr>
                                      <p:to>
                                        <p:strVal val="visible"/>
                                      </p:to>
                                    </p:set>
                                    <p:anim calcmode="lin" valueType="num">
                                      <p:cBhvr>
                                        <p:cTn id="7" dur="1000" decel="50000" fill="hold">
                                          <p:stCondLst>
                                            <p:cond delay="0"/>
                                          </p:stCondLst>
                                        </p:cTn>
                                        <p:tgtEl>
                                          <p:spTgt spid="133122"/>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133122"/>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133122"/>
                                        </p:tgtEl>
                                        <p:attrNameLst>
                                          <p:attrName>ppt_w</p:attrName>
                                        </p:attrNameLst>
                                      </p:cBhvr>
                                      <p:tavLst>
                                        <p:tav tm="0">
                                          <p:val>
                                            <p:strVal val="#ppt_w*.05"/>
                                          </p:val>
                                        </p:tav>
                                        <p:tav tm="100000">
                                          <p:val>
                                            <p:strVal val="#ppt_w"/>
                                          </p:val>
                                        </p:tav>
                                      </p:tavLst>
                                    </p:anim>
                                    <p:anim calcmode="lin" valueType="num">
                                      <p:cBhvr>
                                        <p:cTn id="10" dur="2000" fill="hold"/>
                                        <p:tgtEl>
                                          <p:spTgt spid="133122"/>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133122"/>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133122"/>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133122"/>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133122"/>
                                        </p:tgtEl>
                                      </p:cBhvr>
                                    </p:animEffect>
                                  </p:childTnLst>
                                </p:cTn>
                              </p:par>
                            </p:childTnLst>
                          </p:cTn>
                        </p:par>
                        <p:par>
                          <p:cTn id="15" fill="hold" nodeType="afterGroup">
                            <p:stCondLst>
                              <p:cond delay="2000"/>
                            </p:stCondLst>
                            <p:childTnLst>
                              <p:par>
                                <p:cTn id="16" presetID="26" presetClass="emph" presetSubtype="0" fill="hold" nodeType="afterEffect">
                                  <p:stCondLst>
                                    <p:cond delay="0"/>
                                  </p:stCondLst>
                                  <p:childTnLst>
                                    <p:animEffect transition="out" filter="fade">
                                      <p:cBhvr>
                                        <p:cTn id="17" dur="500" tmFilter="0, 0; .2, .5; .8, .5; 1, 0"/>
                                        <p:tgtEl>
                                          <p:spTgt spid="133128"/>
                                        </p:tgtEl>
                                      </p:cBhvr>
                                    </p:animEffect>
                                    <p:animScale>
                                      <p:cBhvr>
                                        <p:cTn id="18" dur="250" autoRev="1" fill="hold"/>
                                        <p:tgtEl>
                                          <p:spTgt spid="133128"/>
                                        </p:tgtEl>
                                      </p:cBhvr>
                                      <p:by x="105000" y="105000"/>
                                    </p:animScale>
                                  </p:childTnLst>
                                </p:cTn>
                              </p:par>
                            </p:childTnLst>
                          </p:cTn>
                        </p:par>
                        <p:par>
                          <p:cTn id="19" fill="hold" nodeType="afterGroup">
                            <p:stCondLst>
                              <p:cond delay="2500"/>
                            </p:stCondLst>
                            <p:childTnLst>
                              <p:par>
                                <p:cTn id="20" presetID="53" presetClass="exit" presetSubtype="0" fill="hold" nodeType="afterEffect">
                                  <p:stCondLst>
                                    <p:cond delay="7000"/>
                                  </p:stCondLst>
                                  <p:childTnLst>
                                    <p:anim calcmode="lin" valueType="num">
                                      <p:cBhvr>
                                        <p:cTn id="21" dur="500"/>
                                        <p:tgtEl>
                                          <p:spTgt spid="133128"/>
                                        </p:tgtEl>
                                        <p:attrNameLst>
                                          <p:attrName>ppt_w</p:attrName>
                                        </p:attrNameLst>
                                      </p:cBhvr>
                                      <p:tavLst>
                                        <p:tav tm="0">
                                          <p:val>
                                            <p:strVal val="ppt_w"/>
                                          </p:val>
                                        </p:tav>
                                        <p:tav tm="100000">
                                          <p:val>
                                            <p:fltVal val="0"/>
                                          </p:val>
                                        </p:tav>
                                      </p:tavLst>
                                    </p:anim>
                                    <p:anim calcmode="lin" valueType="num">
                                      <p:cBhvr>
                                        <p:cTn id="22" dur="500"/>
                                        <p:tgtEl>
                                          <p:spTgt spid="133128"/>
                                        </p:tgtEl>
                                        <p:attrNameLst>
                                          <p:attrName>ppt_h</p:attrName>
                                        </p:attrNameLst>
                                      </p:cBhvr>
                                      <p:tavLst>
                                        <p:tav tm="0">
                                          <p:val>
                                            <p:strVal val="ppt_h"/>
                                          </p:val>
                                        </p:tav>
                                        <p:tav tm="100000">
                                          <p:val>
                                            <p:fltVal val="0"/>
                                          </p:val>
                                        </p:tav>
                                      </p:tavLst>
                                    </p:anim>
                                    <p:animEffect transition="out" filter="fade">
                                      <p:cBhvr>
                                        <p:cTn id="23" dur="500"/>
                                        <p:tgtEl>
                                          <p:spTgt spid="133128"/>
                                        </p:tgtEl>
                                      </p:cBhvr>
                                    </p:animEffect>
                                    <p:set>
                                      <p:cBhvr>
                                        <p:cTn id="24" dur="1" fill="hold">
                                          <p:stCondLst>
                                            <p:cond delay="499"/>
                                          </p:stCondLst>
                                        </p:cTn>
                                        <p:tgtEl>
                                          <p:spTgt spid="133128"/>
                                        </p:tgtEl>
                                        <p:attrNameLst>
                                          <p:attrName>style.visibility</p:attrName>
                                        </p:attrNameLst>
                                      </p:cBhvr>
                                      <p:to>
                                        <p:strVal val="hidden"/>
                                      </p:to>
                                    </p:set>
                                  </p:childTnLst>
                                </p:cTn>
                              </p:par>
                            </p:childTnLst>
                          </p:cTn>
                        </p:par>
                        <p:par>
                          <p:cTn id="25" fill="hold" nodeType="afterGroup">
                            <p:stCondLst>
                              <p:cond delay="10000"/>
                            </p:stCondLst>
                            <p:childTnLst>
                              <p:par>
                                <p:cTn id="26" presetID="51" presetClass="entr" presetSubtype="0" fill="hold" nodeType="afterEffect">
                                  <p:stCondLst>
                                    <p:cond delay="1000"/>
                                  </p:stCondLst>
                                  <p:childTnLst>
                                    <p:set>
                                      <p:cBhvr>
                                        <p:cTn id="27" dur="1" fill="hold">
                                          <p:stCondLst>
                                            <p:cond delay="0"/>
                                          </p:stCondLst>
                                        </p:cTn>
                                        <p:tgtEl>
                                          <p:spTgt spid="133132"/>
                                        </p:tgtEl>
                                        <p:attrNameLst>
                                          <p:attrName>style.visibility</p:attrName>
                                        </p:attrNameLst>
                                      </p:cBhvr>
                                      <p:to>
                                        <p:strVal val="visible"/>
                                      </p:to>
                                    </p:set>
                                    <p:animEffect transition="in" filter="fade">
                                      <p:cBhvr>
                                        <p:cTn id="28" dur="770" decel="100000"/>
                                        <p:tgtEl>
                                          <p:spTgt spid="133132"/>
                                        </p:tgtEl>
                                      </p:cBhvr>
                                    </p:animEffect>
                                    <p:animScale>
                                      <p:cBhvr>
                                        <p:cTn id="29" dur="770" decel="100000"/>
                                        <p:tgtEl>
                                          <p:spTgt spid="133132"/>
                                        </p:tgtEl>
                                      </p:cBhvr>
                                      <p:from x="10000" y="10000"/>
                                      <p:to x="200000" y="450000"/>
                                    </p:animScale>
                                    <p:animScale>
                                      <p:cBhvr>
                                        <p:cTn id="30" dur="1230" accel="100000" fill="hold">
                                          <p:stCondLst>
                                            <p:cond delay="770"/>
                                          </p:stCondLst>
                                        </p:cTn>
                                        <p:tgtEl>
                                          <p:spTgt spid="133132"/>
                                        </p:tgtEl>
                                      </p:cBhvr>
                                      <p:from x="200000" y="450000"/>
                                      <p:to x="100000" y="100000"/>
                                    </p:animScale>
                                    <p:set>
                                      <p:cBhvr>
                                        <p:cTn id="31" dur="770" fill="hold"/>
                                        <p:tgtEl>
                                          <p:spTgt spid="133132"/>
                                        </p:tgtEl>
                                        <p:attrNameLst>
                                          <p:attrName>ppt_x</p:attrName>
                                        </p:attrNameLst>
                                      </p:cBhvr>
                                      <p:to>
                                        <p:strVal val="(0.5)"/>
                                      </p:to>
                                    </p:set>
                                    <p:anim from="(0.5)" to="(#ppt_x)" calcmode="lin" valueType="num">
                                      <p:cBhvr>
                                        <p:cTn id="32" dur="1230" accel="100000" fill="hold">
                                          <p:stCondLst>
                                            <p:cond delay="770"/>
                                          </p:stCondLst>
                                        </p:cTn>
                                        <p:tgtEl>
                                          <p:spTgt spid="133132"/>
                                        </p:tgtEl>
                                        <p:attrNameLst>
                                          <p:attrName>ppt_x</p:attrName>
                                        </p:attrNameLst>
                                      </p:cBhvr>
                                    </p:anim>
                                    <p:set>
                                      <p:cBhvr>
                                        <p:cTn id="33" dur="770" fill="hold"/>
                                        <p:tgtEl>
                                          <p:spTgt spid="133132"/>
                                        </p:tgtEl>
                                        <p:attrNameLst>
                                          <p:attrName>ppt_y</p:attrName>
                                        </p:attrNameLst>
                                      </p:cBhvr>
                                      <p:to>
                                        <p:strVal val="(#ppt_y+0.4)"/>
                                      </p:to>
                                    </p:set>
                                    <p:anim from="(#ppt_y+0.4)" to="(#ppt_y)" calcmode="lin" valueType="num">
                                      <p:cBhvr>
                                        <p:cTn id="34" dur="1230" accel="100000" fill="hold">
                                          <p:stCondLst>
                                            <p:cond delay="770"/>
                                          </p:stCondLst>
                                        </p:cTn>
                                        <p:tgtEl>
                                          <p:spTgt spid="133132"/>
                                        </p:tgtEl>
                                        <p:attrNameLst>
                                          <p:attrName>ppt_y</p:attrName>
                                        </p:attrNameLst>
                                      </p:cBhvr>
                                    </p:anim>
                                  </p:childTnLst>
                                </p:cTn>
                              </p:par>
                            </p:childTnLst>
                          </p:cTn>
                        </p:par>
                        <p:par>
                          <p:cTn id="35" fill="hold" nodeType="afterGroup">
                            <p:stCondLst>
                              <p:cond delay="13000"/>
                            </p:stCondLst>
                            <p:childTnLst>
                              <p:par>
                                <p:cTn id="36" presetID="10" presetClass="exit" presetSubtype="0" fill="hold" nodeType="afterEffect">
                                  <p:stCondLst>
                                    <p:cond delay="2000"/>
                                  </p:stCondLst>
                                  <p:childTnLst>
                                    <p:animEffect transition="out" filter="fade">
                                      <p:cBhvr>
                                        <p:cTn id="37" dur="2000"/>
                                        <p:tgtEl>
                                          <p:spTgt spid="133132"/>
                                        </p:tgtEl>
                                      </p:cBhvr>
                                    </p:animEffect>
                                    <p:set>
                                      <p:cBhvr>
                                        <p:cTn id="38" dur="1" fill="hold">
                                          <p:stCondLst>
                                            <p:cond delay="1999"/>
                                          </p:stCondLst>
                                        </p:cTn>
                                        <p:tgtEl>
                                          <p:spTgt spid="133132"/>
                                        </p:tgtEl>
                                        <p:attrNameLst>
                                          <p:attrName>style.visibility</p:attrName>
                                        </p:attrNameLst>
                                      </p:cBhvr>
                                      <p:to>
                                        <p:strVal val="hidden"/>
                                      </p:to>
                                    </p:set>
                                  </p:childTnLst>
                                </p:cTn>
                              </p:par>
                            </p:childTnLst>
                          </p:cTn>
                        </p:par>
                        <p:par>
                          <p:cTn id="39" fill="hold" nodeType="afterGroup">
                            <p:stCondLst>
                              <p:cond delay="17000"/>
                            </p:stCondLst>
                            <p:childTnLst>
                              <p:par>
                                <p:cTn id="40" presetID="25" presetClass="entr" presetSubtype="0" fill="hold" grpId="0" nodeType="afterEffect">
                                  <p:stCondLst>
                                    <p:cond delay="0"/>
                                  </p:stCondLst>
                                  <p:childTnLst>
                                    <p:set>
                                      <p:cBhvr>
                                        <p:cTn id="41" dur="1" fill="hold">
                                          <p:stCondLst>
                                            <p:cond delay="0"/>
                                          </p:stCondLst>
                                        </p:cTn>
                                        <p:tgtEl>
                                          <p:spTgt spid="133129"/>
                                        </p:tgtEl>
                                        <p:attrNameLst>
                                          <p:attrName>style.visibility</p:attrName>
                                        </p:attrNameLst>
                                      </p:cBhvr>
                                      <p:to>
                                        <p:strVal val="visible"/>
                                      </p:to>
                                    </p:set>
                                    <p:anim calcmode="lin" valueType="num">
                                      <p:cBhvr>
                                        <p:cTn id="42" dur="500" decel="50000" fill="hold">
                                          <p:stCondLst>
                                            <p:cond delay="0"/>
                                          </p:stCondLst>
                                        </p:cTn>
                                        <p:tgtEl>
                                          <p:spTgt spid="133129"/>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33129"/>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33129"/>
                                        </p:tgtEl>
                                        <p:attrNameLst>
                                          <p:attrName>ppt_w</p:attrName>
                                        </p:attrNameLst>
                                      </p:cBhvr>
                                      <p:tavLst>
                                        <p:tav tm="0">
                                          <p:val>
                                            <p:strVal val="#ppt_w*.05"/>
                                          </p:val>
                                        </p:tav>
                                        <p:tav tm="100000">
                                          <p:val>
                                            <p:strVal val="#ppt_w"/>
                                          </p:val>
                                        </p:tav>
                                      </p:tavLst>
                                    </p:anim>
                                    <p:anim calcmode="lin" valueType="num">
                                      <p:cBhvr>
                                        <p:cTn id="45" dur="1000" fill="hold"/>
                                        <p:tgtEl>
                                          <p:spTgt spid="133129"/>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33129"/>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33129"/>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33129"/>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33129"/>
                                        </p:tgtEl>
                                      </p:cBhvr>
                                    </p:animEffect>
                                  </p:childTnLst>
                                </p:cTn>
                              </p:par>
                            </p:childTnLst>
                          </p:cTn>
                        </p:par>
                        <p:par>
                          <p:cTn id="50" fill="hold" nodeType="afterGroup">
                            <p:stCondLst>
                              <p:cond delay="18000"/>
                            </p:stCondLst>
                            <p:childTnLst>
                              <p:par>
                                <p:cTn id="51" presetID="2" presetClass="entr" presetSubtype="4" fill="hold" grpId="0" nodeType="afterEffect">
                                  <p:stCondLst>
                                    <p:cond delay="0"/>
                                  </p:stCondLst>
                                  <p:childTnLst>
                                    <p:set>
                                      <p:cBhvr>
                                        <p:cTn id="52" dur="1" fill="hold">
                                          <p:stCondLst>
                                            <p:cond delay="0"/>
                                          </p:stCondLst>
                                        </p:cTn>
                                        <p:tgtEl>
                                          <p:spTgt spid="133123">
                                            <p:bg/>
                                          </p:spTgt>
                                        </p:tgtEl>
                                        <p:attrNameLst>
                                          <p:attrName>style.visibility</p:attrName>
                                        </p:attrNameLst>
                                      </p:cBhvr>
                                      <p:to>
                                        <p:strVal val="visible"/>
                                      </p:to>
                                    </p:set>
                                    <p:anim calcmode="lin" valueType="num">
                                      <p:cBhvr additive="base">
                                        <p:cTn id="53" dur="2000" fill="hold"/>
                                        <p:tgtEl>
                                          <p:spTgt spid="133123">
                                            <p:bg/>
                                          </p:spTgt>
                                        </p:tgtEl>
                                        <p:attrNameLst>
                                          <p:attrName>ppt_x</p:attrName>
                                        </p:attrNameLst>
                                      </p:cBhvr>
                                      <p:tavLst>
                                        <p:tav tm="0">
                                          <p:val>
                                            <p:strVal val="#ppt_x"/>
                                          </p:val>
                                        </p:tav>
                                        <p:tav tm="100000">
                                          <p:val>
                                            <p:strVal val="#ppt_x"/>
                                          </p:val>
                                        </p:tav>
                                      </p:tavLst>
                                    </p:anim>
                                    <p:anim calcmode="lin" valueType="num">
                                      <p:cBhvr additive="base">
                                        <p:cTn id="54" dur="2000" fill="hold"/>
                                        <p:tgtEl>
                                          <p:spTgt spid="133123">
                                            <p:bg/>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3123">
                                            <p:txEl>
                                              <p:pRg st="0" end="0"/>
                                            </p:txEl>
                                          </p:spTgt>
                                        </p:tgtEl>
                                        <p:attrNameLst>
                                          <p:attrName>style.visibility</p:attrName>
                                        </p:attrNameLst>
                                      </p:cBhvr>
                                      <p:to>
                                        <p:strVal val="visible"/>
                                      </p:to>
                                    </p:set>
                                    <p:anim calcmode="lin" valueType="num">
                                      <p:cBhvr additive="base">
                                        <p:cTn id="59" dur="2000" fill="hold"/>
                                        <p:tgtEl>
                                          <p:spTgt spid="133123">
                                            <p:txEl>
                                              <p:pRg st="0" end="0"/>
                                            </p:txEl>
                                          </p:spTgt>
                                        </p:tgtEl>
                                        <p:attrNameLst>
                                          <p:attrName>ppt_x</p:attrName>
                                        </p:attrNameLst>
                                      </p:cBhvr>
                                      <p:tavLst>
                                        <p:tav tm="0">
                                          <p:val>
                                            <p:strVal val="#ppt_x"/>
                                          </p:val>
                                        </p:tav>
                                        <p:tav tm="100000">
                                          <p:val>
                                            <p:strVal val="#ppt_x"/>
                                          </p:val>
                                        </p:tav>
                                      </p:tavLst>
                                    </p:anim>
                                    <p:anim calcmode="lin" valueType="num">
                                      <p:cBhvr additive="base">
                                        <p:cTn id="60" dur="2000" fill="hold"/>
                                        <p:tgtEl>
                                          <p:spTgt spid="133123">
                                            <p:txEl>
                                              <p:pRg st="0" end="0"/>
                                            </p:txEl>
                                          </p:spTgt>
                                        </p:tgtEl>
                                        <p:attrNameLst>
                                          <p:attrName>ppt_y</p:attrName>
                                        </p:attrNameLst>
                                      </p:cBhvr>
                                      <p:tavLst>
                                        <p:tav tm="0">
                                          <p:val>
                                            <p:strVal val="1+#ppt_h/2"/>
                                          </p:val>
                                        </p:tav>
                                        <p:tav tm="100000">
                                          <p:val>
                                            <p:strVal val="#ppt_y"/>
                                          </p:val>
                                        </p:tav>
                                      </p:tavLst>
                                    </p:anim>
                                  </p:childTnLst>
                                </p:cTn>
                              </p:par>
                            </p:childTnLst>
                          </p:cTn>
                        </p:par>
                        <p:par>
                          <p:cTn id="61" fill="hold" nodeType="afterGroup">
                            <p:stCondLst>
                              <p:cond delay="2000"/>
                            </p:stCondLst>
                            <p:childTnLst>
                              <p:par>
                                <p:cTn id="62" presetID="2" presetClass="entr" presetSubtype="4" fill="hold" grpId="0" nodeType="afterEffect">
                                  <p:stCondLst>
                                    <p:cond delay="0"/>
                                  </p:stCondLst>
                                  <p:childTnLst>
                                    <p:set>
                                      <p:cBhvr>
                                        <p:cTn id="63" dur="1" fill="hold">
                                          <p:stCondLst>
                                            <p:cond delay="0"/>
                                          </p:stCondLst>
                                        </p:cTn>
                                        <p:tgtEl>
                                          <p:spTgt spid="133123">
                                            <p:txEl>
                                              <p:pRg st="2" end="2"/>
                                            </p:txEl>
                                          </p:spTgt>
                                        </p:tgtEl>
                                        <p:attrNameLst>
                                          <p:attrName>style.visibility</p:attrName>
                                        </p:attrNameLst>
                                      </p:cBhvr>
                                      <p:to>
                                        <p:strVal val="visible"/>
                                      </p:to>
                                    </p:set>
                                    <p:anim calcmode="lin" valueType="num">
                                      <p:cBhvr additive="base">
                                        <p:cTn id="64" dur="2000" fill="hold"/>
                                        <p:tgtEl>
                                          <p:spTgt spid="133123">
                                            <p:txEl>
                                              <p:pRg st="2" end="2"/>
                                            </p:txEl>
                                          </p:spTgt>
                                        </p:tgtEl>
                                        <p:attrNameLst>
                                          <p:attrName>ppt_x</p:attrName>
                                        </p:attrNameLst>
                                      </p:cBhvr>
                                      <p:tavLst>
                                        <p:tav tm="0">
                                          <p:val>
                                            <p:strVal val="#ppt_x"/>
                                          </p:val>
                                        </p:tav>
                                        <p:tav tm="100000">
                                          <p:val>
                                            <p:strVal val="#ppt_x"/>
                                          </p:val>
                                        </p:tav>
                                      </p:tavLst>
                                    </p:anim>
                                    <p:anim calcmode="lin" valueType="num">
                                      <p:cBhvr additive="base">
                                        <p:cTn id="65" dur="2000" fill="hold"/>
                                        <p:tgtEl>
                                          <p:spTgt spid="133123">
                                            <p:txEl>
                                              <p:pRg st="2" end="2"/>
                                            </p:txEl>
                                          </p:spTgt>
                                        </p:tgtEl>
                                        <p:attrNameLst>
                                          <p:attrName>ppt_y</p:attrName>
                                        </p:attrNameLst>
                                      </p:cBhvr>
                                      <p:tavLst>
                                        <p:tav tm="0">
                                          <p:val>
                                            <p:strVal val="1+#ppt_h/2"/>
                                          </p:val>
                                        </p:tav>
                                        <p:tav tm="100000">
                                          <p:val>
                                            <p:strVal val="#ppt_y"/>
                                          </p:val>
                                        </p:tav>
                                      </p:tavLst>
                                    </p:anim>
                                  </p:childTnLst>
                                </p:cTn>
                              </p:par>
                            </p:childTnLst>
                          </p:cTn>
                        </p:par>
                        <p:par>
                          <p:cTn id="66" fill="hold" nodeType="afterGroup">
                            <p:stCondLst>
                              <p:cond delay="4000"/>
                            </p:stCondLst>
                            <p:childTnLst>
                              <p:par>
                                <p:cTn id="67" presetID="40" presetClass="entr" presetSubtype="0" fill="hold" nodeType="afterEffect">
                                  <p:stCondLst>
                                    <p:cond delay="0"/>
                                  </p:stCondLst>
                                  <p:iterate type="lt">
                                    <p:tmPct val="10000"/>
                                  </p:iterate>
                                  <p:childTnLst>
                                    <p:set>
                                      <p:cBhvr>
                                        <p:cTn id="68" dur="1" fill="hold">
                                          <p:stCondLst>
                                            <p:cond delay="0"/>
                                          </p:stCondLst>
                                        </p:cTn>
                                        <p:tgtEl>
                                          <p:spTgt spid="133123">
                                            <p:txEl>
                                              <p:pRg st="3" end="3"/>
                                            </p:txEl>
                                          </p:spTgt>
                                        </p:tgtEl>
                                        <p:attrNameLst>
                                          <p:attrName>style.visibility</p:attrName>
                                        </p:attrNameLst>
                                      </p:cBhvr>
                                      <p:to>
                                        <p:strVal val="visible"/>
                                      </p:to>
                                    </p:set>
                                    <p:animEffect transition="in" filter="fade">
                                      <p:cBhvr>
                                        <p:cTn id="69" dur="1000"/>
                                        <p:tgtEl>
                                          <p:spTgt spid="133123">
                                            <p:txEl>
                                              <p:pRg st="3" end="3"/>
                                            </p:txEl>
                                          </p:spTgt>
                                        </p:tgtEl>
                                      </p:cBhvr>
                                    </p:animEffect>
                                    <p:anim calcmode="lin" valueType="num">
                                      <p:cBhvr>
                                        <p:cTn id="70" dur="1000" fill="hold"/>
                                        <p:tgtEl>
                                          <p:spTgt spid="133123">
                                            <p:txEl>
                                              <p:pRg st="3" end="3"/>
                                            </p:txEl>
                                          </p:spTgt>
                                        </p:tgtEl>
                                        <p:attrNameLst>
                                          <p:attrName>ppt_x</p:attrName>
                                        </p:attrNameLst>
                                      </p:cBhvr>
                                      <p:tavLst>
                                        <p:tav tm="0">
                                          <p:val>
                                            <p:strVal val="#ppt_x-.1"/>
                                          </p:val>
                                        </p:tav>
                                        <p:tav tm="100000">
                                          <p:val>
                                            <p:strVal val="#ppt_x"/>
                                          </p:val>
                                        </p:tav>
                                      </p:tavLst>
                                    </p:anim>
                                    <p:anim calcmode="lin" valueType="num">
                                      <p:cBhvr>
                                        <p:cTn id="71" dur="1000" fill="hold"/>
                                        <p:tgtEl>
                                          <p:spTgt spid="13312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2" name="type.wav"/>
                                        </p:tgtEl>
                                      </p:cMediaNode>
                                    </p:audio>
                                  </p:subTnLst>
                                </p:cTn>
                              </p:par>
                            </p:childTnLst>
                          </p:cTn>
                        </p:par>
                        <p:par>
                          <p:cTn id="72" fill="hold" nodeType="afterGroup">
                            <p:stCondLst>
                              <p:cond delay="17600"/>
                            </p:stCondLst>
                            <p:childTnLst>
                              <p:par>
                                <p:cTn id="73" presetID="2" presetClass="entr" presetSubtype="4" fill="hold" grpId="0" nodeType="afterEffect">
                                  <p:stCondLst>
                                    <p:cond delay="0"/>
                                  </p:stCondLst>
                                  <p:childTnLst>
                                    <p:set>
                                      <p:cBhvr>
                                        <p:cTn id="74" dur="1" fill="hold">
                                          <p:stCondLst>
                                            <p:cond delay="0"/>
                                          </p:stCondLst>
                                        </p:cTn>
                                        <p:tgtEl>
                                          <p:spTgt spid="133123">
                                            <p:txEl>
                                              <p:pRg st="5" end="5"/>
                                            </p:txEl>
                                          </p:spTgt>
                                        </p:tgtEl>
                                        <p:attrNameLst>
                                          <p:attrName>style.visibility</p:attrName>
                                        </p:attrNameLst>
                                      </p:cBhvr>
                                      <p:to>
                                        <p:strVal val="visible"/>
                                      </p:to>
                                    </p:set>
                                    <p:anim calcmode="lin" valueType="num">
                                      <p:cBhvr additive="base">
                                        <p:cTn id="75" dur="2000" fill="hold"/>
                                        <p:tgtEl>
                                          <p:spTgt spid="133123">
                                            <p:txEl>
                                              <p:pRg st="5" end="5"/>
                                            </p:txEl>
                                          </p:spTgt>
                                        </p:tgtEl>
                                        <p:attrNameLst>
                                          <p:attrName>ppt_x</p:attrName>
                                        </p:attrNameLst>
                                      </p:cBhvr>
                                      <p:tavLst>
                                        <p:tav tm="0">
                                          <p:val>
                                            <p:strVal val="#ppt_x"/>
                                          </p:val>
                                        </p:tav>
                                        <p:tav tm="100000">
                                          <p:val>
                                            <p:strVal val="#ppt_x"/>
                                          </p:val>
                                        </p:tav>
                                      </p:tavLst>
                                    </p:anim>
                                    <p:anim calcmode="lin" valueType="num">
                                      <p:cBhvr additive="base">
                                        <p:cTn id="76" dur="2000" fill="hold"/>
                                        <p:tgtEl>
                                          <p:spTgt spid="133123">
                                            <p:txEl>
                                              <p:pRg st="5" end="5"/>
                                            </p:txEl>
                                          </p:spTgt>
                                        </p:tgtEl>
                                        <p:attrNameLst>
                                          <p:attrName>ppt_y</p:attrName>
                                        </p:attrNameLst>
                                      </p:cBhvr>
                                      <p:tavLst>
                                        <p:tav tm="0">
                                          <p:val>
                                            <p:strVal val="1+#ppt_h/2"/>
                                          </p:val>
                                        </p:tav>
                                        <p:tav tm="100000">
                                          <p:val>
                                            <p:strVal val="#ppt_y"/>
                                          </p:val>
                                        </p:tav>
                                      </p:tavLst>
                                    </p:anim>
                                  </p:childTnLst>
                                </p:cTn>
                              </p:par>
                            </p:childTnLst>
                          </p:cTn>
                        </p:par>
                        <p:par>
                          <p:cTn id="77" fill="hold" nodeType="afterGroup">
                            <p:stCondLst>
                              <p:cond delay="19600"/>
                            </p:stCondLst>
                            <p:childTnLst>
                              <p:par>
                                <p:cTn id="78" presetID="53" presetClass="exit" presetSubtype="0" fill="hold" grpId="1" nodeType="afterEffect">
                                  <p:stCondLst>
                                    <p:cond delay="1000"/>
                                  </p:stCondLst>
                                  <p:childTnLst>
                                    <p:anim calcmode="lin" valueType="num">
                                      <p:cBhvr>
                                        <p:cTn id="79" dur="500"/>
                                        <p:tgtEl>
                                          <p:spTgt spid="133123">
                                            <p:txEl>
                                              <p:pRg st="0" end="0"/>
                                            </p:txEl>
                                          </p:spTgt>
                                        </p:tgtEl>
                                        <p:attrNameLst>
                                          <p:attrName>ppt_w</p:attrName>
                                        </p:attrNameLst>
                                      </p:cBhvr>
                                      <p:tavLst>
                                        <p:tav tm="0">
                                          <p:val>
                                            <p:strVal val="ppt_w"/>
                                          </p:val>
                                        </p:tav>
                                        <p:tav tm="100000">
                                          <p:val>
                                            <p:fltVal val="0"/>
                                          </p:val>
                                        </p:tav>
                                      </p:tavLst>
                                    </p:anim>
                                    <p:anim calcmode="lin" valueType="num">
                                      <p:cBhvr>
                                        <p:cTn id="80" dur="500"/>
                                        <p:tgtEl>
                                          <p:spTgt spid="133123">
                                            <p:txEl>
                                              <p:pRg st="0" end="0"/>
                                            </p:txEl>
                                          </p:spTgt>
                                        </p:tgtEl>
                                        <p:attrNameLst>
                                          <p:attrName>ppt_h</p:attrName>
                                        </p:attrNameLst>
                                      </p:cBhvr>
                                      <p:tavLst>
                                        <p:tav tm="0">
                                          <p:val>
                                            <p:strVal val="ppt_h"/>
                                          </p:val>
                                        </p:tav>
                                        <p:tav tm="100000">
                                          <p:val>
                                            <p:fltVal val="0"/>
                                          </p:val>
                                        </p:tav>
                                      </p:tavLst>
                                    </p:anim>
                                    <p:animEffect transition="out" filter="fade">
                                      <p:cBhvr>
                                        <p:cTn id="81" dur="500"/>
                                        <p:tgtEl>
                                          <p:spTgt spid="133123">
                                            <p:txEl>
                                              <p:pRg st="0" end="0"/>
                                            </p:txEl>
                                          </p:spTgt>
                                        </p:tgtEl>
                                      </p:cBhvr>
                                    </p:animEffect>
                                    <p:set>
                                      <p:cBhvr>
                                        <p:cTn id="82" dur="1" fill="hold">
                                          <p:stCondLst>
                                            <p:cond delay="499"/>
                                          </p:stCondLst>
                                        </p:cTn>
                                        <p:tgtEl>
                                          <p:spTgt spid="133123">
                                            <p:txEl>
                                              <p:pRg st="0" end="0"/>
                                            </p:txEl>
                                          </p:spTgt>
                                        </p:tgtEl>
                                        <p:attrNameLst>
                                          <p:attrName>style.visibility</p:attrName>
                                        </p:attrNameLst>
                                      </p:cBhvr>
                                      <p:to>
                                        <p:strVal val="hidden"/>
                                      </p:to>
                                    </p:set>
                                  </p:childTnLst>
                                </p:cTn>
                              </p:par>
                            </p:childTnLst>
                          </p:cTn>
                        </p:par>
                        <p:par>
                          <p:cTn id="83" fill="hold" nodeType="afterGroup">
                            <p:stCondLst>
                              <p:cond delay="21100"/>
                            </p:stCondLst>
                            <p:childTnLst>
                              <p:par>
                                <p:cTn id="84" presetID="53" presetClass="exit" presetSubtype="0" fill="hold" grpId="1" nodeType="afterEffect">
                                  <p:stCondLst>
                                    <p:cond delay="1000"/>
                                  </p:stCondLst>
                                  <p:childTnLst>
                                    <p:anim calcmode="lin" valueType="num">
                                      <p:cBhvr>
                                        <p:cTn id="85" dur="500"/>
                                        <p:tgtEl>
                                          <p:spTgt spid="133123">
                                            <p:txEl>
                                              <p:pRg st="2" end="2"/>
                                            </p:txEl>
                                          </p:spTgt>
                                        </p:tgtEl>
                                        <p:attrNameLst>
                                          <p:attrName>ppt_w</p:attrName>
                                        </p:attrNameLst>
                                      </p:cBhvr>
                                      <p:tavLst>
                                        <p:tav tm="0">
                                          <p:val>
                                            <p:strVal val="ppt_w"/>
                                          </p:val>
                                        </p:tav>
                                        <p:tav tm="100000">
                                          <p:val>
                                            <p:fltVal val="0"/>
                                          </p:val>
                                        </p:tav>
                                      </p:tavLst>
                                    </p:anim>
                                    <p:anim calcmode="lin" valueType="num">
                                      <p:cBhvr>
                                        <p:cTn id="86" dur="500"/>
                                        <p:tgtEl>
                                          <p:spTgt spid="133123">
                                            <p:txEl>
                                              <p:pRg st="2" end="2"/>
                                            </p:txEl>
                                          </p:spTgt>
                                        </p:tgtEl>
                                        <p:attrNameLst>
                                          <p:attrName>ppt_h</p:attrName>
                                        </p:attrNameLst>
                                      </p:cBhvr>
                                      <p:tavLst>
                                        <p:tav tm="0">
                                          <p:val>
                                            <p:strVal val="ppt_h"/>
                                          </p:val>
                                        </p:tav>
                                        <p:tav tm="100000">
                                          <p:val>
                                            <p:fltVal val="0"/>
                                          </p:val>
                                        </p:tav>
                                      </p:tavLst>
                                    </p:anim>
                                    <p:animEffect transition="out" filter="fade">
                                      <p:cBhvr>
                                        <p:cTn id="87" dur="500"/>
                                        <p:tgtEl>
                                          <p:spTgt spid="133123">
                                            <p:txEl>
                                              <p:pRg st="2" end="2"/>
                                            </p:txEl>
                                          </p:spTgt>
                                        </p:tgtEl>
                                      </p:cBhvr>
                                    </p:animEffect>
                                    <p:set>
                                      <p:cBhvr>
                                        <p:cTn id="88" dur="1" fill="hold">
                                          <p:stCondLst>
                                            <p:cond delay="499"/>
                                          </p:stCondLst>
                                        </p:cTn>
                                        <p:tgtEl>
                                          <p:spTgt spid="133123">
                                            <p:txEl>
                                              <p:pRg st="2" end="2"/>
                                            </p:txEl>
                                          </p:spTgt>
                                        </p:tgtEl>
                                        <p:attrNameLst>
                                          <p:attrName>style.visibility</p:attrName>
                                        </p:attrNameLst>
                                      </p:cBhvr>
                                      <p:to>
                                        <p:strVal val="hidden"/>
                                      </p:to>
                                    </p:set>
                                  </p:childTnLst>
                                </p:cTn>
                              </p:par>
                              <p:par>
                                <p:cTn id="89" presetID="53" presetClass="exit" presetSubtype="0" fill="hold" grpId="1" nodeType="withEffect">
                                  <p:stCondLst>
                                    <p:cond delay="1000"/>
                                  </p:stCondLst>
                                  <p:iterate type="lt">
                                    <p:tmPct val="0"/>
                                  </p:iterate>
                                  <p:childTnLst>
                                    <p:anim calcmode="lin" valueType="num">
                                      <p:cBhvr>
                                        <p:cTn id="90" dur="500"/>
                                        <p:tgtEl>
                                          <p:spTgt spid="133123">
                                            <p:txEl>
                                              <p:pRg st="3" end="3"/>
                                            </p:txEl>
                                          </p:spTgt>
                                        </p:tgtEl>
                                        <p:attrNameLst>
                                          <p:attrName>ppt_w</p:attrName>
                                        </p:attrNameLst>
                                      </p:cBhvr>
                                      <p:tavLst>
                                        <p:tav tm="0">
                                          <p:val>
                                            <p:strVal val="ppt_w"/>
                                          </p:val>
                                        </p:tav>
                                        <p:tav tm="100000">
                                          <p:val>
                                            <p:fltVal val="0"/>
                                          </p:val>
                                        </p:tav>
                                      </p:tavLst>
                                    </p:anim>
                                    <p:anim calcmode="lin" valueType="num">
                                      <p:cBhvr>
                                        <p:cTn id="91" dur="500"/>
                                        <p:tgtEl>
                                          <p:spTgt spid="133123">
                                            <p:txEl>
                                              <p:pRg st="3" end="3"/>
                                            </p:txEl>
                                          </p:spTgt>
                                        </p:tgtEl>
                                        <p:attrNameLst>
                                          <p:attrName>ppt_h</p:attrName>
                                        </p:attrNameLst>
                                      </p:cBhvr>
                                      <p:tavLst>
                                        <p:tav tm="0">
                                          <p:val>
                                            <p:strVal val="ppt_h"/>
                                          </p:val>
                                        </p:tav>
                                        <p:tav tm="100000">
                                          <p:val>
                                            <p:fltVal val="0"/>
                                          </p:val>
                                        </p:tav>
                                      </p:tavLst>
                                    </p:anim>
                                    <p:animEffect transition="out" filter="fade">
                                      <p:cBhvr>
                                        <p:cTn id="92" dur="500"/>
                                        <p:tgtEl>
                                          <p:spTgt spid="133123">
                                            <p:txEl>
                                              <p:pRg st="3" end="3"/>
                                            </p:txEl>
                                          </p:spTgt>
                                        </p:tgtEl>
                                      </p:cBhvr>
                                    </p:animEffect>
                                    <p:set>
                                      <p:cBhvr>
                                        <p:cTn id="93" dur="1" fill="hold">
                                          <p:stCondLst>
                                            <p:cond delay="499"/>
                                          </p:stCondLst>
                                        </p:cTn>
                                        <p:tgtEl>
                                          <p:spTgt spid="133123">
                                            <p:txEl>
                                              <p:pRg st="3" end="3"/>
                                            </p:txEl>
                                          </p:spTgt>
                                        </p:tgtEl>
                                        <p:attrNameLst>
                                          <p:attrName>style.visibility</p:attrName>
                                        </p:attrNameLst>
                                      </p:cBhvr>
                                      <p:to>
                                        <p:strVal val="hidden"/>
                                      </p:to>
                                    </p:set>
                                  </p:childTnLst>
                                </p:cTn>
                              </p:par>
                            </p:childTnLst>
                          </p:cTn>
                        </p:par>
                        <p:par>
                          <p:cTn id="94" fill="hold" nodeType="afterGroup">
                            <p:stCondLst>
                              <p:cond delay="22600"/>
                            </p:stCondLst>
                            <p:childTnLst>
                              <p:par>
                                <p:cTn id="95" presetID="53" presetClass="exit" presetSubtype="0" fill="hold" grpId="1" nodeType="afterEffect">
                                  <p:stCondLst>
                                    <p:cond delay="1000"/>
                                  </p:stCondLst>
                                  <p:childTnLst>
                                    <p:anim calcmode="lin" valueType="num">
                                      <p:cBhvr>
                                        <p:cTn id="96" dur="500"/>
                                        <p:tgtEl>
                                          <p:spTgt spid="133123">
                                            <p:txEl>
                                              <p:pRg st="5" end="5"/>
                                            </p:txEl>
                                          </p:spTgt>
                                        </p:tgtEl>
                                        <p:attrNameLst>
                                          <p:attrName>ppt_w</p:attrName>
                                        </p:attrNameLst>
                                      </p:cBhvr>
                                      <p:tavLst>
                                        <p:tav tm="0">
                                          <p:val>
                                            <p:strVal val="ppt_w"/>
                                          </p:val>
                                        </p:tav>
                                        <p:tav tm="100000">
                                          <p:val>
                                            <p:fltVal val="0"/>
                                          </p:val>
                                        </p:tav>
                                      </p:tavLst>
                                    </p:anim>
                                    <p:anim calcmode="lin" valueType="num">
                                      <p:cBhvr>
                                        <p:cTn id="97" dur="500"/>
                                        <p:tgtEl>
                                          <p:spTgt spid="133123">
                                            <p:txEl>
                                              <p:pRg st="5" end="5"/>
                                            </p:txEl>
                                          </p:spTgt>
                                        </p:tgtEl>
                                        <p:attrNameLst>
                                          <p:attrName>ppt_h</p:attrName>
                                        </p:attrNameLst>
                                      </p:cBhvr>
                                      <p:tavLst>
                                        <p:tav tm="0">
                                          <p:val>
                                            <p:strVal val="ppt_h"/>
                                          </p:val>
                                        </p:tav>
                                        <p:tav tm="100000">
                                          <p:val>
                                            <p:fltVal val="0"/>
                                          </p:val>
                                        </p:tav>
                                      </p:tavLst>
                                    </p:anim>
                                    <p:animEffect transition="out" filter="fade">
                                      <p:cBhvr>
                                        <p:cTn id="98" dur="500"/>
                                        <p:tgtEl>
                                          <p:spTgt spid="133123">
                                            <p:txEl>
                                              <p:pRg st="5" end="5"/>
                                            </p:txEl>
                                          </p:spTgt>
                                        </p:tgtEl>
                                      </p:cBhvr>
                                    </p:animEffect>
                                    <p:set>
                                      <p:cBhvr>
                                        <p:cTn id="99" dur="1" fill="hold">
                                          <p:stCondLst>
                                            <p:cond delay="499"/>
                                          </p:stCondLst>
                                        </p:cTn>
                                        <p:tgtEl>
                                          <p:spTgt spid="133123">
                                            <p:txEl>
                                              <p:pRg st="5" end="5"/>
                                            </p:txEl>
                                          </p:spTgt>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53" presetClass="exit" presetSubtype="0" fill="hold" grpId="1" nodeType="clickEffect">
                                  <p:stCondLst>
                                    <p:cond delay="1000"/>
                                  </p:stCondLst>
                                  <p:childTnLst>
                                    <p:anim calcmode="lin" valueType="num">
                                      <p:cBhvr>
                                        <p:cTn id="103" dur="500"/>
                                        <p:tgtEl>
                                          <p:spTgt spid="133123">
                                            <p:bg/>
                                          </p:spTgt>
                                        </p:tgtEl>
                                        <p:attrNameLst>
                                          <p:attrName>ppt_w</p:attrName>
                                        </p:attrNameLst>
                                      </p:cBhvr>
                                      <p:tavLst>
                                        <p:tav tm="0">
                                          <p:val>
                                            <p:strVal val="ppt_w"/>
                                          </p:val>
                                        </p:tav>
                                        <p:tav tm="100000">
                                          <p:val>
                                            <p:fltVal val="0"/>
                                          </p:val>
                                        </p:tav>
                                      </p:tavLst>
                                    </p:anim>
                                    <p:anim calcmode="lin" valueType="num">
                                      <p:cBhvr>
                                        <p:cTn id="104" dur="500"/>
                                        <p:tgtEl>
                                          <p:spTgt spid="133123">
                                            <p:bg/>
                                          </p:spTgt>
                                        </p:tgtEl>
                                        <p:attrNameLst>
                                          <p:attrName>ppt_h</p:attrName>
                                        </p:attrNameLst>
                                      </p:cBhvr>
                                      <p:tavLst>
                                        <p:tav tm="0">
                                          <p:val>
                                            <p:strVal val="ppt_h"/>
                                          </p:val>
                                        </p:tav>
                                        <p:tav tm="100000">
                                          <p:val>
                                            <p:fltVal val="0"/>
                                          </p:val>
                                        </p:tav>
                                      </p:tavLst>
                                    </p:anim>
                                    <p:animEffect transition="out" filter="fade">
                                      <p:cBhvr>
                                        <p:cTn id="105" dur="500"/>
                                        <p:tgtEl>
                                          <p:spTgt spid="133123">
                                            <p:bg/>
                                          </p:spTgt>
                                        </p:tgtEl>
                                      </p:cBhvr>
                                    </p:animEffect>
                                    <p:set>
                                      <p:cBhvr>
                                        <p:cTn id="106" dur="1" fill="hold">
                                          <p:stCondLst>
                                            <p:cond delay="499"/>
                                          </p:stCondLst>
                                        </p:cTn>
                                        <p:tgtEl>
                                          <p:spTgt spid="133123">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p:bldP spid="133129" grpId="0"/>
      <p:bldP spid="133123" grpId="0" build="p" animBg="1"/>
      <p:bldP spid="133123" grpId="1" build="p"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3237" name="Rectangle 5"/>
          <p:cNvSpPr>
            <a:spLocks noGrp="1" noChangeArrowheads="1"/>
          </p:cNvSpPr>
          <p:nvPr>
            <p:ph type="title"/>
          </p:nvPr>
        </p:nvSpPr>
        <p:spPr>
          <a:xfrm>
            <a:off x="969762" y="274750"/>
            <a:ext cx="7626350" cy="1019175"/>
          </a:xfrm>
        </p:spPr>
        <p:txBody>
          <a:bodyPr/>
          <a:lstStyle/>
          <a:p>
            <a:pPr eaLnBrk="1" hangingPunct="1">
              <a:defRPr/>
            </a:pPr>
            <a:r>
              <a:rPr lang="fr-FR" sz="4800" b="1" baseline="2000" dirty="0">
                <a:effectLst>
                  <a:outerShdw blurRad="38100" dist="38100" dir="2700000" algn="tl">
                    <a:srgbClr val="FFFFFF"/>
                  </a:outerShdw>
                </a:effectLst>
                <a:latin typeface="Times New Roman" pitchFamily="18" charset="0"/>
              </a:rPr>
              <a:t>7 février 1915</a:t>
            </a:r>
          </a:p>
        </p:txBody>
      </p:sp>
      <p:sp>
        <p:nvSpPr>
          <p:cNvPr id="223235" name="Rectangle 3"/>
          <p:cNvSpPr>
            <a:spLocks noGrp="1" noChangeArrowheads="1"/>
          </p:cNvSpPr>
          <p:nvPr>
            <p:ph idx="1"/>
          </p:nvPr>
        </p:nvSpPr>
        <p:spPr>
          <a:xfrm>
            <a:off x="1068946" y="1557338"/>
            <a:ext cx="10071279" cy="3422650"/>
          </a:xfrm>
        </p:spPr>
        <p:txBody>
          <a:bodyPr/>
          <a:lstStyle/>
          <a:p>
            <a:pPr eaLnBrk="1" hangingPunct="1">
              <a:buFont typeface="Wingdings" pitchFamily="2" charset="2"/>
              <a:buNone/>
            </a:pPr>
            <a:endParaRPr lang="fr-FR" dirty="0">
              <a:latin typeface="Times New Roman" pitchFamily="18" charset="0"/>
            </a:endParaRPr>
          </a:p>
          <a:p>
            <a:pPr eaLnBrk="1" hangingPunct="1">
              <a:lnSpc>
                <a:spcPts val="4000"/>
              </a:lnSpc>
            </a:pPr>
            <a:r>
              <a:rPr lang="fr-FR" sz="2800" dirty="0">
                <a:latin typeface="Times New Roman" pitchFamily="18" charset="0"/>
              </a:rPr>
              <a:t>La femme PEYROUX Léon cantonnier à la Croix Rouge demande un secours pour ses couches avis favorable du Conseil</a:t>
            </a:r>
          </a:p>
          <a:p>
            <a:pPr eaLnBrk="1" hangingPunct="1">
              <a:buFont typeface="Wingdings" pitchFamily="2" charset="2"/>
              <a:buNone/>
            </a:pPr>
            <a:endParaRPr lang="fr-FR" sz="2000" b="1" i="1" dirty="0">
              <a:latin typeface="Times New Roman" pitchFamily="18" charset="0"/>
            </a:endParaRPr>
          </a:p>
        </p:txBody>
      </p:sp>
    </p:spTree>
    <p:extLst>
      <p:ext uri="{BB962C8B-B14F-4D97-AF65-F5344CB8AC3E}">
        <p14:creationId xmlns:p14="http://schemas.microsoft.com/office/powerpoint/2010/main" val="2280808106"/>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23237"/>
                                        </p:tgtEl>
                                        <p:attrNameLst>
                                          <p:attrName>style.visibility</p:attrName>
                                        </p:attrNameLst>
                                      </p:cBhvr>
                                      <p:to>
                                        <p:strVal val="visible"/>
                                      </p:to>
                                    </p:set>
                                    <p:anim calcmode="lin" valueType="num">
                                      <p:cBhvr additive="base">
                                        <p:cTn id="7" dur="500" fill="hold"/>
                                        <p:tgtEl>
                                          <p:spTgt spid="223237"/>
                                        </p:tgtEl>
                                        <p:attrNameLst>
                                          <p:attrName>ppt_x</p:attrName>
                                        </p:attrNameLst>
                                      </p:cBhvr>
                                      <p:tavLst>
                                        <p:tav tm="0">
                                          <p:val>
                                            <p:strVal val="1+#ppt_w/2"/>
                                          </p:val>
                                        </p:tav>
                                        <p:tav tm="100000">
                                          <p:val>
                                            <p:strVal val="#ppt_x"/>
                                          </p:val>
                                        </p:tav>
                                      </p:tavLst>
                                    </p:anim>
                                    <p:anim calcmode="lin" valueType="num">
                                      <p:cBhvr additive="base">
                                        <p:cTn id="8" dur="500" fill="hold"/>
                                        <p:tgtEl>
                                          <p:spTgt spid="22323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23235">
                                            <p:txEl>
                                              <p:pRg st="1" end="1"/>
                                            </p:txEl>
                                          </p:spTgt>
                                        </p:tgtEl>
                                        <p:attrNameLst>
                                          <p:attrName>style.visibility</p:attrName>
                                        </p:attrNameLst>
                                      </p:cBhvr>
                                      <p:to>
                                        <p:strVal val="visible"/>
                                      </p:to>
                                    </p:set>
                                    <p:anim calcmode="lin" valueType="num">
                                      <p:cBhvr additive="base">
                                        <p:cTn id="12" dur="2000" fill="hold"/>
                                        <p:tgtEl>
                                          <p:spTgt spid="223235">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223235">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2500"/>
                            </p:stCondLst>
                            <p:childTnLst>
                              <p:par>
                                <p:cTn id="15" presetID="53" presetClass="exit" presetSubtype="0" fill="hold" grpId="1" nodeType="afterEffect">
                                  <p:stCondLst>
                                    <p:cond delay="7000"/>
                                  </p:stCondLst>
                                  <p:childTnLst>
                                    <p:anim calcmode="lin" valueType="num">
                                      <p:cBhvr>
                                        <p:cTn id="16" dur="500"/>
                                        <p:tgtEl>
                                          <p:spTgt spid="223235">
                                            <p:txEl>
                                              <p:pRg st="1" end="1"/>
                                            </p:txEl>
                                          </p:spTgt>
                                        </p:tgtEl>
                                        <p:attrNameLst>
                                          <p:attrName>ppt_w</p:attrName>
                                        </p:attrNameLst>
                                      </p:cBhvr>
                                      <p:tavLst>
                                        <p:tav tm="0">
                                          <p:val>
                                            <p:strVal val="ppt_w"/>
                                          </p:val>
                                        </p:tav>
                                        <p:tav tm="100000">
                                          <p:val>
                                            <p:fltVal val="0"/>
                                          </p:val>
                                        </p:tav>
                                      </p:tavLst>
                                    </p:anim>
                                    <p:anim calcmode="lin" valueType="num">
                                      <p:cBhvr>
                                        <p:cTn id="17" dur="500"/>
                                        <p:tgtEl>
                                          <p:spTgt spid="223235">
                                            <p:txEl>
                                              <p:pRg st="1" end="1"/>
                                            </p:txEl>
                                          </p:spTgt>
                                        </p:tgtEl>
                                        <p:attrNameLst>
                                          <p:attrName>ppt_h</p:attrName>
                                        </p:attrNameLst>
                                      </p:cBhvr>
                                      <p:tavLst>
                                        <p:tav tm="0">
                                          <p:val>
                                            <p:strVal val="ppt_h"/>
                                          </p:val>
                                        </p:tav>
                                        <p:tav tm="100000">
                                          <p:val>
                                            <p:fltVal val="0"/>
                                          </p:val>
                                        </p:tav>
                                      </p:tavLst>
                                    </p:anim>
                                    <p:animEffect transition="out" filter="fade">
                                      <p:cBhvr>
                                        <p:cTn id="18" dur="500"/>
                                        <p:tgtEl>
                                          <p:spTgt spid="223235">
                                            <p:txEl>
                                              <p:pRg st="1" end="1"/>
                                            </p:txEl>
                                          </p:spTgt>
                                        </p:tgtEl>
                                      </p:cBhvr>
                                    </p:animEffect>
                                    <p:set>
                                      <p:cBhvr>
                                        <p:cTn id="19" dur="1" fill="hold">
                                          <p:stCondLst>
                                            <p:cond delay="499"/>
                                          </p:stCondLst>
                                        </p:cTn>
                                        <p:tgtEl>
                                          <p:spTgt spid="223235">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7" grpId="0"/>
      <p:bldP spid="223235" grpId="0" build="p"/>
      <p:bldP spid="223235" grpId="1"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2100" name="Picture 4" descr="Album%20de%20la%20Guerre%20n05%20-%20Belgian%20Refugees%2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9328" y="1313485"/>
            <a:ext cx="6880582" cy="5469891"/>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Rectangle 2"/>
          <p:cNvSpPr>
            <a:spLocks noGrp="1" noChangeArrowheads="1"/>
          </p:cNvSpPr>
          <p:nvPr>
            <p:ph type="title"/>
          </p:nvPr>
        </p:nvSpPr>
        <p:spPr>
          <a:xfrm>
            <a:off x="989527" y="137152"/>
            <a:ext cx="7772400" cy="1223963"/>
          </a:xfrm>
        </p:spPr>
        <p:txBody>
          <a:bodyPr/>
          <a:lstStyle/>
          <a:p>
            <a:pPr eaLnBrk="1" hangingPunct="1">
              <a:defRPr/>
            </a:pPr>
            <a:r>
              <a:rPr lang="fr-FR" sz="4000" b="1" baseline="2000" dirty="0">
                <a:effectLst>
                  <a:outerShdw blurRad="38100" dist="38100" dir="2700000" algn="tl">
                    <a:srgbClr val="FFFFFF"/>
                  </a:outerShdw>
                </a:effectLst>
                <a:latin typeface="Times New Roman" pitchFamily="18" charset="0"/>
              </a:rPr>
              <a:t>7 février 1915</a:t>
            </a:r>
          </a:p>
        </p:txBody>
      </p:sp>
      <p:sp>
        <p:nvSpPr>
          <p:cNvPr id="132099" name="Rectangle 3"/>
          <p:cNvSpPr>
            <a:spLocks noGrp="1" noChangeArrowheads="1"/>
          </p:cNvSpPr>
          <p:nvPr>
            <p:ph idx="1"/>
          </p:nvPr>
        </p:nvSpPr>
        <p:spPr>
          <a:xfrm>
            <a:off x="917442" y="1236327"/>
            <a:ext cx="10815212" cy="2592388"/>
          </a:xfrm>
        </p:spPr>
        <p:txBody>
          <a:bodyPr/>
          <a:lstStyle/>
          <a:p>
            <a:pPr eaLnBrk="1" hangingPunct="1">
              <a:buFont typeface="Wingdings" pitchFamily="2" charset="2"/>
              <a:buNone/>
            </a:pPr>
            <a:endParaRPr lang="fr-FR" sz="2800" dirty="0">
              <a:latin typeface="Times New Roman" pitchFamily="18" charset="0"/>
            </a:endParaRPr>
          </a:p>
          <a:p>
            <a:pPr eaLnBrk="1" hangingPunct="1">
              <a:lnSpc>
                <a:spcPts val="4000"/>
              </a:lnSpc>
            </a:pPr>
            <a:r>
              <a:rPr lang="fr-FR" sz="2800" dirty="0">
                <a:latin typeface="Times New Roman" pitchFamily="18" charset="0"/>
              </a:rPr>
              <a:t>Le Président expose qu’il serait nécessaire de venir en aide aux réfugiés belges. Le Conseil après avoir réfléchi décide de voter la somme de 50 F </a:t>
            </a:r>
            <a:r>
              <a:rPr lang="fr-FR" sz="2800" i="1" dirty="0">
                <a:latin typeface="Times New Roman" pitchFamily="18" charset="0"/>
              </a:rPr>
              <a:t>(soit 123 €)</a:t>
            </a:r>
            <a:r>
              <a:rPr lang="fr-FR" sz="2800" dirty="0">
                <a:latin typeface="Times New Roman" pitchFamily="18" charset="0"/>
              </a:rPr>
              <a:t> à prendre sur les fonds disponibles pour leur venir en aide</a:t>
            </a:r>
          </a:p>
        </p:txBody>
      </p:sp>
    </p:spTree>
    <p:extLst>
      <p:ext uri="{BB962C8B-B14F-4D97-AF65-F5344CB8AC3E}">
        <p14:creationId xmlns:p14="http://schemas.microsoft.com/office/powerpoint/2010/main" val="1733143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32098"/>
                                        </p:tgtEl>
                                        <p:attrNameLst>
                                          <p:attrName>style.visibility</p:attrName>
                                        </p:attrNameLst>
                                      </p:cBhvr>
                                      <p:to>
                                        <p:strVal val="visible"/>
                                      </p:to>
                                    </p:set>
                                    <p:anim calcmode="lin" valueType="num">
                                      <p:cBhvr>
                                        <p:cTn id="7" dur="1000" decel="50000" fill="hold">
                                          <p:stCondLst>
                                            <p:cond delay="0"/>
                                          </p:stCondLst>
                                        </p:cTn>
                                        <p:tgtEl>
                                          <p:spTgt spid="132098"/>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132098"/>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132098"/>
                                        </p:tgtEl>
                                        <p:attrNameLst>
                                          <p:attrName>ppt_w</p:attrName>
                                        </p:attrNameLst>
                                      </p:cBhvr>
                                      <p:tavLst>
                                        <p:tav tm="0">
                                          <p:val>
                                            <p:strVal val="#ppt_w*.05"/>
                                          </p:val>
                                        </p:tav>
                                        <p:tav tm="100000">
                                          <p:val>
                                            <p:strVal val="#ppt_w"/>
                                          </p:val>
                                        </p:tav>
                                      </p:tavLst>
                                    </p:anim>
                                    <p:anim calcmode="lin" valueType="num">
                                      <p:cBhvr>
                                        <p:cTn id="10" dur="2000" fill="hold"/>
                                        <p:tgtEl>
                                          <p:spTgt spid="132098"/>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132098"/>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132098"/>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132098"/>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132098"/>
                                        </p:tgtEl>
                                      </p:cBhvr>
                                    </p:animEffect>
                                  </p:childTnLst>
                                </p:cTn>
                              </p:par>
                            </p:childTnLst>
                          </p:cTn>
                        </p:par>
                        <p:par>
                          <p:cTn id="15" fill="hold" nodeType="afterGroup">
                            <p:stCondLst>
                              <p:cond delay="2000"/>
                            </p:stCondLst>
                            <p:childTnLst>
                              <p:par>
                                <p:cTn id="16" presetID="2" presetClass="entr" presetSubtype="2" fill="hold" nodeType="afterEffect">
                                  <p:stCondLst>
                                    <p:cond delay="0"/>
                                  </p:stCondLst>
                                  <p:childTnLst>
                                    <p:set>
                                      <p:cBhvr>
                                        <p:cTn id="17" dur="1" fill="hold">
                                          <p:stCondLst>
                                            <p:cond delay="0"/>
                                          </p:stCondLst>
                                        </p:cTn>
                                        <p:tgtEl>
                                          <p:spTgt spid="132099">
                                            <p:txEl>
                                              <p:pRg st="1" end="1"/>
                                            </p:txEl>
                                          </p:spTgt>
                                        </p:tgtEl>
                                        <p:attrNameLst>
                                          <p:attrName>style.visibility</p:attrName>
                                        </p:attrNameLst>
                                      </p:cBhvr>
                                      <p:to>
                                        <p:strVal val="visible"/>
                                      </p:to>
                                    </p:set>
                                    <p:anim calcmode="lin" valueType="num">
                                      <p:cBhvr additive="base">
                                        <p:cTn id="18" dur="2000" fill="hold"/>
                                        <p:tgtEl>
                                          <p:spTgt spid="132099">
                                            <p:txEl>
                                              <p:pRg st="1" end="1"/>
                                            </p:txEl>
                                          </p:spTgt>
                                        </p:tgtEl>
                                        <p:attrNameLst>
                                          <p:attrName>ppt_x</p:attrName>
                                        </p:attrNameLst>
                                      </p:cBhvr>
                                      <p:tavLst>
                                        <p:tav tm="0">
                                          <p:val>
                                            <p:strVal val="1+#ppt_w/2"/>
                                          </p:val>
                                        </p:tav>
                                        <p:tav tm="100000">
                                          <p:val>
                                            <p:strVal val="#ppt_x"/>
                                          </p:val>
                                        </p:tav>
                                      </p:tavLst>
                                    </p:anim>
                                    <p:anim calcmode="lin" valueType="num">
                                      <p:cBhvr additive="base">
                                        <p:cTn id="19" dur="2000" fill="hold"/>
                                        <p:tgtEl>
                                          <p:spTgt spid="132099">
                                            <p:txEl>
                                              <p:pRg st="1" end="1"/>
                                            </p:txEl>
                                          </p:spTgt>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4000"/>
                            </p:stCondLst>
                            <p:childTnLst>
                              <p:par>
                                <p:cTn id="21" presetID="53" presetClass="exit" presetSubtype="0" fill="hold" grpId="0" nodeType="afterEffect">
                                  <p:stCondLst>
                                    <p:cond delay="6000"/>
                                  </p:stCondLst>
                                  <p:childTnLst>
                                    <p:anim calcmode="lin" valueType="num">
                                      <p:cBhvr>
                                        <p:cTn id="22" dur="2000"/>
                                        <p:tgtEl>
                                          <p:spTgt spid="132099">
                                            <p:txEl>
                                              <p:pRg st="1" end="1"/>
                                            </p:txEl>
                                          </p:spTgt>
                                        </p:tgtEl>
                                        <p:attrNameLst>
                                          <p:attrName>ppt_w</p:attrName>
                                        </p:attrNameLst>
                                      </p:cBhvr>
                                      <p:tavLst>
                                        <p:tav tm="0">
                                          <p:val>
                                            <p:strVal val="ppt_w"/>
                                          </p:val>
                                        </p:tav>
                                        <p:tav tm="100000">
                                          <p:val>
                                            <p:fltVal val="0"/>
                                          </p:val>
                                        </p:tav>
                                      </p:tavLst>
                                    </p:anim>
                                    <p:anim calcmode="lin" valueType="num">
                                      <p:cBhvr>
                                        <p:cTn id="23" dur="2000"/>
                                        <p:tgtEl>
                                          <p:spTgt spid="132099">
                                            <p:txEl>
                                              <p:pRg st="1" end="1"/>
                                            </p:txEl>
                                          </p:spTgt>
                                        </p:tgtEl>
                                        <p:attrNameLst>
                                          <p:attrName>ppt_h</p:attrName>
                                        </p:attrNameLst>
                                      </p:cBhvr>
                                      <p:tavLst>
                                        <p:tav tm="0">
                                          <p:val>
                                            <p:strVal val="ppt_h"/>
                                          </p:val>
                                        </p:tav>
                                        <p:tav tm="100000">
                                          <p:val>
                                            <p:fltVal val="0"/>
                                          </p:val>
                                        </p:tav>
                                      </p:tavLst>
                                    </p:anim>
                                    <p:animEffect transition="out" filter="fade">
                                      <p:cBhvr>
                                        <p:cTn id="24" dur="2000"/>
                                        <p:tgtEl>
                                          <p:spTgt spid="132099">
                                            <p:txEl>
                                              <p:pRg st="1" end="1"/>
                                            </p:txEl>
                                          </p:spTgt>
                                        </p:tgtEl>
                                      </p:cBhvr>
                                    </p:animEffect>
                                    <p:set>
                                      <p:cBhvr>
                                        <p:cTn id="25" dur="1" fill="hold">
                                          <p:stCondLst>
                                            <p:cond delay="1999"/>
                                          </p:stCondLst>
                                        </p:cTn>
                                        <p:tgtEl>
                                          <p:spTgt spid="132099">
                                            <p:txEl>
                                              <p:pRg st="1" end="1"/>
                                            </p:txEl>
                                          </p:spTgt>
                                        </p:tgtEl>
                                        <p:attrNameLst>
                                          <p:attrName>style.visibility</p:attrName>
                                        </p:attrNameLst>
                                      </p:cBhvr>
                                      <p:to>
                                        <p:strVal val="hidden"/>
                                      </p:to>
                                    </p:set>
                                  </p:childTnLst>
                                </p:cTn>
                              </p:par>
                            </p:childTnLst>
                          </p:cTn>
                        </p:par>
                        <p:par>
                          <p:cTn id="26" fill="hold" nodeType="afterGroup">
                            <p:stCondLst>
                              <p:cond delay="12000"/>
                            </p:stCondLst>
                            <p:childTnLst>
                              <p:par>
                                <p:cTn id="27" presetID="53" presetClass="entr" presetSubtype="0" fill="hold" nodeType="afterEffect">
                                  <p:stCondLst>
                                    <p:cond delay="0"/>
                                  </p:stCondLst>
                                  <p:childTnLst>
                                    <p:set>
                                      <p:cBhvr>
                                        <p:cTn id="28" dur="1" fill="hold">
                                          <p:stCondLst>
                                            <p:cond delay="0"/>
                                          </p:stCondLst>
                                        </p:cTn>
                                        <p:tgtEl>
                                          <p:spTgt spid="132100"/>
                                        </p:tgtEl>
                                        <p:attrNameLst>
                                          <p:attrName>style.visibility</p:attrName>
                                        </p:attrNameLst>
                                      </p:cBhvr>
                                      <p:to>
                                        <p:strVal val="visible"/>
                                      </p:to>
                                    </p:set>
                                    <p:anim calcmode="lin" valueType="num">
                                      <p:cBhvr>
                                        <p:cTn id="29" dur="2000" fill="hold"/>
                                        <p:tgtEl>
                                          <p:spTgt spid="132100"/>
                                        </p:tgtEl>
                                        <p:attrNameLst>
                                          <p:attrName>ppt_w</p:attrName>
                                        </p:attrNameLst>
                                      </p:cBhvr>
                                      <p:tavLst>
                                        <p:tav tm="0">
                                          <p:val>
                                            <p:fltVal val="0"/>
                                          </p:val>
                                        </p:tav>
                                        <p:tav tm="100000">
                                          <p:val>
                                            <p:strVal val="#ppt_w"/>
                                          </p:val>
                                        </p:tav>
                                      </p:tavLst>
                                    </p:anim>
                                    <p:anim calcmode="lin" valueType="num">
                                      <p:cBhvr>
                                        <p:cTn id="30" dur="2000" fill="hold"/>
                                        <p:tgtEl>
                                          <p:spTgt spid="132100"/>
                                        </p:tgtEl>
                                        <p:attrNameLst>
                                          <p:attrName>ppt_h</p:attrName>
                                        </p:attrNameLst>
                                      </p:cBhvr>
                                      <p:tavLst>
                                        <p:tav tm="0">
                                          <p:val>
                                            <p:fltVal val="0"/>
                                          </p:val>
                                        </p:tav>
                                        <p:tav tm="100000">
                                          <p:val>
                                            <p:strVal val="#ppt_h"/>
                                          </p:val>
                                        </p:tav>
                                      </p:tavLst>
                                    </p:anim>
                                    <p:animEffect transition="in" filter="fade">
                                      <p:cBhvr>
                                        <p:cTn id="31" dur="2000"/>
                                        <p:tgtEl>
                                          <p:spTgt spid="132100"/>
                                        </p:tgtEl>
                                      </p:cBhvr>
                                    </p:animEffect>
                                  </p:childTnLst>
                                </p:cTn>
                              </p:par>
                            </p:childTnLst>
                          </p:cTn>
                        </p:par>
                        <p:par>
                          <p:cTn id="32" fill="hold" nodeType="afterGroup">
                            <p:stCondLst>
                              <p:cond delay="14000"/>
                            </p:stCondLst>
                            <p:childTnLst>
                              <p:par>
                                <p:cTn id="33" presetID="14" presetClass="exit" presetSubtype="10" fill="hold" nodeType="afterEffect">
                                  <p:stCondLst>
                                    <p:cond delay="3000"/>
                                  </p:stCondLst>
                                  <p:childTnLst>
                                    <p:animEffect transition="out" filter="randombar(horizontal)">
                                      <p:cBhvr>
                                        <p:cTn id="34" dur="2000"/>
                                        <p:tgtEl>
                                          <p:spTgt spid="132100"/>
                                        </p:tgtEl>
                                      </p:cBhvr>
                                    </p:animEffect>
                                    <p:set>
                                      <p:cBhvr>
                                        <p:cTn id="35" dur="1" fill="hold">
                                          <p:stCondLst>
                                            <p:cond delay="1999"/>
                                          </p:stCondLst>
                                        </p:cTn>
                                        <p:tgtEl>
                                          <p:spTgt spid="132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p:bldP spid="132099"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914400" y="171718"/>
            <a:ext cx="10363200" cy="1143000"/>
          </a:xfrm>
        </p:spPr>
        <p:txBody>
          <a:bodyPr/>
          <a:lstStyle/>
          <a:p>
            <a:pPr eaLnBrk="1" hangingPunct="1">
              <a:defRPr/>
            </a:pPr>
            <a:r>
              <a:rPr lang="fr-FR" sz="4800" b="1" baseline="2000" dirty="0">
                <a:effectLst>
                  <a:outerShdw blurRad="38100" dist="38100" dir="2700000" algn="tl">
                    <a:srgbClr val="FFFFFF"/>
                  </a:outerShdw>
                </a:effectLst>
                <a:latin typeface="Times New Roman" pitchFamily="18" charset="0"/>
              </a:rPr>
              <a:t>Session extraordinaire - </a:t>
            </a:r>
            <a:r>
              <a:rPr lang="fr-FR" sz="4000" b="1" baseline="2000" dirty="0">
                <a:effectLst>
                  <a:outerShdw blurRad="38100" dist="38100" dir="2700000" algn="tl">
                    <a:srgbClr val="FFFFFF"/>
                  </a:outerShdw>
                </a:effectLst>
                <a:latin typeface="Times New Roman" pitchFamily="18" charset="0"/>
              </a:rPr>
              <a:t>18 avril 1915</a:t>
            </a:r>
          </a:p>
        </p:txBody>
      </p:sp>
      <p:sp>
        <p:nvSpPr>
          <p:cNvPr id="137219" name="Rectangle 3"/>
          <p:cNvSpPr>
            <a:spLocks noGrp="1" noChangeArrowheads="1"/>
          </p:cNvSpPr>
          <p:nvPr>
            <p:ph idx="1"/>
          </p:nvPr>
        </p:nvSpPr>
        <p:spPr>
          <a:xfrm>
            <a:off x="914400" y="1314718"/>
            <a:ext cx="11022169" cy="4535487"/>
          </a:xfrm>
        </p:spPr>
        <p:txBody>
          <a:bodyPr>
            <a:normAutofit lnSpcReduction="10000"/>
          </a:bodyPr>
          <a:lstStyle/>
          <a:p>
            <a:pPr eaLnBrk="1" hangingPunct="1">
              <a:lnSpc>
                <a:spcPct val="80000"/>
              </a:lnSpc>
            </a:pPr>
            <a:r>
              <a:rPr lang="fr-FR" sz="2800" dirty="0">
                <a:latin typeface="Times New Roman" pitchFamily="18" charset="0"/>
              </a:rPr>
              <a:t>Absents : </a:t>
            </a:r>
            <a:r>
              <a:rPr lang="fr-FR" sz="2800" b="1" dirty="0">
                <a:latin typeface="Times New Roman" pitchFamily="18" charset="0"/>
              </a:rPr>
              <a:t>MM COMBROUX, CHAVEROCHE, MATHOU et LEYRAT mobilisés</a:t>
            </a:r>
          </a:p>
          <a:p>
            <a:pPr eaLnBrk="1" hangingPunct="1">
              <a:lnSpc>
                <a:spcPct val="80000"/>
              </a:lnSpc>
              <a:buFont typeface="Wingdings" pitchFamily="2" charset="2"/>
              <a:buNone/>
            </a:pPr>
            <a:endParaRPr lang="fr-FR" sz="1100" b="1" dirty="0">
              <a:latin typeface="Times New Roman" pitchFamily="18" charset="0"/>
            </a:endParaRPr>
          </a:p>
          <a:p>
            <a:pPr eaLnBrk="1" hangingPunct="1">
              <a:lnSpc>
                <a:spcPts val="4000"/>
              </a:lnSpc>
            </a:pPr>
            <a:r>
              <a:rPr lang="fr-FR" sz="2800" dirty="0">
                <a:latin typeface="Times New Roman" pitchFamily="18" charset="0"/>
              </a:rPr>
              <a:t>Un avis favorable est donné pour l’allocation journalière comme soutien indispensable de famille à </a:t>
            </a:r>
            <a:r>
              <a:rPr lang="fr-FR" sz="2800" b="1" dirty="0">
                <a:latin typeface="Times New Roman" pitchFamily="18" charset="0"/>
              </a:rPr>
              <a:t>PEROUTIE Pierre, BOUYSSET Antoine, GARDE Jean, BOUILLAC Pierre et RENCONTRE Auguste Pierre, soldats de la classe 1916.</a:t>
            </a:r>
          </a:p>
          <a:p>
            <a:pPr marL="0" indent="0" eaLnBrk="1" hangingPunct="1">
              <a:lnSpc>
                <a:spcPct val="80000"/>
              </a:lnSpc>
              <a:buNone/>
            </a:pPr>
            <a:endParaRPr lang="fr-FR" sz="1050" b="1" dirty="0">
              <a:latin typeface="Times New Roman" pitchFamily="18" charset="0"/>
            </a:endParaRPr>
          </a:p>
          <a:p>
            <a:pPr lvl="1" eaLnBrk="1" hangingPunct="1">
              <a:lnSpc>
                <a:spcPct val="80000"/>
              </a:lnSpc>
              <a:buClr>
                <a:srgbClr val="F60E08"/>
              </a:buClr>
            </a:pPr>
            <a:r>
              <a:rPr lang="fr-FR" b="1" dirty="0">
                <a:latin typeface="Times New Roman" pitchFamily="18" charset="0"/>
              </a:rPr>
              <a:t>Antoine BOUYSSET </a:t>
            </a:r>
            <a:r>
              <a:rPr lang="fr-FR" dirty="0">
                <a:latin typeface="Times New Roman" pitchFamily="18" charset="0"/>
              </a:rPr>
              <a:t>sera tué à l’ennemi, porté disparu</a:t>
            </a:r>
            <a:r>
              <a:rPr lang="fr-FR" b="1" dirty="0">
                <a:latin typeface="Times New Roman" pitchFamily="18" charset="0"/>
              </a:rPr>
              <a:t>, </a:t>
            </a:r>
            <a:r>
              <a:rPr lang="fr-FR" dirty="0">
                <a:latin typeface="Times New Roman" pitchFamily="18" charset="0"/>
              </a:rPr>
              <a:t>dans la Somme en septembre 1916 à 20 ans</a:t>
            </a:r>
          </a:p>
          <a:p>
            <a:pPr lvl="1" eaLnBrk="1" hangingPunct="1">
              <a:lnSpc>
                <a:spcPct val="80000"/>
              </a:lnSpc>
              <a:buClr>
                <a:srgbClr val="F60E08"/>
              </a:buClr>
            </a:pPr>
            <a:r>
              <a:rPr lang="fr-FR" b="1" dirty="0">
                <a:latin typeface="Times New Roman" pitchFamily="18" charset="0"/>
              </a:rPr>
              <a:t>Jean GARDE</a:t>
            </a:r>
            <a:r>
              <a:rPr lang="fr-FR" dirty="0">
                <a:latin typeface="Times New Roman" pitchFamily="18" charset="0"/>
              </a:rPr>
              <a:t> décèdera de maladie contractée pendant le service en mai 1919, ce sera le dernier «  Mort pour la France » de Favars</a:t>
            </a:r>
          </a:p>
          <a:p>
            <a:pPr lvl="1" eaLnBrk="1" hangingPunct="1">
              <a:lnSpc>
                <a:spcPct val="80000"/>
              </a:lnSpc>
              <a:buClr>
                <a:srgbClr val="F60E08"/>
              </a:buClr>
            </a:pPr>
            <a:r>
              <a:rPr lang="fr-FR" b="1" dirty="0">
                <a:latin typeface="Times New Roman" pitchFamily="18" charset="0"/>
              </a:rPr>
              <a:t>Auguste RENCONTRE</a:t>
            </a:r>
            <a:r>
              <a:rPr lang="fr-FR" dirty="0">
                <a:latin typeface="Times New Roman" pitchFamily="18" charset="0"/>
              </a:rPr>
              <a:t> sera tué à l’ennemi en août 1916 dans la Somme à 20 ans</a:t>
            </a:r>
            <a:r>
              <a:rPr lang="fr-FR" dirty="0"/>
              <a:t>.</a:t>
            </a:r>
          </a:p>
          <a:p>
            <a:pPr eaLnBrk="1" hangingPunct="1">
              <a:lnSpc>
                <a:spcPct val="80000"/>
              </a:lnSpc>
            </a:pPr>
            <a:endParaRPr lang="fr-FR" sz="1600" dirty="0">
              <a:latin typeface="Times New Roman" pitchFamily="18" charset="0"/>
            </a:endParaRPr>
          </a:p>
        </p:txBody>
      </p:sp>
    </p:spTree>
    <p:extLst>
      <p:ext uri="{BB962C8B-B14F-4D97-AF65-F5344CB8AC3E}">
        <p14:creationId xmlns:p14="http://schemas.microsoft.com/office/powerpoint/2010/main" val="1031935672"/>
      </p:ext>
    </p:extLst>
  </p:cSld>
  <p:clrMapOvr>
    <a:masterClrMapping/>
  </p:clrMapOvr>
  <p:transition spd="slow" advClick="0" advTm="27000">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137218"/>
                                        </p:tgtEl>
                                        <p:attrNameLst>
                                          <p:attrName>style.visibility</p:attrName>
                                        </p:attrNameLst>
                                      </p:cBhvr>
                                      <p:to>
                                        <p:strVal val="visible"/>
                                      </p:to>
                                    </p:set>
                                    <p:animEffect transition="in" filter="fade">
                                      <p:cBhvr>
                                        <p:cTn id="7" dur="1000"/>
                                        <p:tgtEl>
                                          <p:spTgt spid="137218"/>
                                        </p:tgtEl>
                                      </p:cBhvr>
                                    </p:animEffect>
                                    <p:anim calcmode="lin" valueType="num">
                                      <p:cBhvr>
                                        <p:cTn id="8" dur="1000" fill="hold"/>
                                        <p:tgtEl>
                                          <p:spTgt spid="137218"/>
                                        </p:tgtEl>
                                        <p:attrNameLst>
                                          <p:attrName>ppt_x</p:attrName>
                                        </p:attrNameLst>
                                      </p:cBhvr>
                                      <p:tavLst>
                                        <p:tav tm="0">
                                          <p:val>
                                            <p:strVal val="#ppt_x-.1"/>
                                          </p:val>
                                        </p:tav>
                                        <p:tav tm="100000">
                                          <p:val>
                                            <p:strVal val="#ppt_x"/>
                                          </p:val>
                                        </p:tav>
                                      </p:tavLst>
                                    </p:anim>
                                    <p:anim calcmode="lin" valueType="num">
                                      <p:cBhvr>
                                        <p:cTn id="9" dur="1000" fill="hold"/>
                                        <p:tgtEl>
                                          <p:spTgt spid="137218"/>
                                        </p:tgtEl>
                                        <p:attrNameLst>
                                          <p:attrName>ppt_y</p:attrName>
                                        </p:attrNameLst>
                                      </p:cBhvr>
                                      <p:tavLst>
                                        <p:tav tm="0">
                                          <p:val>
                                            <p:strVal val="#ppt_y"/>
                                          </p:val>
                                        </p:tav>
                                        <p:tav tm="100000">
                                          <p:val>
                                            <p:strVal val="#ppt_y"/>
                                          </p:val>
                                        </p:tav>
                                      </p:tavLst>
                                    </p:anim>
                                  </p:childTnLst>
                                </p:cTn>
                              </p:par>
                            </p:childTnLst>
                          </p:cTn>
                        </p:par>
                        <p:par>
                          <p:cTn id="10" fill="hold" nodeType="afterGroup">
                            <p:stCondLst>
                              <p:cond delay="4200"/>
                            </p:stCondLst>
                            <p:childTnLst>
                              <p:par>
                                <p:cTn id="11" presetID="22" presetClass="entr" presetSubtype="1" fill="hold" grpId="0" nodeType="afterEffect">
                                  <p:stCondLst>
                                    <p:cond delay="0"/>
                                  </p:stCondLst>
                                  <p:childTnLst>
                                    <p:set>
                                      <p:cBhvr>
                                        <p:cTn id="12" dur="1" fill="hold">
                                          <p:stCondLst>
                                            <p:cond delay="0"/>
                                          </p:stCondLst>
                                        </p:cTn>
                                        <p:tgtEl>
                                          <p:spTgt spid="137219">
                                            <p:txEl>
                                              <p:pRg st="0" end="0"/>
                                            </p:txEl>
                                          </p:spTgt>
                                        </p:tgtEl>
                                        <p:attrNameLst>
                                          <p:attrName>style.visibility</p:attrName>
                                        </p:attrNameLst>
                                      </p:cBhvr>
                                      <p:to>
                                        <p:strVal val="visible"/>
                                      </p:to>
                                    </p:set>
                                    <p:animEffect transition="in" filter="wipe(up)">
                                      <p:cBhvr>
                                        <p:cTn id="13" dur="2000"/>
                                        <p:tgtEl>
                                          <p:spTgt spid="137219">
                                            <p:txEl>
                                              <p:pRg st="0" end="0"/>
                                            </p:txEl>
                                          </p:spTgt>
                                        </p:tgtEl>
                                      </p:cBhvr>
                                    </p:animEffect>
                                  </p:childTnLst>
                                </p:cTn>
                              </p:par>
                            </p:childTnLst>
                          </p:cTn>
                        </p:par>
                        <p:par>
                          <p:cTn id="14" fill="hold" nodeType="afterGroup">
                            <p:stCondLst>
                              <p:cond delay="6200"/>
                            </p:stCondLst>
                            <p:childTnLst>
                              <p:par>
                                <p:cTn id="15" presetID="22" presetClass="entr" presetSubtype="1" fill="hold" grpId="0" nodeType="afterEffect">
                                  <p:stCondLst>
                                    <p:cond delay="0"/>
                                  </p:stCondLst>
                                  <p:childTnLst>
                                    <p:set>
                                      <p:cBhvr>
                                        <p:cTn id="16" dur="1" fill="hold">
                                          <p:stCondLst>
                                            <p:cond delay="0"/>
                                          </p:stCondLst>
                                        </p:cTn>
                                        <p:tgtEl>
                                          <p:spTgt spid="137219">
                                            <p:txEl>
                                              <p:pRg st="2" end="2"/>
                                            </p:txEl>
                                          </p:spTgt>
                                        </p:tgtEl>
                                        <p:attrNameLst>
                                          <p:attrName>style.visibility</p:attrName>
                                        </p:attrNameLst>
                                      </p:cBhvr>
                                      <p:to>
                                        <p:strVal val="visible"/>
                                      </p:to>
                                    </p:set>
                                    <p:animEffect transition="in" filter="wipe(up)">
                                      <p:cBhvr>
                                        <p:cTn id="17" dur="2000"/>
                                        <p:tgtEl>
                                          <p:spTgt spid="137219">
                                            <p:txEl>
                                              <p:pRg st="2" end="2"/>
                                            </p:txEl>
                                          </p:spTgt>
                                        </p:tgtEl>
                                      </p:cBhvr>
                                    </p:animEffect>
                                  </p:childTnLst>
                                </p:cTn>
                              </p:par>
                            </p:childTnLst>
                          </p:cTn>
                        </p:par>
                        <p:par>
                          <p:cTn id="18" fill="hold" nodeType="afterGroup">
                            <p:stCondLst>
                              <p:cond delay="8200"/>
                            </p:stCondLst>
                            <p:childTnLst>
                              <p:par>
                                <p:cTn id="19" presetID="22" presetClass="entr" presetSubtype="1" fill="hold" grpId="0" nodeType="afterEffect">
                                  <p:stCondLst>
                                    <p:cond delay="0"/>
                                  </p:stCondLst>
                                  <p:childTnLst>
                                    <p:set>
                                      <p:cBhvr>
                                        <p:cTn id="20" dur="1" fill="hold">
                                          <p:stCondLst>
                                            <p:cond delay="0"/>
                                          </p:stCondLst>
                                        </p:cTn>
                                        <p:tgtEl>
                                          <p:spTgt spid="137219">
                                            <p:txEl>
                                              <p:pRg st="4" end="4"/>
                                            </p:txEl>
                                          </p:spTgt>
                                        </p:tgtEl>
                                        <p:attrNameLst>
                                          <p:attrName>style.visibility</p:attrName>
                                        </p:attrNameLst>
                                      </p:cBhvr>
                                      <p:to>
                                        <p:strVal val="visible"/>
                                      </p:to>
                                    </p:set>
                                    <p:animEffect transition="in" filter="wipe(up)">
                                      <p:cBhvr>
                                        <p:cTn id="21" dur="2000"/>
                                        <p:tgtEl>
                                          <p:spTgt spid="137219">
                                            <p:txEl>
                                              <p:pRg st="4" end="4"/>
                                            </p:txEl>
                                          </p:spTgt>
                                        </p:tgtEl>
                                      </p:cBhvr>
                                    </p:animEffect>
                                  </p:childTnLst>
                                </p:cTn>
                              </p:par>
                            </p:childTnLst>
                          </p:cTn>
                        </p:par>
                        <p:par>
                          <p:cTn id="22" fill="hold" nodeType="afterGroup">
                            <p:stCondLst>
                              <p:cond delay="10200"/>
                            </p:stCondLst>
                            <p:childTnLst>
                              <p:par>
                                <p:cTn id="23" presetID="22" presetClass="entr" presetSubtype="1" fill="hold" grpId="0" nodeType="afterEffect">
                                  <p:stCondLst>
                                    <p:cond delay="0"/>
                                  </p:stCondLst>
                                  <p:childTnLst>
                                    <p:set>
                                      <p:cBhvr>
                                        <p:cTn id="24" dur="1" fill="hold">
                                          <p:stCondLst>
                                            <p:cond delay="0"/>
                                          </p:stCondLst>
                                        </p:cTn>
                                        <p:tgtEl>
                                          <p:spTgt spid="137219">
                                            <p:txEl>
                                              <p:pRg st="5" end="5"/>
                                            </p:txEl>
                                          </p:spTgt>
                                        </p:tgtEl>
                                        <p:attrNameLst>
                                          <p:attrName>style.visibility</p:attrName>
                                        </p:attrNameLst>
                                      </p:cBhvr>
                                      <p:to>
                                        <p:strVal val="visible"/>
                                      </p:to>
                                    </p:set>
                                    <p:animEffect transition="in" filter="wipe(up)">
                                      <p:cBhvr>
                                        <p:cTn id="25" dur="2000"/>
                                        <p:tgtEl>
                                          <p:spTgt spid="137219">
                                            <p:txEl>
                                              <p:pRg st="5" end="5"/>
                                            </p:txEl>
                                          </p:spTgt>
                                        </p:tgtEl>
                                      </p:cBhvr>
                                    </p:animEffect>
                                  </p:childTnLst>
                                </p:cTn>
                              </p:par>
                            </p:childTnLst>
                          </p:cTn>
                        </p:par>
                        <p:par>
                          <p:cTn id="26" fill="hold" nodeType="afterGroup">
                            <p:stCondLst>
                              <p:cond delay="12200"/>
                            </p:stCondLst>
                            <p:childTnLst>
                              <p:par>
                                <p:cTn id="27" presetID="22" presetClass="entr" presetSubtype="1" fill="hold" grpId="0" nodeType="afterEffect">
                                  <p:stCondLst>
                                    <p:cond delay="0"/>
                                  </p:stCondLst>
                                  <p:childTnLst>
                                    <p:set>
                                      <p:cBhvr>
                                        <p:cTn id="28" dur="1" fill="hold">
                                          <p:stCondLst>
                                            <p:cond delay="0"/>
                                          </p:stCondLst>
                                        </p:cTn>
                                        <p:tgtEl>
                                          <p:spTgt spid="137219">
                                            <p:txEl>
                                              <p:pRg st="6" end="6"/>
                                            </p:txEl>
                                          </p:spTgt>
                                        </p:tgtEl>
                                        <p:attrNameLst>
                                          <p:attrName>style.visibility</p:attrName>
                                        </p:attrNameLst>
                                      </p:cBhvr>
                                      <p:to>
                                        <p:strVal val="visible"/>
                                      </p:to>
                                    </p:set>
                                    <p:animEffect transition="in" filter="wipe(up)">
                                      <p:cBhvr>
                                        <p:cTn id="29" dur="2000"/>
                                        <p:tgtEl>
                                          <p:spTgt spid="1372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p:bldP spid="137219"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0165" name="Rectangle 5"/>
          <p:cNvSpPr>
            <a:spLocks noGrp="1" noChangeArrowheads="1"/>
          </p:cNvSpPr>
          <p:nvPr>
            <p:ph idx="1"/>
          </p:nvPr>
        </p:nvSpPr>
        <p:spPr>
          <a:xfrm>
            <a:off x="1068946" y="1160464"/>
            <a:ext cx="10766739" cy="4535487"/>
          </a:xfrm>
          <a:noFill/>
        </p:spPr>
        <p:txBody>
          <a:bodyPr/>
          <a:lstStyle/>
          <a:p>
            <a:pPr eaLnBrk="1" hangingPunct="1">
              <a:lnSpc>
                <a:spcPts val="4000"/>
              </a:lnSpc>
            </a:pPr>
            <a:r>
              <a:rPr lang="fr-FR" sz="2800" dirty="0">
                <a:latin typeface="Times New Roman" pitchFamily="18" charset="0"/>
              </a:rPr>
              <a:t>Les familles REBOURG Pierre au Bois de Biard  et PEYROUX Léon cantonnier demandent une majoration de secours pour la naissance d’un autre enfant. Le Conseil accorde la majoration demandée</a:t>
            </a:r>
          </a:p>
          <a:p>
            <a:pPr eaLnBrk="1" hangingPunct="1">
              <a:lnSpc>
                <a:spcPct val="80000"/>
              </a:lnSpc>
              <a:buFont typeface="Wingdings" pitchFamily="2" charset="2"/>
              <a:buNone/>
            </a:pPr>
            <a:endParaRPr lang="fr-FR" sz="2000" dirty="0">
              <a:latin typeface="Times New Roman" pitchFamily="18" charset="0"/>
            </a:endParaRPr>
          </a:p>
        </p:txBody>
      </p:sp>
    </p:spTree>
    <p:extLst>
      <p:ext uri="{BB962C8B-B14F-4D97-AF65-F5344CB8AC3E}">
        <p14:creationId xmlns:p14="http://schemas.microsoft.com/office/powerpoint/2010/main" val="2395877508"/>
      </p:ext>
    </p:extLst>
  </p:cSld>
  <p:clrMapOvr>
    <a:masterClrMapping/>
  </p:clrMapOvr>
  <p:transition advClick="0" advTm="13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0165">
                                            <p:txEl>
                                              <p:pRg st="0" end="0"/>
                                            </p:txEl>
                                          </p:spTgt>
                                        </p:tgtEl>
                                        <p:attrNameLst>
                                          <p:attrName>style.visibility</p:attrName>
                                        </p:attrNameLst>
                                      </p:cBhvr>
                                      <p:to>
                                        <p:strVal val="visible"/>
                                      </p:to>
                                    </p:set>
                                    <p:animEffect transition="in" filter="wipe(left)">
                                      <p:cBhvr>
                                        <p:cTn id="7" dur="2000"/>
                                        <p:tgtEl>
                                          <p:spTgt spid="2201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5"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542845" y="0"/>
            <a:ext cx="7770812" cy="1439862"/>
          </a:xfrm>
        </p:spPr>
        <p:txBody>
          <a:bodyPr/>
          <a:lstStyle/>
          <a:p>
            <a:pPr algn="ctr" eaLnBrk="1" hangingPunct="1">
              <a:defRPr/>
            </a:pPr>
            <a:r>
              <a:rPr lang="fr-FR" sz="5400" b="1" baseline="2000" dirty="0">
                <a:effectLst>
                  <a:outerShdw blurRad="38100" dist="38100" dir="2700000" algn="tl">
                    <a:srgbClr val="FFFFFF"/>
                  </a:outerShdw>
                </a:effectLst>
                <a:latin typeface="Times New Roman" pitchFamily="18" charset="0"/>
              </a:rPr>
              <a:t>Le Conseil Municipal de FAVARS</a:t>
            </a:r>
          </a:p>
        </p:txBody>
      </p:sp>
      <p:sp>
        <p:nvSpPr>
          <p:cNvPr id="136195" name="Rectangle 3"/>
          <p:cNvSpPr>
            <a:spLocks noGrp="1" noChangeArrowheads="1"/>
          </p:cNvSpPr>
          <p:nvPr>
            <p:ph type="body" sz="half" idx="1"/>
          </p:nvPr>
        </p:nvSpPr>
        <p:spPr>
          <a:xfrm>
            <a:off x="1765121" y="2011286"/>
            <a:ext cx="7216954" cy="3457575"/>
          </a:xfrm>
        </p:spPr>
        <p:txBody>
          <a:bodyPr/>
          <a:lstStyle/>
          <a:p>
            <a:pPr eaLnBrk="1" hangingPunct="1">
              <a:lnSpc>
                <a:spcPct val="90000"/>
              </a:lnSpc>
            </a:pPr>
            <a:r>
              <a:rPr lang="fr-FR" sz="2800" dirty="0">
                <a:latin typeface="Times New Roman" pitchFamily="18" charset="0"/>
              </a:rPr>
              <a:t>Il est élu aux élections du 8 septembre 1912</a:t>
            </a:r>
          </a:p>
          <a:p>
            <a:pPr eaLnBrk="1" hangingPunct="1">
              <a:lnSpc>
                <a:spcPct val="90000"/>
              </a:lnSpc>
              <a:buFont typeface="Wingdings" pitchFamily="2" charset="2"/>
              <a:buNone/>
            </a:pPr>
            <a:endParaRPr lang="fr-FR" sz="1100" dirty="0">
              <a:latin typeface="Times New Roman" pitchFamily="18" charset="0"/>
            </a:endParaRPr>
          </a:p>
          <a:p>
            <a:pPr eaLnBrk="1" hangingPunct="1">
              <a:lnSpc>
                <a:spcPct val="90000"/>
              </a:lnSpc>
            </a:pPr>
            <a:r>
              <a:rPr lang="fr-FR" sz="2800" dirty="0">
                <a:latin typeface="Times New Roman" pitchFamily="18" charset="0"/>
              </a:rPr>
              <a:t>Il se réunit 20 fois pendant la guerre</a:t>
            </a:r>
          </a:p>
          <a:p>
            <a:pPr eaLnBrk="1" hangingPunct="1">
              <a:lnSpc>
                <a:spcPct val="90000"/>
              </a:lnSpc>
              <a:buFont typeface="Wingdings" pitchFamily="2" charset="2"/>
              <a:buNone/>
            </a:pPr>
            <a:endParaRPr lang="fr-FR" sz="1100" dirty="0">
              <a:latin typeface="Times New Roman" pitchFamily="18" charset="0"/>
            </a:endParaRPr>
          </a:p>
          <a:p>
            <a:pPr lvl="1" eaLnBrk="1" hangingPunct="1">
              <a:lnSpc>
                <a:spcPct val="90000"/>
              </a:lnSpc>
              <a:buClr>
                <a:schemeClr val="hlink"/>
              </a:buClr>
            </a:pPr>
            <a:r>
              <a:rPr lang="fr-FR" dirty="0">
                <a:latin typeface="Times New Roman" pitchFamily="18" charset="0"/>
              </a:rPr>
              <a:t>14 sessions ordinaires</a:t>
            </a:r>
          </a:p>
          <a:p>
            <a:pPr lvl="1" eaLnBrk="1" hangingPunct="1">
              <a:lnSpc>
                <a:spcPct val="90000"/>
              </a:lnSpc>
              <a:buClr>
                <a:schemeClr val="hlink"/>
              </a:buClr>
              <a:buFont typeface="Wingdings" pitchFamily="2" charset="2"/>
              <a:buNone/>
            </a:pPr>
            <a:endParaRPr lang="fr-FR" sz="1050" dirty="0">
              <a:latin typeface="Times New Roman" pitchFamily="18" charset="0"/>
            </a:endParaRPr>
          </a:p>
          <a:p>
            <a:pPr lvl="1" eaLnBrk="1" hangingPunct="1">
              <a:lnSpc>
                <a:spcPct val="90000"/>
              </a:lnSpc>
              <a:buClr>
                <a:schemeClr val="hlink"/>
              </a:buClr>
            </a:pPr>
            <a:r>
              <a:rPr lang="fr-FR" dirty="0">
                <a:latin typeface="Times New Roman" pitchFamily="18" charset="0"/>
              </a:rPr>
              <a:t>  5 sessions extraordinaires</a:t>
            </a:r>
          </a:p>
          <a:p>
            <a:pPr lvl="1" eaLnBrk="1" hangingPunct="1">
              <a:lnSpc>
                <a:spcPct val="90000"/>
              </a:lnSpc>
              <a:buClr>
                <a:schemeClr val="hlink"/>
              </a:buClr>
              <a:buFont typeface="Wingdings" pitchFamily="2" charset="2"/>
              <a:buNone/>
            </a:pPr>
            <a:endParaRPr lang="fr-FR" sz="1100" dirty="0">
              <a:latin typeface="Times New Roman" pitchFamily="18" charset="0"/>
            </a:endParaRPr>
          </a:p>
          <a:p>
            <a:pPr lvl="1" eaLnBrk="1" hangingPunct="1">
              <a:lnSpc>
                <a:spcPct val="90000"/>
              </a:lnSpc>
              <a:buClr>
                <a:schemeClr val="hlink"/>
              </a:buClr>
            </a:pPr>
            <a:r>
              <a:rPr lang="fr-FR" dirty="0">
                <a:latin typeface="Times New Roman" pitchFamily="18" charset="0"/>
              </a:rPr>
              <a:t>  1 réunion du bureau de bienfaisance</a:t>
            </a:r>
          </a:p>
        </p:txBody>
      </p:sp>
    </p:spTree>
    <p:extLst>
      <p:ext uri="{BB962C8B-B14F-4D97-AF65-F5344CB8AC3E}">
        <p14:creationId xmlns:p14="http://schemas.microsoft.com/office/powerpoint/2010/main" val="2416224802"/>
      </p:ext>
    </p:extLst>
  </p:cSld>
  <p:clrMapOvr>
    <a:masterClrMapping/>
  </p:clrMapOvr>
  <p:transition advClick="0" advTm="2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36194"/>
                                        </p:tgtEl>
                                        <p:attrNameLst>
                                          <p:attrName>style.visibility</p:attrName>
                                        </p:attrNameLst>
                                      </p:cBhvr>
                                      <p:to>
                                        <p:strVal val="visible"/>
                                      </p:to>
                                    </p:set>
                                    <p:anim calcmode="lin" valueType="num">
                                      <p:cBhvr>
                                        <p:cTn id="7" dur="500" decel="50000" fill="hold">
                                          <p:stCondLst>
                                            <p:cond delay="0"/>
                                          </p:stCondLst>
                                        </p:cTn>
                                        <p:tgtEl>
                                          <p:spTgt spid="13619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619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6194"/>
                                        </p:tgtEl>
                                        <p:attrNameLst>
                                          <p:attrName>ppt_w</p:attrName>
                                        </p:attrNameLst>
                                      </p:cBhvr>
                                      <p:tavLst>
                                        <p:tav tm="0">
                                          <p:val>
                                            <p:strVal val="#ppt_w*.05"/>
                                          </p:val>
                                        </p:tav>
                                        <p:tav tm="100000">
                                          <p:val>
                                            <p:strVal val="#ppt_w"/>
                                          </p:val>
                                        </p:tav>
                                      </p:tavLst>
                                    </p:anim>
                                    <p:anim calcmode="lin" valueType="num">
                                      <p:cBhvr>
                                        <p:cTn id="10" dur="1000" fill="hold"/>
                                        <p:tgtEl>
                                          <p:spTgt spid="13619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619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619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619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6194"/>
                                        </p:tgtEl>
                                      </p:cBhvr>
                                    </p:animEffect>
                                  </p:childTnLst>
                                </p:cTn>
                              </p:par>
                            </p:childTnLst>
                          </p:cTn>
                        </p:par>
                        <p:par>
                          <p:cTn id="15" fill="hold" nodeType="afterGroup">
                            <p:stCondLst>
                              <p:cond delay="1000"/>
                            </p:stCondLst>
                            <p:childTnLst>
                              <p:par>
                                <p:cTn id="16" presetID="14" presetClass="emph" presetSubtype="0" fill="hold" grpId="0" nodeType="afterEffect">
                                  <p:stCondLst>
                                    <p:cond delay="0"/>
                                  </p:stCondLst>
                                  <p:childTnLst>
                                    <p:animClr clrSpc="rgb" dir="cw">
                                      <p:cBhvr override="childStyle">
                                        <p:cTn id="17" dur="1900" fill="hold">
                                          <p:stCondLst>
                                            <p:cond delay="100"/>
                                          </p:stCondLst>
                                        </p:cTn>
                                        <p:tgtEl>
                                          <p:spTgt spid="136195">
                                            <p:txEl>
                                              <p:pRg st="0" end="0"/>
                                            </p:txEl>
                                          </p:spTgt>
                                        </p:tgtEl>
                                        <p:attrNameLst>
                                          <p:attrName>style.color</p:attrName>
                                        </p:attrNameLst>
                                      </p:cBhvr>
                                      <p:to>
                                        <a:schemeClr val="tx2"/>
                                      </p:to>
                                    </p:animClr>
                                    <p:animClr clrSpc="rgb" dir="cw">
                                      <p:cBhvr>
                                        <p:cTn id="18" dur="1900" fill="hold">
                                          <p:stCondLst>
                                            <p:cond delay="100"/>
                                          </p:stCondLst>
                                        </p:cTn>
                                        <p:tgtEl>
                                          <p:spTgt spid="136195">
                                            <p:txEl>
                                              <p:pRg st="0" end="0"/>
                                            </p:txEl>
                                          </p:spTgt>
                                        </p:tgtEl>
                                        <p:attrNameLst>
                                          <p:attrName>fillColor</p:attrName>
                                        </p:attrNameLst>
                                      </p:cBhvr>
                                      <p:to>
                                        <a:schemeClr val="tx2"/>
                                      </p:to>
                                    </p:animClr>
                                    <p:set>
                                      <p:cBhvr>
                                        <p:cTn id="19" dur="1900" fill="hold">
                                          <p:stCondLst>
                                            <p:cond delay="100"/>
                                          </p:stCondLst>
                                        </p:cTn>
                                        <p:tgtEl>
                                          <p:spTgt spid="136195">
                                            <p:txEl>
                                              <p:pRg st="0" end="0"/>
                                            </p:txEl>
                                          </p:spTgt>
                                        </p:tgtEl>
                                        <p:attrNameLst>
                                          <p:attrName>fill.type</p:attrName>
                                        </p:attrNameLst>
                                      </p:cBhvr>
                                      <p:to>
                                        <p:strVal val="solid"/>
                                      </p:to>
                                    </p:set>
                                    <p:set>
                                      <p:cBhvr>
                                        <p:cTn id="20" dur="1900" fill="hold">
                                          <p:stCondLst>
                                            <p:cond delay="100"/>
                                          </p:stCondLst>
                                        </p:cTn>
                                        <p:tgtEl>
                                          <p:spTgt spid="136195">
                                            <p:txEl>
                                              <p:pRg st="0" end="0"/>
                                            </p:txEl>
                                          </p:spTgt>
                                        </p:tgtEl>
                                        <p:attrNameLst>
                                          <p:attrName>fill.on</p:attrName>
                                        </p:attrNameLst>
                                      </p:cBhvr>
                                      <p:to>
                                        <p:strVal val="true"/>
                                      </p:to>
                                    </p:set>
                                    <p:animScale>
                                      <p:cBhvr>
                                        <p:cTn id="21" dur="200" fill="hold">
                                          <p:stCondLst>
                                            <p:cond delay="0"/>
                                          </p:stCondLst>
                                        </p:cTn>
                                        <p:tgtEl>
                                          <p:spTgt spid="136195">
                                            <p:txEl>
                                              <p:pRg st="0" end="0"/>
                                            </p:txEl>
                                          </p:spTgt>
                                        </p:tgtEl>
                                      </p:cBhvr>
                                      <p:from x="100000" y="100000"/>
                                      <p:to x="100000" y="5000"/>
                                    </p:animScale>
                                    <p:animScale>
                                      <p:cBhvr>
                                        <p:cTn id="22" dur="200" fill="hold">
                                          <p:stCondLst>
                                            <p:cond delay="200"/>
                                          </p:stCondLst>
                                        </p:cTn>
                                        <p:tgtEl>
                                          <p:spTgt spid="136195">
                                            <p:txEl>
                                              <p:pRg st="0" end="0"/>
                                            </p:txEl>
                                          </p:spTgt>
                                        </p:tgtEl>
                                      </p:cBhvr>
                                      <p:from x="100000" y="5000"/>
                                      <p:to x="120000" y="150000"/>
                                    </p:animScale>
                                    <p:animScale>
                                      <p:cBhvr>
                                        <p:cTn id="23" dur="600" fill="hold">
                                          <p:stCondLst>
                                            <p:cond delay="1400"/>
                                          </p:stCondLst>
                                        </p:cTn>
                                        <p:tgtEl>
                                          <p:spTgt spid="136195">
                                            <p:txEl>
                                              <p:pRg st="0" end="0"/>
                                            </p:txEl>
                                          </p:spTgt>
                                        </p:tgtEl>
                                      </p:cBhvr>
                                      <p:to x="120000" y="150000"/>
                                    </p:animScale>
                                  </p:childTnLst>
                                </p:cTn>
                              </p:par>
                            </p:childTnLst>
                          </p:cTn>
                        </p:par>
                        <p:par>
                          <p:cTn id="24" fill="hold" nodeType="afterGroup">
                            <p:stCondLst>
                              <p:cond delay="3000"/>
                            </p:stCondLst>
                            <p:childTnLst>
                              <p:par>
                                <p:cTn id="25" presetID="14" presetClass="emph" presetSubtype="0" fill="hold" grpId="0" nodeType="afterEffect">
                                  <p:stCondLst>
                                    <p:cond delay="0"/>
                                  </p:stCondLst>
                                  <p:childTnLst>
                                    <p:animClr clrSpc="rgb" dir="cw">
                                      <p:cBhvr override="childStyle">
                                        <p:cTn id="26" dur="1900" fill="hold">
                                          <p:stCondLst>
                                            <p:cond delay="100"/>
                                          </p:stCondLst>
                                        </p:cTn>
                                        <p:tgtEl>
                                          <p:spTgt spid="136195">
                                            <p:txEl>
                                              <p:pRg st="2" end="2"/>
                                            </p:txEl>
                                          </p:spTgt>
                                        </p:tgtEl>
                                        <p:attrNameLst>
                                          <p:attrName>style.color</p:attrName>
                                        </p:attrNameLst>
                                      </p:cBhvr>
                                      <p:to>
                                        <a:schemeClr val="tx2"/>
                                      </p:to>
                                    </p:animClr>
                                    <p:animClr clrSpc="rgb" dir="cw">
                                      <p:cBhvr>
                                        <p:cTn id="27" dur="1900" fill="hold">
                                          <p:stCondLst>
                                            <p:cond delay="100"/>
                                          </p:stCondLst>
                                        </p:cTn>
                                        <p:tgtEl>
                                          <p:spTgt spid="136195">
                                            <p:txEl>
                                              <p:pRg st="2" end="2"/>
                                            </p:txEl>
                                          </p:spTgt>
                                        </p:tgtEl>
                                        <p:attrNameLst>
                                          <p:attrName>fillColor</p:attrName>
                                        </p:attrNameLst>
                                      </p:cBhvr>
                                      <p:to>
                                        <a:schemeClr val="tx2"/>
                                      </p:to>
                                    </p:animClr>
                                    <p:set>
                                      <p:cBhvr>
                                        <p:cTn id="28" dur="1900" fill="hold">
                                          <p:stCondLst>
                                            <p:cond delay="100"/>
                                          </p:stCondLst>
                                        </p:cTn>
                                        <p:tgtEl>
                                          <p:spTgt spid="136195">
                                            <p:txEl>
                                              <p:pRg st="2" end="2"/>
                                            </p:txEl>
                                          </p:spTgt>
                                        </p:tgtEl>
                                        <p:attrNameLst>
                                          <p:attrName>fill.type</p:attrName>
                                        </p:attrNameLst>
                                      </p:cBhvr>
                                      <p:to>
                                        <p:strVal val="solid"/>
                                      </p:to>
                                    </p:set>
                                    <p:set>
                                      <p:cBhvr>
                                        <p:cTn id="29" dur="1900" fill="hold">
                                          <p:stCondLst>
                                            <p:cond delay="100"/>
                                          </p:stCondLst>
                                        </p:cTn>
                                        <p:tgtEl>
                                          <p:spTgt spid="136195">
                                            <p:txEl>
                                              <p:pRg st="2" end="2"/>
                                            </p:txEl>
                                          </p:spTgt>
                                        </p:tgtEl>
                                        <p:attrNameLst>
                                          <p:attrName>fill.on</p:attrName>
                                        </p:attrNameLst>
                                      </p:cBhvr>
                                      <p:to>
                                        <p:strVal val="true"/>
                                      </p:to>
                                    </p:set>
                                    <p:animScale>
                                      <p:cBhvr>
                                        <p:cTn id="30" dur="200" fill="hold">
                                          <p:stCondLst>
                                            <p:cond delay="0"/>
                                          </p:stCondLst>
                                        </p:cTn>
                                        <p:tgtEl>
                                          <p:spTgt spid="136195">
                                            <p:txEl>
                                              <p:pRg st="2" end="2"/>
                                            </p:txEl>
                                          </p:spTgt>
                                        </p:tgtEl>
                                      </p:cBhvr>
                                      <p:from x="100000" y="100000"/>
                                      <p:to x="100000" y="5000"/>
                                    </p:animScale>
                                    <p:animScale>
                                      <p:cBhvr>
                                        <p:cTn id="31" dur="200" fill="hold">
                                          <p:stCondLst>
                                            <p:cond delay="200"/>
                                          </p:stCondLst>
                                        </p:cTn>
                                        <p:tgtEl>
                                          <p:spTgt spid="136195">
                                            <p:txEl>
                                              <p:pRg st="2" end="2"/>
                                            </p:txEl>
                                          </p:spTgt>
                                        </p:tgtEl>
                                      </p:cBhvr>
                                      <p:from x="100000" y="5000"/>
                                      <p:to x="120000" y="150000"/>
                                    </p:animScale>
                                    <p:animScale>
                                      <p:cBhvr>
                                        <p:cTn id="32" dur="600" fill="hold">
                                          <p:stCondLst>
                                            <p:cond delay="1400"/>
                                          </p:stCondLst>
                                        </p:cTn>
                                        <p:tgtEl>
                                          <p:spTgt spid="136195">
                                            <p:txEl>
                                              <p:pRg st="2" end="2"/>
                                            </p:txEl>
                                          </p:spTgt>
                                        </p:tgtEl>
                                      </p:cBhvr>
                                      <p:to x="120000" y="150000"/>
                                    </p:animScale>
                                  </p:childTnLst>
                                </p:cTn>
                              </p:par>
                            </p:childTnLst>
                          </p:cTn>
                        </p:par>
                        <p:par>
                          <p:cTn id="33" fill="hold" nodeType="afterGroup">
                            <p:stCondLst>
                              <p:cond delay="5000"/>
                            </p:stCondLst>
                            <p:childTnLst>
                              <p:par>
                                <p:cTn id="34" presetID="14" presetClass="emph" presetSubtype="0" fill="hold" grpId="0" nodeType="afterEffect">
                                  <p:stCondLst>
                                    <p:cond delay="0"/>
                                  </p:stCondLst>
                                  <p:childTnLst>
                                    <p:animClr clrSpc="rgb" dir="cw">
                                      <p:cBhvr override="childStyle">
                                        <p:cTn id="35" dur="1900" fill="hold">
                                          <p:stCondLst>
                                            <p:cond delay="100"/>
                                          </p:stCondLst>
                                        </p:cTn>
                                        <p:tgtEl>
                                          <p:spTgt spid="136195">
                                            <p:txEl>
                                              <p:pRg st="4" end="4"/>
                                            </p:txEl>
                                          </p:spTgt>
                                        </p:tgtEl>
                                        <p:attrNameLst>
                                          <p:attrName>style.color</p:attrName>
                                        </p:attrNameLst>
                                      </p:cBhvr>
                                      <p:to>
                                        <a:schemeClr val="tx2"/>
                                      </p:to>
                                    </p:animClr>
                                    <p:animClr clrSpc="rgb" dir="cw">
                                      <p:cBhvr>
                                        <p:cTn id="36" dur="1900" fill="hold">
                                          <p:stCondLst>
                                            <p:cond delay="100"/>
                                          </p:stCondLst>
                                        </p:cTn>
                                        <p:tgtEl>
                                          <p:spTgt spid="136195">
                                            <p:txEl>
                                              <p:pRg st="4" end="4"/>
                                            </p:txEl>
                                          </p:spTgt>
                                        </p:tgtEl>
                                        <p:attrNameLst>
                                          <p:attrName>fillColor</p:attrName>
                                        </p:attrNameLst>
                                      </p:cBhvr>
                                      <p:to>
                                        <a:schemeClr val="tx2"/>
                                      </p:to>
                                    </p:animClr>
                                    <p:set>
                                      <p:cBhvr>
                                        <p:cTn id="37" dur="1900" fill="hold">
                                          <p:stCondLst>
                                            <p:cond delay="100"/>
                                          </p:stCondLst>
                                        </p:cTn>
                                        <p:tgtEl>
                                          <p:spTgt spid="136195">
                                            <p:txEl>
                                              <p:pRg st="4" end="4"/>
                                            </p:txEl>
                                          </p:spTgt>
                                        </p:tgtEl>
                                        <p:attrNameLst>
                                          <p:attrName>fill.type</p:attrName>
                                        </p:attrNameLst>
                                      </p:cBhvr>
                                      <p:to>
                                        <p:strVal val="solid"/>
                                      </p:to>
                                    </p:set>
                                    <p:set>
                                      <p:cBhvr>
                                        <p:cTn id="38" dur="1900" fill="hold">
                                          <p:stCondLst>
                                            <p:cond delay="100"/>
                                          </p:stCondLst>
                                        </p:cTn>
                                        <p:tgtEl>
                                          <p:spTgt spid="136195">
                                            <p:txEl>
                                              <p:pRg st="4" end="4"/>
                                            </p:txEl>
                                          </p:spTgt>
                                        </p:tgtEl>
                                        <p:attrNameLst>
                                          <p:attrName>fill.on</p:attrName>
                                        </p:attrNameLst>
                                      </p:cBhvr>
                                      <p:to>
                                        <p:strVal val="true"/>
                                      </p:to>
                                    </p:set>
                                    <p:animScale>
                                      <p:cBhvr>
                                        <p:cTn id="39" dur="200" fill="hold">
                                          <p:stCondLst>
                                            <p:cond delay="0"/>
                                          </p:stCondLst>
                                        </p:cTn>
                                        <p:tgtEl>
                                          <p:spTgt spid="136195">
                                            <p:txEl>
                                              <p:pRg st="4" end="4"/>
                                            </p:txEl>
                                          </p:spTgt>
                                        </p:tgtEl>
                                      </p:cBhvr>
                                      <p:from x="100000" y="100000"/>
                                      <p:to x="100000" y="5000"/>
                                    </p:animScale>
                                    <p:animScale>
                                      <p:cBhvr>
                                        <p:cTn id="40" dur="200" fill="hold">
                                          <p:stCondLst>
                                            <p:cond delay="200"/>
                                          </p:stCondLst>
                                        </p:cTn>
                                        <p:tgtEl>
                                          <p:spTgt spid="136195">
                                            <p:txEl>
                                              <p:pRg st="4" end="4"/>
                                            </p:txEl>
                                          </p:spTgt>
                                        </p:tgtEl>
                                      </p:cBhvr>
                                      <p:from x="100000" y="5000"/>
                                      <p:to x="120000" y="150000"/>
                                    </p:animScale>
                                    <p:animScale>
                                      <p:cBhvr>
                                        <p:cTn id="41" dur="600" fill="hold">
                                          <p:stCondLst>
                                            <p:cond delay="1400"/>
                                          </p:stCondLst>
                                        </p:cTn>
                                        <p:tgtEl>
                                          <p:spTgt spid="136195">
                                            <p:txEl>
                                              <p:pRg st="4" end="4"/>
                                            </p:txEl>
                                          </p:spTgt>
                                        </p:tgtEl>
                                      </p:cBhvr>
                                      <p:to x="120000" y="150000"/>
                                    </p:animScale>
                                  </p:childTnLst>
                                </p:cTn>
                              </p:par>
                            </p:childTnLst>
                          </p:cTn>
                        </p:par>
                        <p:par>
                          <p:cTn id="42" fill="hold" nodeType="afterGroup">
                            <p:stCondLst>
                              <p:cond delay="7000"/>
                            </p:stCondLst>
                            <p:childTnLst>
                              <p:par>
                                <p:cTn id="43" presetID="14" presetClass="emph" presetSubtype="0" fill="hold" grpId="0" nodeType="afterEffect">
                                  <p:stCondLst>
                                    <p:cond delay="0"/>
                                  </p:stCondLst>
                                  <p:childTnLst>
                                    <p:animClr clrSpc="rgb" dir="cw">
                                      <p:cBhvr override="childStyle">
                                        <p:cTn id="44" dur="1900" fill="hold">
                                          <p:stCondLst>
                                            <p:cond delay="100"/>
                                          </p:stCondLst>
                                        </p:cTn>
                                        <p:tgtEl>
                                          <p:spTgt spid="136195">
                                            <p:txEl>
                                              <p:pRg st="6" end="6"/>
                                            </p:txEl>
                                          </p:spTgt>
                                        </p:tgtEl>
                                        <p:attrNameLst>
                                          <p:attrName>style.color</p:attrName>
                                        </p:attrNameLst>
                                      </p:cBhvr>
                                      <p:to>
                                        <a:schemeClr val="tx2"/>
                                      </p:to>
                                    </p:animClr>
                                    <p:animClr clrSpc="rgb" dir="cw">
                                      <p:cBhvr>
                                        <p:cTn id="45" dur="1900" fill="hold">
                                          <p:stCondLst>
                                            <p:cond delay="100"/>
                                          </p:stCondLst>
                                        </p:cTn>
                                        <p:tgtEl>
                                          <p:spTgt spid="136195">
                                            <p:txEl>
                                              <p:pRg st="6" end="6"/>
                                            </p:txEl>
                                          </p:spTgt>
                                        </p:tgtEl>
                                        <p:attrNameLst>
                                          <p:attrName>fillColor</p:attrName>
                                        </p:attrNameLst>
                                      </p:cBhvr>
                                      <p:to>
                                        <a:schemeClr val="tx2"/>
                                      </p:to>
                                    </p:animClr>
                                    <p:set>
                                      <p:cBhvr>
                                        <p:cTn id="46" dur="1900" fill="hold">
                                          <p:stCondLst>
                                            <p:cond delay="100"/>
                                          </p:stCondLst>
                                        </p:cTn>
                                        <p:tgtEl>
                                          <p:spTgt spid="136195">
                                            <p:txEl>
                                              <p:pRg st="6" end="6"/>
                                            </p:txEl>
                                          </p:spTgt>
                                        </p:tgtEl>
                                        <p:attrNameLst>
                                          <p:attrName>fill.type</p:attrName>
                                        </p:attrNameLst>
                                      </p:cBhvr>
                                      <p:to>
                                        <p:strVal val="solid"/>
                                      </p:to>
                                    </p:set>
                                    <p:set>
                                      <p:cBhvr>
                                        <p:cTn id="47" dur="1900" fill="hold">
                                          <p:stCondLst>
                                            <p:cond delay="100"/>
                                          </p:stCondLst>
                                        </p:cTn>
                                        <p:tgtEl>
                                          <p:spTgt spid="136195">
                                            <p:txEl>
                                              <p:pRg st="6" end="6"/>
                                            </p:txEl>
                                          </p:spTgt>
                                        </p:tgtEl>
                                        <p:attrNameLst>
                                          <p:attrName>fill.on</p:attrName>
                                        </p:attrNameLst>
                                      </p:cBhvr>
                                      <p:to>
                                        <p:strVal val="true"/>
                                      </p:to>
                                    </p:set>
                                    <p:animScale>
                                      <p:cBhvr>
                                        <p:cTn id="48" dur="200" fill="hold">
                                          <p:stCondLst>
                                            <p:cond delay="0"/>
                                          </p:stCondLst>
                                        </p:cTn>
                                        <p:tgtEl>
                                          <p:spTgt spid="136195">
                                            <p:txEl>
                                              <p:pRg st="6" end="6"/>
                                            </p:txEl>
                                          </p:spTgt>
                                        </p:tgtEl>
                                      </p:cBhvr>
                                      <p:from x="100000" y="100000"/>
                                      <p:to x="100000" y="5000"/>
                                    </p:animScale>
                                    <p:animScale>
                                      <p:cBhvr>
                                        <p:cTn id="49" dur="200" fill="hold">
                                          <p:stCondLst>
                                            <p:cond delay="200"/>
                                          </p:stCondLst>
                                        </p:cTn>
                                        <p:tgtEl>
                                          <p:spTgt spid="136195">
                                            <p:txEl>
                                              <p:pRg st="6" end="6"/>
                                            </p:txEl>
                                          </p:spTgt>
                                        </p:tgtEl>
                                      </p:cBhvr>
                                      <p:from x="100000" y="5000"/>
                                      <p:to x="120000" y="150000"/>
                                    </p:animScale>
                                    <p:animScale>
                                      <p:cBhvr>
                                        <p:cTn id="50" dur="600" fill="hold">
                                          <p:stCondLst>
                                            <p:cond delay="1400"/>
                                          </p:stCondLst>
                                        </p:cTn>
                                        <p:tgtEl>
                                          <p:spTgt spid="136195">
                                            <p:txEl>
                                              <p:pRg st="6" end="6"/>
                                            </p:txEl>
                                          </p:spTgt>
                                        </p:tgtEl>
                                      </p:cBhvr>
                                      <p:to x="120000" y="150000"/>
                                    </p:animScale>
                                  </p:childTnLst>
                                </p:cTn>
                              </p:par>
                            </p:childTnLst>
                          </p:cTn>
                        </p:par>
                        <p:par>
                          <p:cTn id="51" fill="hold" nodeType="afterGroup">
                            <p:stCondLst>
                              <p:cond delay="9000"/>
                            </p:stCondLst>
                            <p:childTnLst>
                              <p:par>
                                <p:cTn id="52" presetID="14" presetClass="emph" presetSubtype="0" fill="hold" grpId="0" nodeType="afterEffect">
                                  <p:stCondLst>
                                    <p:cond delay="0"/>
                                  </p:stCondLst>
                                  <p:childTnLst>
                                    <p:animClr clrSpc="rgb" dir="cw">
                                      <p:cBhvr override="childStyle">
                                        <p:cTn id="53" dur="1900" fill="hold">
                                          <p:stCondLst>
                                            <p:cond delay="100"/>
                                          </p:stCondLst>
                                        </p:cTn>
                                        <p:tgtEl>
                                          <p:spTgt spid="136195">
                                            <p:txEl>
                                              <p:pRg st="8" end="8"/>
                                            </p:txEl>
                                          </p:spTgt>
                                        </p:tgtEl>
                                        <p:attrNameLst>
                                          <p:attrName>style.color</p:attrName>
                                        </p:attrNameLst>
                                      </p:cBhvr>
                                      <p:to>
                                        <a:schemeClr val="tx2"/>
                                      </p:to>
                                    </p:animClr>
                                    <p:animClr clrSpc="rgb" dir="cw">
                                      <p:cBhvr>
                                        <p:cTn id="54" dur="1900" fill="hold">
                                          <p:stCondLst>
                                            <p:cond delay="100"/>
                                          </p:stCondLst>
                                        </p:cTn>
                                        <p:tgtEl>
                                          <p:spTgt spid="136195">
                                            <p:txEl>
                                              <p:pRg st="8" end="8"/>
                                            </p:txEl>
                                          </p:spTgt>
                                        </p:tgtEl>
                                        <p:attrNameLst>
                                          <p:attrName>fillColor</p:attrName>
                                        </p:attrNameLst>
                                      </p:cBhvr>
                                      <p:to>
                                        <a:schemeClr val="tx2"/>
                                      </p:to>
                                    </p:animClr>
                                    <p:set>
                                      <p:cBhvr>
                                        <p:cTn id="55" dur="1900" fill="hold">
                                          <p:stCondLst>
                                            <p:cond delay="100"/>
                                          </p:stCondLst>
                                        </p:cTn>
                                        <p:tgtEl>
                                          <p:spTgt spid="136195">
                                            <p:txEl>
                                              <p:pRg st="8" end="8"/>
                                            </p:txEl>
                                          </p:spTgt>
                                        </p:tgtEl>
                                        <p:attrNameLst>
                                          <p:attrName>fill.type</p:attrName>
                                        </p:attrNameLst>
                                      </p:cBhvr>
                                      <p:to>
                                        <p:strVal val="solid"/>
                                      </p:to>
                                    </p:set>
                                    <p:set>
                                      <p:cBhvr>
                                        <p:cTn id="56" dur="1900" fill="hold">
                                          <p:stCondLst>
                                            <p:cond delay="100"/>
                                          </p:stCondLst>
                                        </p:cTn>
                                        <p:tgtEl>
                                          <p:spTgt spid="136195">
                                            <p:txEl>
                                              <p:pRg st="8" end="8"/>
                                            </p:txEl>
                                          </p:spTgt>
                                        </p:tgtEl>
                                        <p:attrNameLst>
                                          <p:attrName>fill.on</p:attrName>
                                        </p:attrNameLst>
                                      </p:cBhvr>
                                      <p:to>
                                        <p:strVal val="true"/>
                                      </p:to>
                                    </p:set>
                                    <p:animScale>
                                      <p:cBhvr>
                                        <p:cTn id="57" dur="200" fill="hold">
                                          <p:stCondLst>
                                            <p:cond delay="0"/>
                                          </p:stCondLst>
                                        </p:cTn>
                                        <p:tgtEl>
                                          <p:spTgt spid="136195">
                                            <p:txEl>
                                              <p:pRg st="8" end="8"/>
                                            </p:txEl>
                                          </p:spTgt>
                                        </p:tgtEl>
                                      </p:cBhvr>
                                      <p:from x="100000" y="100000"/>
                                      <p:to x="100000" y="5000"/>
                                    </p:animScale>
                                    <p:animScale>
                                      <p:cBhvr>
                                        <p:cTn id="58" dur="200" fill="hold">
                                          <p:stCondLst>
                                            <p:cond delay="200"/>
                                          </p:stCondLst>
                                        </p:cTn>
                                        <p:tgtEl>
                                          <p:spTgt spid="136195">
                                            <p:txEl>
                                              <p:pRg st="8" end="8"/>
                                            </p:txEl>
                                          </p:spTgt>
                                        </p:tgtEl>
                                      </p:cBhvr>
                                      <p:from x="100000" y="5000"/>
                                      <p:to x="120000" y="150000"/>
                                    </p:animScale>
                                    <p:animScale>
                                      <p:cBhvr>
                                        <p:cTn id="59" dur="600" fill="hold">
                                          <p:stCondLst>
                                            <p:cond delay="1400"/>
                                          </p:stCondLst>
                                        </p:cTn>
                                        <p:tgtEl>
                                          <p:spTgt spid="136195">
                                            <p:txEl>
                                              <p:pRg st="8" end="8"/>
                                            </p:txEl>
                                          </p:spTgt>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p:bldP spid="136195"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1006475" y="364901"/>
            <a:ext cx="10363200" cy="1143000"/>
          </a:xfrm>
        </p:spPr>
        <p:txBody>
          <a:bodyPr/>
          <a:lstStyle/>
          <a:p>
            <a:pPr eaLnBrk="1" hangingPunct="1">
              <a:defRPr/>
            </a:pPr>
            <a:r>
              <a:rPr lang="fr-FR" sz="4800" b="1" baseline="2000" dirty="0">
                <a:effectLst>
                  <a:outerShdw blurRad="38100" dist="38100" dir="2700000" algn="tl">
                    <a:srgbClr val="FFFFFF"/>
                  </a:outerShdw>
                </a:effectLst>
                <a:latin typeface="Times New Roman" pitchFamily="18" charset="0"/>
              </a:rPr>
              <a:t>Session ordinaire</a:t>
            </a:r>
            <a:br>
              <a:rPr lang="fr-FR" sz="4800" b="1" baseline="2000" dirty="0">
                <a:effectLst>
                  <a:outerShdw blurRad="38100" dist="38100" dir="2700000" algn="tl">
                    <a:srgbClr val="FFFFFF"/>
                  </a:outerShdw>
                </a:effectLst>
                <a:latin typeface="Times New Roman" pitchFamily="18" charset="0"/>
              </a:rPr>
            </a:br>
            <a:r>
              <a:rPr lang="fr-FR" sz="4000" b="1" baseline="2000" dirty="0">
                <a:effectLst>
                  <a:outerShdw blurRad="38100" dist="38100" dir="2700000" algn="tl">
                    <a:srgbClr val="FFFFFF"/>
                  </a:outerShdw>
                </a:effectLst>
                <a:latin typeface="Times New Roman" pitchFamily="18" charset="0"/>
              </a:rPr>
              <a:t>5 septembre 1915</a:t>
            </a:r>
          </a:p>
        </p:txBody>
      </p:sp>
      <p:sp>
        <p:nvSpPr>
          <p:cNvPr id="139267" name="Rectangle 3"/>
          <p:cNvSpPr>
            <a:spLocks noGrp="1" noChangeArrowheads="1"/>
          </p:cNvSpPr>
          <p:nvPr>
            <p:ph type="body" sz="half" idx="1"/>
          </p:nvPr>
        </p:nvSpPr>
        <p:spPr>
          <a:xfrm>
            <a:off x="1006475" y="1634219"/>
            <a:ext cx="8804768" cy="1439862"/>
          </a:xfrm>
        </p:spPr>
        <p:txBody>
          <a:bodyPr>
            <a:normAutofit lnSpcReduction="10000"/>
          </a:bodyPr>
          <a:lstStyle/>
          <a:p>
            <a:pPr eaLnBrk="1" hangingPunct="1">
              <a:lnSpc>
                <a:spcPct val="80000"/>
              </a:lnSpc>
            </a:pPr>
            <a:r>
              <a:rPr lang="fr-FR" sz="2800" dirty="0">
                <a:latin typeface="Times New Roman" pitchFamily="18" charset="0"/>
              </a:rPr>
              <a:t>Absents du Conseil : </a:t>
            </a:r>
            <a:r>
              <a:rPr lang="fr-FR" sz="2800" b="1" dirty="0">
                <a:latin typeface="Times New Roman" pitchFamily="18" charset="0"/>
              </a:rPr>
              <a:t>MM COMBROUX, CHAVEROCHE, LEYRAT mobilisés</a:t>
            </a:r>
          </a:p>
          <a:p>
            <a:pPr eaLnBrk="1" hangingPunct="1">
              <a:lnSpc>
                <a:spcPct val="80000"/>
              </a:lnSpc>
              <a:buFont typeface="Wingdings" pitchFamily="2" charset="2"/>
              <a:buNone/>
            </a:pPr>
            <a:endParaRPr lang="fr-FR" sz="1100" dirty="0">
              <a:latin typeface="Times New Roman" pitchFamily="18" charset="0"/>
            </a:endParaRPr>
          </a:p>
          <a:p>
            <a:pPr eaLnBrk="1" hangingPunct="1">
              <a:lnSpc>
                <a:spcPct val="80000"/>
              </a:lnSpc>
            </a:pPr>
            <a:r>
              <a:rPr lang="fr-FR" sz="2800" dirty="0">
                <a:latin typeface="Times New Roman" pitchFamily="18" charset="0"/>
              </a:rPr>
              <a:t> Clôture de l’exercice de l’année 1914</a:t>
            </a:r>
          </a:p>
          <a:p>
            <a:pPr eaLnBrk="1" hangingPunct="1">
              <a:lnSpc>
                <a:spcPct val="80000"/>
              </a:lnSpc>
              <a:buFont typeface="Wingdings" pitchFamily="2" charset="2"/>
              <a:buNone/>
            </a:pPr>
            <a:endParaRPr lang="fr-FR" sz="1800" dirty="0">
              <a:latin typeface="Times New Roman" pitchFamily="18" charset="0"/>
            </a:endParaRPr>
          </a:p>
          <a:p>
            <a:pPr eaLnBrk="1" hangingPunct="1">
              <a:lnSpc>
                <a:spcPct val="80000"/>
              </a:lnSpc>
              <a:buFont typeface="Wingdings" pitchFamily="2" charset="2"/>
              <a:buNone/>
            </a:pPr>
            <a:endParaRPr lang="fr-FR" sz="1800" dirty="0">
              <a:latin typeface="Times New Roman" pitchFamily="18" charset="0"/>
            </a:endParaRPr>
          </a:p>
          <a:p>
            <a:pPr eaLnBrk="1" hangingPunct="1">
              <a:lnSpc>
                <a:spcPct val="80000"/>
              </a:lnSpc>
            </a:pPr>
            <a:endParaRPr lang="fr-FR" sz="1800" dirty="0">
              <a:latin typeface="Times New Roman" pitchFamily="18" charset="0"/>
            </a:endParaRPr>
          </a:p>
        </p:txBody>
      </p:sp>
      <p:graphicFrame>
        <p:nvGraphicFramePr>
          <p:cNvPr id="139462" name="Group 198"/>
          <p:cNvGraphicFramePr>
            <a:graphicFrameLocks noGrp="1"/>
          </p:cNvGraphicFramePr>
          <p:nvPr>
            <p:ph sz="half" idx="2"/>
            <p:extLst>
              <p:ext uri="{D42A27DB-BD31-4B8C-83A1-F6EECF244321}">
                <p14:modId xmlns:p14="http://schemas.microsoft.com/office/powerpoint/2010/main" val="4015581258"/>
              </p:ext>
            </p:extLst>
          </p:nvPr>
        </p:nvGraphicFramePr>
        <p:xfrm>
          <a:off x="1107584" y="3104243"/>
          <a:ext cx="8281115" cy="2743200"/>
        </p:xfrm>
        <a:graphic>
          <a:graphicData uri="http://schemas.openxmlformats.org/drawingml/2006/table">
            <a:tbl>
              <a:tblPr/>
              <a:tblGrid>
                <a:gridCol w="5040506">
                  <a:extLst>
                    <a:ext uri="{9D8B030D-6E8A-4147-A177-3AD203B41FA5}">
                      <a16:colId xmlns:a16="http://schemas.microsoft.com/office/drawing/2014/main" val="20000"/>
                    </a:ext>
                  </a:extLst>
                </a:gridCol>
                <a:gridCol w="3240609">
                  <a:extLst>
                    <a:ext uri="{9D8B030D-6E8A-4147-A177-3AD203B41FA5}">
                      <a16:colId xmlns:a16="http://schemas.microsoft.com/office/drawing/2014/main" val="20001"/>
                    </a:ext>
                  </a:extLst>
                </a:gridCol>
              </a:tblGrid>
              <a:tr h="431800">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a:ln>
                            <a:noFill/>
                          </a:ln>
                          <a:solidFill>
                            <a:schemeClr val="tx1"/>
                          </a:solidFill>
                          <a:effectLst/>
                          <a:latin typeface="Times New Roman" pitchFamily="18" charset="0"/>
                          <a:cs typeface="Times New Roman" pitchFamily="18" charset="0"/>
                        </a:rPr>
                        <a:t>Recettes et dépenses de l’exercice 1914</a:t>
                      </a:r>
                      <a:endParaRPr kumimoji="0" lang="fr-FR" sz="24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0"/>
                  </a:ext>
                </a:extLst>
              </a:tr>
              <a:tr h="43815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a:ln>
                            <a:noFill/>
                          </a:ln>
                          <a:solidFill>
                            <a:schemeClr val="tx1"/>
                          </a:solidFill>
                          <a:effectLst/>
                          <a:latin typeface="Times New Roman" pitchFamily="18" charset="0"/>
                          <a:cs typeface="Times New Roman" pitchFamily="18" charset="0"/>
                        </a:rPr>
                        <a:t>Recettes</a:t>
                      </a:r>
                      <a:endParaRPr kumimoji="0" lang="fr-FR"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chemeClr val="tx1"/>
                          </a:solidFill>
                          <a:effectLst/>
                          <a:latin typeface="Times New Roman" pitchFamily="18" charset="0"/>
                          <a:cs typeface="Times New Roman" pitchFamily="18" charset="0"/>
                        </a:rPr>
                        <a:t>3570,98 F  (soit 8 768 € )</a:t>
                      </a:r>
                      <a:endParaRPr kumimoji="0" lang="fr-FR"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370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a:ln>
                            <a:noFill/>
                          </a:ln>
                          <a:solidFill>
                            <a:schemeClr val="tx1"/>
                          </a:solidFill>
                          <a:effectLst/>
                          <a:latin typeface="Times New Roman" pitchFamily="18" charset="0"/>
                          <a:cs typeface="Times New Roman" pitchFamily="18" charset="0"/>
                        </a:rPr>
                        <a:t>Dépenses</a:t>
                      </a:r>
                      <a:endParaRPr kumimoji="0" lang="fr-FR"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chemeClr val="tx1"/>
                          </a:solidFill>
                          <a:effectLst/>
                          <a:latin typeface="Times New Roman" pitchFamily="18" charset="0"/>
                          <a:cs typeface="Times New Roman" pitchFamily="18" charset="0"/>
                        </a:rPr>
                        <a:t>4097,55 F  (soit 10 060 €)</a:t>
                      </a:r>
                      <a:endParaRPr kumimoji="0" lang="fr-FR"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370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a:ln>
                            <a:noFill/>
                          </a:ln>
                          <a:solidFill>
                            <a:schemeClr val="tx1"/>
                          </a:solidFill>
                          <a:effectLst/>
                          <a:latin typeface="Times New Roman" pitchFamily="18" charset="0"/>
                          <a:cs typeface="Times New Roman" pitchFamily="18" charset="0"/>
                        </a:rPr>
                        <a:t>Excédent de dépenses</a:t>
                      </a:r>
                      <a:endParaRPr kumimoji="0" lang="fr-FR"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a:ln>
                            <a:noFill/>
                          </a:ln>
                          <a:solidFill>
                            <a:schemeClr val="tx1"/>
                          </a:solidFill>
                          <a:effectLst/>
                          <a:latin typeface="Times New Roman" pitchFamily="18" charset="0"/>
                          <a:cs typeface="Times New Roman" pitchFamily="18" charset="0"/>
                        </a:rPr>
                        <a:t>  526,57 F  (soit 1 292 €)</a:t>
                      </a:r>
                      <a:endParaRPr kumimoji="0" lang="fr-FR"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052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a:ln>
                            <a:noFill/>
                          </a:ln>
                          <a:solidFill>
                            <a:schemeClr val="tx1"/>
                          </a:solidFill>
                          <a:effectLst/>
                          <a:latin typeface="Times New Roman" pitchFamily="18" charset="0"/>
                          <a:cs typeface="Times New Roman" pitchFamily="18" charset="0"/>
                        </a:rPr>
                        <a:t>Excédent de recettes de l’année 1913</a:t>
                      </a:r>
                      <a:endParaRPr kumimoji="0" lang="fr-F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a:ln>
                            <a:noFill/>
                          </a:ln>
                          <a:solidFill>
                            <a:schemeClr val="tx1"/>
                          </a:solidFill>
                          <a:effectLst/>
                          <a:latin typeface="Times New Roman" pitchFamily="18" charset="0"/>
                          <a:cs typeface="Times New Roman" pitchFamily="18" charset="0"/>
                        </a:rPr>
                        <a:t>2717,92 F  (soit </a:t>
                      </a:r>
                      <a:r>
                        <a:rPr kumimoji="0" lang="fr-FR" sz="2000" b="0" i="0" u="none" strike="noStrike" cap="none" normalizeH="0" baseline="0" dirty="0">
                          <a:ln>
                            <a:noFill/>
                          </a:ln>
                          <a:solidFill>
                            <a:schemeClr val="tx1"/>
                          </a:solidFill>
                          <a:effectLst/>
                          <a:latin typeface="Times New Roman" pitchFamily="18" charset="0"/>
                        </a:rPr>
                        <a:t>6673</a:t>
                      </a:r>
                      <a:r>
                        <a:rPr kumimoji="0" lang="fr-FR" sz="2000" b="0" i="0" u="none" strike="noStrike" cap="none" normalizeH="0" baseline="0" dirty="0">
                          <a:ln>
                            <a:noFill/>
                          </a:ln>
                          <a:solidFill>
                            <a:schemeClr val="tx1"/>
                          </a:solidFill>
                          <a:effectLst/>
                          <a:latin typeface="Times New Roman" pitchFamily="18" charset="0"/>
                          <a:cs typeface="Times New Roman" pitchFamily="18" charset="0"/>
                        </a:rPr>
                        <a:t> €)</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370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a:ln>
                            <a:noFill/>
                          </a:ln>
                          <a:solidFill>
                            <a:schemeClr val="tx1"/>
                          </a:solidFill>
                          <a:effectLst/>
                          <a:latin typeface="Times New Roman" pitchFamily="18" charset="0"/>
                          <a:cs typeface="Times New Roman" pitchFamily="18" charset="0"/>
                        </a:rPr>
                        <a:t>Résultat définitif excédent de recettes</a:t>
                      </a:r>
                      <a:endParaRPr kumimoji="0" lang="fr-FR" sz="24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dirty="0">
                          <a:ln>
                            <a:noFill/>
                          </a:ln>
                          <a:solidFill>
                            <a:schemeClr val="tx1"/>
                          </a:solidFill>
                          <a:effectLst/>
                          <a:latin typeface="Times New Roman" pitchFamily="18" charset="0"/>
                          <a:cs typeface="Times New Roman" pitchFamily="18" charset="0"/>
                        </a:rPr>
                        <a:t>1991,35 F  (soit 4 889 €)</a:t>
                      </a:r>
                      <a:endParaRPr kumimoji="0" lang="fr-FR" sz="20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1508"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
        <p:nvSpPr>
          <p:cNvPr id="139364" name="Text Box 100"/>
          <p:cNvSpPr txBox="1">
            <a:spLocks noChangeArrowheads="1"/>
          </p:cNvSpPr>
          <p:nvPr/>
        </p:nvSpPr>
        <p:spPr bwMode="auto">
          <a:xfrm>
            <a:off x="1101881" y="6100517"/>
            <a:ext cx="101723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eaLnBrk="1" fontAlgn="base" hangingPunct="1">
              <a:spcBef>
                <a:spcPct val="0"/>
              </a:spcBef>
              <a:spcAft>
                <a:spcPct val="0"/>
              </a:spcAft>
            </a:pPr>
            <a:r>
              <a:rPr lang="fr-FR" sz="2800" i="1" dirty="0">
                <a:solidFill>
                  <a:srgbClr val="333333"/>
                </a:solidFill>
              </a:rPr>
              <a:t>En 1915 le franc perd 16 % de sa valeur par rapport à 1914</a:t>
            </a:r>
          </a:p>
        </p:txBody>
      </p:sp>
    </p:spTree>
    <p:extLst>
      <p:ext uri="{BB962C8B-B14F-4D97-AF65-F5344CB8AC3E}">
        <p14:creationId xmlns:p14="http://schemas.microsoft.com/office/powerpoint/2010/main" val="2397678785"/>
      </p:ext>
    </p:extLst>
  </p:cSld>
  <p:clrMapOvr>
    <a:masterClrMapping/>
  </p:clrMapOvr>
  <p:transition spd="med" advClick="0" advTm="22000">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39266"/>
                                        </p:tgtEl>
                                        <p:attrNameLst>
                                          <p:attrName>style.visibility</p:attrName>
                                        </p:attrNameLst>
                                      </p:cBhvr>
                                      <p:to>
                                        <p:strVal val="visible"/>
                                      </p:to>
                                    </p:set>
                                    <p:anim calcmode="lin" valueType="num">
                                      <p:cBhvr>
                                        <p:cTn id="7" dur="500" decel="50000" fill="hold">
                                          <p:stCondLst>
                                            <p:cond delay="0"/>
                                          </p:stCondLst>
                                        </p:cTn>
                                        <p:tgtEl>
                                          <p:spTgt spid="13926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926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9266"/>
                                        </p:tgtEl>
                                        <p:attrNameLst>
                                          <p:attrName>ppt_w</p:attrName>
                                        </p:attrNameLst>
                                      </p:cBhvr>
                                      <p:tavLst>
                                        <p:tav tm="0">
                                          <p:val>
                                            <p:strVal val="#ppt_w*.05"/>
                                          </p:val>
                                        </p:tav>
                                        <p:tav tm="100000">
                                          <p:val>
                                            <p:strVal val="#ppt_w"/>
                                          </p:val>
                                        </p:tav>
                                      </p:tavLst>
                                    </p:anim>
                                    <p:anim calcmode="lin" valueType="num">
                                      <p:cBhvr>
                                        <p:cTn id="10" dur="1000" fill="hold"/>
                                        <p:tgtEl>
                                          <p:spTgt spid="13926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926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926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926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9266"/>
                                        </p:tgtEl>
                                      </p:cBhvr>
                                    </p:animEffect>
                                  </p:childTnLst>
                                </p:cTn>
                              </p:par>
                            </p:childTnLst>
                          </p:cTn>
                        </p:par>
                        <p:par>
                          <p:cTn id="15" fill="hold" nodeType="afterGroup">
                            <p:stCondLst>
                              <p:cond delay="3000"/>
                            </p:stCondLst>
                            <p:childTnLst>
                              <p:par>
                                <p:cTn id="16" presetID="2" presetClass="entr" presetSubtype="8" fill="hold" grpId="0" nodeType="afterEffect">
                                  <p:stCondLst>
                                    <p:cond delay="0"/>
                                  </p:stCondLst>
                                  <p:childTnLst>
                                    <p:set>
                                      <p:cBhvr>
                                        <p:cTn id="17" dur="1" fill="hold">
                                          <p:stCondLst>
                                            <p:cond delay="0"/>
                                          </p:stCondLst>
                                        </p:cTn>
                                        <p:tgtEl>
                                          <p:spTgt spid="139267">
                                            <p:txEl>
                                              <p:pRg st="0" end="0"/>
                                            </p:txEl>
                                          </p:spTgt>
                                        </p:tgtEl>
                                        <p:attrNameLst>
                                          <p:attrName>style.visibility</p:attrName>
                                        </p:attrNameLst>
                                      </p:cBhvr>
                                      <p:to>
                                        <p:strVal val="visible"/>
                                      </p:to>
                                    </p:set>
                                    <p:anim calcmode="lin" valueType="num">
                                      <p:cBhvr additive="base">
                                        <p:cTn id="18" dur="500" fill="hold"/>
                                        <p:tgtEl>
                                          <p:spTgt spid="139267">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39267">
                                            <p:txEl>
                                              <p:pRg st="0" end="0"/>
                                            </p:txEl>
                                          </p:spTgt>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3500"/>
                            </p:stCondLst>
                            <p:childTnLst>
                              <p:par>
                                <p:cTn id="21" presetID="2" presetClass="entr" presetSubtype="8" fill="hold" grpId="0" nodeType="afterEffect">
                                  <p:stCondLst>
                                    <p:cond delay="0"/>
                                  </p:stCondLst>
                                  <p:childTnLst>
                                    <p:set>
                                      <p:cBhvr>
                                        <p:cTn id="22" dur="1" fill="hold">
                                          <p:stCondLst>
                                            <p:cond delay="0"/>
                                          </p:stCondLst>
                                        </p:cTn>
                                        <p:tgtEl>
                                          <p:spTgt spid="139267">
                                            <p:txEl>
                                              <p:pRg st="2" end="2"/>
                                            </p:txEl>
                                          </p:spTgt>
                                        </p:tgtEl>
                                        <p:attrNameLst>
                                          <p:attrName>style.visibility</p:attrName>
                                        </p:attrNameLst>
                                      </p:cBhvr>
                                      <p:to>
                                        <p:strVal val="visible"/>
                                      </p:to>
                                    </p:set>
                                    <p:anim calcmode="lin" valueType="num">
                                      <p:cBhvr additive="base">
                                        <p:cTn id="23" dur="500" fill="hold"/>
                                        <p:tgtEl>
                                          <p:spTgt spid="13926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39267">
                                            <p:txEl>
                                              <p:pRg st="2" end="2"/>
                                            </p:txEl>
                                          </p:spTgt>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4000"/>
                            </p:stCondLst>
                            <p:childTnLst>
                              <p:par>
                                <p:cTn id="26" presetID="6" presetClass="entr" presetSubtype="16" fill="hold" nodeType="afterEffect">
                                  <p:stCondLst>
                                    <p:cond delay="0"/>
                                  </p:stCondLst>
                                  <p:childTnLst>
                                    <p:set>
                                      <p:cBhvr>
                                        <p:cTn id="27" dur="1" fill="hold">
                                          <p:stCondLst>
                                            <p:cond delay="0"/>
                                          </p:stCondLst>
                                        </p:cTn>
                                        <p:tgtEl>
                                          <p:spTgt spid="139462"/>
                                        </p:tgtEl>
                                        <p:attrNameLst>
                                          <p:attrName>style.visibility</p:attrName>
                                        </p:attrNameLst>
                                      </p:cBhvr>
                                      <p:to>
                                        <p:strVal val="visible"/>
                                      </p:to>
                                    </p:set>
                                    <p:animEffect transition="in" filter="circle(in)">
                                      <p:cBhvr>
                                        <p:cTn id="28" dur="2000"/>
                                        <p:tgtEl>
                                          <p:spTgt spid="139462"/>
                                        </p:tgtEl>
                                      </p:cBhvr>
                                    </p:animEffec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par>
                          <p:cTn id="29" fill="hold" nodeType="afterGroup">
                            <p:stCondLst>
                              <p:cond delay="6000"/>
                            </p:stCondLst>
                            <p:childTnLst>
                              <p:par>
                                <p:cTn id="30" presetID="13" presetClass="entr" presetSubtype="16" fill="hold" grpId="0" nodeType="afterEffect">
                                  <p:stCondLst>
                                    <p:cond delay="0"/>
                                  </p:stCondLst>
                                  <p:childTnLst>
                                    <p:set>
                                      <p:cBhvr>
                                        <p:cTn id="31" dur="1" fill="hold">
                                          <p:stCondLst>
                                            <p:cond delay="0"/>
                                          </p:stCondLst>
                                        </p:cTn>
                                        <p:tgtEl>
                                          <p:spTgt spid="139364"/>
                                        </p:tgtEl>
                                        <p:attrNameLst>
                                          <p:attrName>style.visibility</p:attrName>
                                        </p:attrNameLst>
                                      </p:cBhvr>
                                      <p:to>
                                        <p:strVal val="visible"/>
                                      </p:to>
                                    </p:set>
                                    <p:animEffect transition="in" filter="plus(in)">
                                      <p:cBhvr>
                                        <p:cTn id="32" dur="2000"/>
                                        <p:tgtEl>
                                          <p:spTgt spid="139364"/>
                                        </p:tgtEl>
                                      </p:cBhvr>
                                    </p:animEffect>
                                  </p:childTnLst>
                                  <p:subTnLst>
                                    <p:audio>
                                      <p:cMediaNode>
                                        <p:cTn display="0" masterRel="sameClick">
                                          <p:stCondLst>
                                            <p:cond evt="begin" delay="0">
                                              <p:tn val="3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p:bldP spid="139267" grpId="0" build="p"/>
      <p:bldP spid="13936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991674" y="210355"/>
            <a:ext cx="10363200" cy="1143000"/>
          </a:xfrm>
        </p:spPr>
        <p:txBody>
          <a:bodyPr/>
          <a:lstStyle/>
          <a:p>
            <a:pPr eaLnBrk="1" hangingPunct="1">
              <a:defRPr/>
            </a:pPr>
            <a:r>
              <a:rPr lang="fr-FR" sz="4000" b="1" baseline="2000" dirty="0">
                <a:effectLst>
                  <a:outerShdw blurRad="38100" dist="38100" dir="2700000" algn="tl">
                    <a:srgbClr val="FFFFFF"/>
                  </a:outerShdw>
                </a:effectLst>
                <a:latin typeface="Times New Roman" pitchFamily="18" charset="0"/>
              </a:rPr>
              <a:t>5 septembre 1915</a:t>
            </a:r>
          </a:p>
        </p:txBody>
      </p:sp>
      <p:sp>
        <p:nvSpPr>
          <p:cNvPr id="142339" name="Rectangle 3"/>
          <p:cNvSpPr>
            <a:spLocks noGrp="1" noChangeArrowheads="1"/>
          </p:cNvSpPr>
          <p:nvPr>
            <p:ph type="body" sz="half" idx="1"/>
          </p:nvPr>
        </p:nvSpPr>
        <p:spPr>
          <a:xfrm>
            <a:off x="991674" y="2349500"/>
            <a:ext cx="10779616" cy="3816350"/>
          </a:xfrm>
        </p:spPr>
        <p:txBody>
          <a:bodyPr/>
          <a:lstStyle/>
          <a:p>
            <a:pPr eaLnBrk="1" hangingPunct="1">
              <a:lnSpc>
                <a:spcPts val="4000"/>
              </a:lnSpc>
            </a:pPr>
            <a:r>
              <a:rPr lang="fr-FR" sz="2800" dirty="0">
                <a:latin typeface="Times New Roman" pitchFamily="18" charset="0"/>
              </a:rPr>
              <a:t>Chemins vicinaux : les propositions des agents voyers sont acceptées. Arrêté de mise en demeure du Préfet relatif aux chemins vicinaux</a:t>
            </a:r>
          </a:p>
          <a:p>
            <a:pPr eaLnBrk="1" hangingPunct="1">
              <a:buFont typeface="Wingdings" pitchFamily="2" charset="2"/>
              <a:buNone/>
            </a:pPr>
            <a:endParaRPr lang="fr-FR" sz="1100" dirty="0">
              <a:latin typeface="Times New Roman" pitchFamily="18" charset="0"/>
            </a:endParaRPr>
          </a:p>
          <a:p>
            <a:pPr eaLnBrk="1" hangingPunct="1"/>
            <a:r>
              <a:rPr lang="fr-FR" sz="2800" dirty="0">
                <a:latin typeface="Times New Roman" pitchFamily="18" charset="0"/>
              </a:rPr>
              <a:t>Approbation des comptes de M GUIGNARD, receveur municipal</a:t>
            </a:r>
          </a:p>
        </p:txBody>
      </p:sp>
    </p:spTree>
    <p:extLst>
      <p:ext uri="{BB962C8B-B14F-4D97-AF65-F5344CB8AC3E}">
        <p14:creationId xmlns:p14="http://schemas.microsoft.com/office/powerpoint/2010/main" val="1464557430"/>
      </p:ext>
    </p:extLst>
  </p:cSld>
  <p:clrMapOvr>
    <a:masterClrMapping/>
  </p:clrMapOvr>
  <p:transition advClick="0" advTm="15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142338"/>
                                        </p:tgtEl>
                                        <p:attrNameLst>
                                          <p:attrName>style.visibility</p:attrName>
                                        </p:attrNameLst>
                                      </p:cBhvr>
                                      <p:to>
                                        <p:strVal val="visible"/>
                                      </p:to>
                                    </p:set>
                                    <p:animEffect transition="in" filter="fade">
                                      <p:cBhvr>
                                        <p:cTn id="7" dur="500"/>
                                        <p:tgtEl>
                                          <p:spTgt spid="142338"/>
                                        </p:tgtEl>
                                      </p:cBhvr>
                                    </p:animEffect>
                                    <p:anim calcmode="lin" valueType="num">
                                      <p:cBhvr>
                                        <p:cTn id="8" dur="500" fill="hold"/>
                                        <p:tgtEl>
                                          <p:spTgt spid="142338"/>
                                        </p:tgtEl>
                                        <p:attrNameLst>
                                          <p:attrName>ppt_x</p:attrName>
                                        </p:attrNameLst>
                                      </p:cBhvr>
                                      <p:tavLst>
                                        <p:tav tm="0">
                                          <p:val>
                                            <p:strVal val="#ppt_x-.1"/>
                                          </p:val>
                                        </p:tav>
                                        <p:tav tm="100000">
                                          <p:val>
                                            <p:strVal val="#ppt_x"/>
                                          </p:val>
                                        </p:tav>
                                      </p:tavLst>
                                    </p:anim>
                                    <p:anim calcmode="lin" valueType="num">
                                      <p:cBhvr>
                                        <p:cTn id="9" dur="500" fill="hold"/>
                                        <p:tgtEl>
                                          <p:spTgt spid="142338"/>
                                        </p:tgtEl>
                                        <p:attrNameLst>
                                          <p:attrName>ppt_y</p:attrName>
                                        </p:attrNameLst>
                                      </p:cBhvr>
                                      <p:tavLst>
                                        <p:tav tm="0">
                                          <p:val>
                                            <p:strVal val="#ppt_y"/>
                                          </p:val>
                                        </p:tav>
                                        <p:tav tm="100000">
                                          <p:val>
                                            <p:strVal val="#ppt_y"/>
                                          </p:val>
                                        </p:tav>
                                      </p:tavLst>
                                    </p:anim>
                                  </p:childTnLst>
                                </p:cTn>
                              </p:par>
                            </p:childTnLst>
                          </p:cTn>
                        </p:par>
                        <p:par>
                          <p:cTn id="10" fill="hold" nodeType="afterGroup">
                            <p:stCondLst>
                              <p:cond delay="1150"/>
                            </p:stCondLst>
                            <p:childTnLst>
                              <p:par>
                                <p:cTn id="11" presetID="40" presetClass="entr" presetSubtype="0" fill="hold" grpId="0" nodeType="afterEffect">
                                  <p:stCondLst>
                                    <p:cond delay="0"/>
                                  </p:stCondLst>
                                  <p:iterate type="lt">
                                    <p:tmPct val="10000"/>
                                  </p:iterate>
                                  <p:childTnLst>
                                    <p:set>
                                      <p:cBhvr>
                                        <p:cTn id="12" dur="1" fill="hold">
                                          <p:stCondLst>
                                            <p:cond delay="0"/>
                                          </p:stCondLst>
                                        </p:cTn>
                                        <p:tgtEl>
                                          <p:spTgt spid="142339">
                                            <p:txEl>
                                              <p:pRg st="0" end="0"/>
                                            </p:txEl>
                                          </p:spTgt>
                                        </p:tgtEl>
                                        <p:attrNameLst>
                                          <p:attrName>style.visibility</p:attrName>
                                        </p:attrNameLst>
                                      </p:cBhvr>
                                      <p:to>
                                        <p:strVal val="visible"/>
                                      </p:to>
                                    </p:set>
                                    <p:animEffect transition="in" filter="fade">
                                      <p:cBhvr>
                                        <p:cTn id="13" dur="500"/>
                                        <p:tgtEl>
                                          <p:spTgt spid="142339">
                                            <p:txEl>
                                              <p:pRg st="0" end="0"/>
                                            </p:txEl>
                                          </p:spTgt>
                                        </p:tgtEl>
                                      </p:cBhvr>
                                    </p:animEffect>
                                    <p:anim calcmode="lin" valueType="num">
                                      <p:cBhvr>
                                        <p:cTn id="14" dur="500" fill="hold"/>
                                        <p:tgtEl>
                                          <p:spTgt spid="142339">
                                            <p:txEl>
                                              <p:pRg st="0" end="0"/>
                                            </p:txEl>
                                          </p:spTgt>
                                        </p:tgtEl>
                                        <p:attrNameLst>
                                          <p:attrName>ppt_x</p:attrName>
                                        </p:attrNameLst>
                                      </p:cBhvr>
                                      <p:tavLst>
                                        <p:tav tm="0">
                                          <p:val>
                                            <p:strVal val="#ppt_x-.1"/>
                                          </p:val>
                                        </p:tav>
                                        <p:tav tm="100000">
                                          <p:val>
                                            <p:strVal val="#ppt_x"/>
                                          </p:val>
                                        </p:tav>
                                      </p:tavLst>
                                    </p:anim>
                                    <p:anim calcmode="lin" valueType="num">
                                      <p:cBhvr>
                                        <p:cTn id="15" dur="500" fill="hold"/>
                                        <p:tgtEl>
                                          <p:spTgt spid="142339">
                                            <p:txEl>
                                              <p:pRg st="0" end="0"/>
                                            </p:txEl>
                                          </p:spTgt>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7300"/>
                            </p:stCondLst>
                            <p:childTnLst>
                              <p:par>
                                <p:cTn id="17" presetID="40" presetClass="entr" presetSubtype="0" fill="hold" grpId="0" nodeType="afterEffect">
                                  <p:stCondLst>
                                    <p:cond delay="0"/>
                                  </p:stCondLst>
                                  <p:iterate type="lt">
                                    <p:tmPct val="10000"/>
                                  </p:iterate>
                                  <p:childTnLst>
                                    <p:set>
                                      <p:cBhvr>
                                        <p:cTn id="18" dur="1" fill="hold">
                                          <p:stCondLst>
                                            <p:cond delay="0"/>
                                          </p:stCondLst>
                                        </p:cTn>
                                        <p:tgtEl>
                                          <p:spTgt spid="142339">
                                            <p:txEl>
                                              <p:pRg st="2" end="2"/>
                                            </p:txEl>
                                          </p:spTgt>
                                        </p:tgtEl>
                                        <p:attrNameLst>
                                          <p:attrName>style.visibility</p:attrName>
                                        </p:attrNameLst>
                                      </p:cBhvr>
                                      <p:to>
                                        <p:strVal val="visible"/>
                                      </p:to>
                                    </p:set>
                                    <p:animEffect transition="in" filter="fade">
                                      <p:cBhvr>
                                        <p:cTn id="19" dur="500"/>
                                        <p:tgtEl>
                                          <p:spTgt spid="142339">
                                            <p:txEl>
                                              <p:pRg st="2" end="2"/>
                                            </p:txEl>
                                          </p:spTgt>
                                        </p:tgtEl>
                                      </p:cBhvr>
                                    </p:animEffect>
                                    <p:anim calcmode="lin" valueType="num">
                                      <p:cBhvr>
                                        <p:cTn id="20" dur="500" fill="hold"/>
                                        <p:tgtEl>
                                          <p:spTgt spid="142339">
                                            <p:txEl>
                                              <p:pRg st="2" end="2"/>
                                            </p:txEl>
                                          </p:spTgt>
                                        </p:tgtEl>
                                        <p:attrNameLst>
                                          <p:attrName>ppt_x</p:attrName>
                                        </p:attrNameLst>
                                      </p:cBhvr>
                                      <p:tavLst>
                                        <p:tav tm="0">
                                          <p:val>
                                            <p:strVal val="#ppt_x-.1"/>
                                          </p:val>
                                        </p:tav>
                                        <p:tav tm="100000">
                                          <p:val>
                                            <p:strVal val="#ppt_x"/>
                                          </p:val>
                                        </p:tav>
                                      </p:tavLst>
                                    </p:anim>
                                    <p:anim calcmode="lin" valueType="num">
                                      <p:cBhvr>
                                        <p:cTn id="21" dur="500" fill="hold"/>
                                        <p:tgtEl>
                                          <p:spTgt spid="14233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8" grpId="0"/>
      <p:bldP spid="142339"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1006475" y="341312"/>
            <a:ext cx="10363200" cy="1143000"/>
          </a:xfrm>
        </p:spPr>
        <p:txBody>
          <a:bodyPr/>
          <a:lstStyle/>
          <a:p>
            <a:pPr eaLnBrk="1" hangingPunct="1">
              <a:defRPr/>
            </a:pPr>
            <a:r>
              <a:rPr lang="fr-FR" sz="4800" b="1" baseline="2000" dirty="0">
                <a:effectLst>
                  <a:outerShdw blurRad="38100" dist="38100" dir="2700000" algn="tl">
                    <a:srgbClr val="FFFFFF"/>
                  </a:outerShdw>
                </a:effectLst>
                <a:latin typeface="Times New Roman" pitchFamily="18" charset="0"/>
              </a:rPr>
              <a:t>Bureau de bienfaisance</a:t>
            </a:r>
            <a:br>
              <a:rPr lang="fr-FR" sz="4800" b="1" baseline="2000" dirty="0">
                <a:effectLst>
                  <a:outerShdw blurRad="38100" dist="38100" dir="2700000" algn="tl">
                    <a:srgbClr val="FFFFFF"/>
                  </a:outerShdw>
                </a:effectLst>
                <a:latin typeface="Times New Roman" pitchFamily="18" charset="0"/>
              </a:rPr>
            </a:br>
            <a:r>
              <a:rPr lang="fr-FR" sz="4000" b="1" baseline="2000" dirty="0">
                <a:effectLst>
                  <a:outerShdw blurRad="38100" dist="38100" dir="2700000" algn="tl">
                    <a:srgbClr val="FFFFFF"/>
                  </a:outerShdw>
                </a:effectLst>
                <a:latin typeface="Times New Roman" pitchFamily="18" charset="0"/>
              </a:rPr>
              <a:t>5 septembre 1915</a:t>
            </a:r>
          </a:p>
        </p:txBody>
      </p:sp>
      <p:sp>
        <p:nvSpPr>
          <p:cNvPr id="144387" name="Rectangle 3"/>
          <p:cNvSpPr>
            <a:spLocks noGrp="1" noChangeArrowheads="1"/>
          </p:cNvSpPr>
          <p:nvPr>
            <p:ph type="body" sz="half" idx="1"/>
          </p:nvPr>
        </p:nvSpPr>
        <p:spPr>
          <a:xfrm>
            <a:off x="1006475" y="1852411"/>
            <a:ext cx="10895527" cy="3392488"/>
          </a:xfrm>
        </p:spPr>
        <p:txBody>
          <a:bodyPr>
            <a:normAutofit/>
          </a:bodyPr>
          <a:lstStyle/>
          <a:p>
            <a:pPr eaLnBrk="1" hangingPunct="1"/>
            <a:r>
              <a:rPr lang="fr-FR" sz="2800" dirty="0">
                <a:latin typeface="Times New Roman" pitchFamily="18" charset="0"/>
              </a:rPr>
              <a:t>MM. Jean LACHAUD, MONJAUGES et MME Marguerite SOUSTRE étant morts, suppression de la somme de 7,50 F (18,50 €) que la commune de Favars leur allouait tous les mois</a:t>
            </a:r>
          </a:p>
          <a:p>
            <a:pPr eaLnBrk="1" hangingPunct="1">
              <a:buFont typeface="Wingdings" pitchFamily="2" charset="2"/>
              <a:buNone/>
            </a:pPr>
            <a:endParaRPr lang="fr-FR" sz="2800" dirty="0">
              <a:latin typeface="Times New Roman" pitchFamily="18" charset="0"/>
            </a:endParaRPr>
          </a:p>
          <a:p>
            <a:pPr eaLnBrk="1" hangingPunct="1"/>
            <a:r>
              <a:rPr lang="fr-FR" sz="2800" dirty="0">
                <a:latin typeface="Times New Roman" pitchFamily="18" charset="0"/>
              </a:rPr>
              <a:t>BOUYOUX Catherine ne touche que 5 F (12 €) par mois et étant nécessiteuse, le Président propose de porter la somme à 7,50 F (18,50 €) . Le Conseil vote à l’unanimité cette proposition</a:t>
            </a:r>
          </a:p>
        </p:txBody>
      </p:sp>
      <p:sp>
        <p:nvSpPr>
          <p:cNvPr id="23556"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690659777"/>
      </p:ext>
    </p:extLst>
  </p:cSld>
  <p:clrMapOvr>
    <a:masterClrMapping/>
  </p:clrMapOvr>
  <p:transition advClick="0" advTm="20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4386"/>
                                        </p:tgtEl>
                                        <p:attrNameLst>
                                          <p:attrName>style.visibility</p:attrName>
                                        </p:attrNameLst>
                                      </p:cBhvr>
                                      <p:to>
                                        <p:strVal val="visible"/>
                                      </p:to>
                                    </p:set>
                                    <p:animEffect transition="in" filter="wipe(left)">
                                      <p:cBhvr>
                                        <p:cTn id="7" dur="500"/>
                                        <p:tgtEl>
                                          <p:spTgt spid="144386"/>
                                        </p:tgtEl>
                                      </p:cBhvr>
                                    </p:animEffect>
                                  </p:childTnLst>
                                </p:cTn>
                              </p:par>
                            </p:childTnLst>
                          </p:cTn>
                        </p:par>
                        <p:par>
                          <p:cTn id="8" fill="hold" nodeType="afterGroup">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44387">
                                            <p:txEl>
                                              <p:pRg st="0" end="0"/>
                                            </p:txEl>
                                          </p:spTgt>
                                        </p:tgtEl>
                                        <p:attrNameLst>
                                          <p:attrName>style.visibility</p:attrName>
                                        </p:attrNameLst>
                                      </p:cBhvr>
                                      <p:to>
                                        <p:strVal val="visible"/>
                                      </p:to>
                                    </p:set>
                                    <p:anim calcmode="lin" valueType="num">
                                      <p:cBhvr additive="base">
                                        <p:cTn id="11" dur="500" fill="hold"/>
                                        <p:tgtEl>
                                          <p:spTgt spid="14438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44387">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144387">
                                            <p:txEl>
                                              <p:pRg st="2" end="2"/>
                                            </p:txEl>
                                          </p:spTgt>
                                        </p:tgtEl>
                                        <p:attrNameLst>
                                          <p:attrName>style.visibility</p:attrName>
                                        </p:attrNameLst>
                                      </p:cBhvr>
                                      <p:to>
                                        <p:strVal val="visible"/>
                                      </p:to>
                                    </p:set>
                                    <p:anim calcmode="lin" valueType="num">
                                      <p:cBhvr additive="base">
                                        <p:cTn id="16" dur="500" fill="hold"/>
                                        <p:tgtEl>
                                          <p:spTgt spid="144387">
                                            <p:txEl>
                                              <p:pRg st="2" end="2"/>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14438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p:bldP spid="144387"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1030310" y="352022"/>
            <a:ext cx="10363200" cy="1143000"/>
          </a:xfrm>
        </p:spPr>
        <p:txBody>
          <a:bodyPr/>
          <a:lstStyle/>
          <a:p>
            <a:pPr eaLnBrk="1" hangingPunct="1">
              <a:defRPr/>
            </a:pPr>
            <a:r>
              <a:rPr lang="fr-FR" sz="4800" b="1" baseline="2000" dirty="0">
                <a:effectLst>
                  <a:outerShdw blurRad="38100" dist="38100" dir="2700000" algn="tl">
                    <a:srgbClr val="FFFFFF"/>
                  </a:outerShdw>
                </a:effectLst>
                <a:latin typeface="Times New Roman" pitchFamily="18" charset="0"/>
              </a:rPr>
              <a:t>Session ordinaire de novembre 1915</a:t>
            </a:r>
            <a:br>
              <a:rPr lang="fr-FR" sz="4800" b="1" baseline="2000" dirty="0">
                <a:effectLst>
                  <a:outerShdw blurRad="38100" dist="38100" dir="2700000" algn="tl">
                    <a:srgbClr val="FFFFFF"/>
                  </a:outerShdw>
                </a:effectLst>
                <a:latin typeface="Times New Roman" pitchFamily="18" charset="0"/>
              </a:rPr>
            </a:br>
            <a:r>
              <a:rPr lang="fr-FR" sz="4000" b="1" baseline="2000" dirty="0">
                <a:effectLst>
                  <a:outerShdw blurRad="38100" dist="38100" dir="2700000" algn="tl">
                    <a:srgbClr val="FFFFFF"/>
                  </a:outerShdw>
                </a:effectLst>
                <a:latin typeface="Times New Roman" pitchFamily="18" charset="0"/>
              </a:rPr>
              <a:t>12 décembre 1915</a:t>
            </a:r>
          </a:p>
        </p:txBody>
      </p:sp>
      <p:sp>
        <p:nvSpPr>
          <p:cNvPr id="156675" name="Rectangle 3"/>
          <p:cNvSpPr>
            <a:spLocks noGrp="1" noChangeArrowheads="1"/>
          </p:cNvSpPr>
          <p:nvPr>
            <p:ph type="body" sz="half" idx="1"/>
          </p:nvPr>
        </p:nvSpPr>
        <p:spPr>
          <a:xfrm>
            <a:off x="1030310" y="1981201"/>
            <a:ext cx="10496282" cy="3679825"/>
          </a:xfrm>
        </p:spPr>
        <p:txBody>
          <a:bodyPr>
            <a:normAutofit fontScale="70000" lnSpcReduction="20000"/>
          </a:bodyPr>
          <a:lstStyle/>
          <a:p>
            <a:pPr eaLnBrk="1" hangingPunct="1">
              <a:lnSpc>
                <a:spcPts val="4000"/>
              </a:lnSpc>
            </a:pPr>
            <a:r>
              <a:rPr lang="fr-FR" sz="2800" dirty="0">
                <a:latin typeface="Times New Roman" pitchFamily="18" charset="0"/>
              </a:rPr>
              <a:t>Nomination des répartiteurs et des répartiteurs suppléants pour l’année 1915 (les mêmes que l’année précédente)</a:t>
            </a:r>
          </a:p>
          <a:p>
            <a:pPr eaLnBrk="1" hangingPunct="1">
              <a:buFont typeface="Wingdings" pitchFamily="2" charset="2"/>
              <a:buNone/>
            </a:pPr>
            <a:endParaRPr lang="fr-FR" sz="1100" dirty="0">
              <a:latin typeface="Times New Roman" pitchFamily="18" charset="0"/>
            </a:endParaRPr>
          </a:p>
          <a:p>
            <a:pPr eaLnBrk="1" hangingPunct="1">
              <a:lnSpc>
                <a:spcPts val="4000"/>
              </a:lnSpc>
            </a:pPr>
            <a:r>
              <a:rPr lang="fr-FR" sz="2800" dirty="0">
                <a:latin typeface="Times New Roman" pitchFamily="18" charset="0"/>
              </a:rPr>
              <a:t>Suppression de l’allocation à la famille BRUGEILLE Jean qui part à Saint Germain les Vergnes</a:t>
            </a:r>
          </a:p>
          <a:p>
            <a:pPr eaLnBrk="1" hangingPunct="1">
              <a:buFont typeface="Wingdings" pitchFamily="2" charset="2"/>
              <a:buNone/>
            </a:pPr>
            <a:endParaRPr lang="fr-FR" sz="1100" dirty="0">
              <a:latin typeface="Times New Roman" pitchFamily="18" charset="0"/>
            </a:endParaRPr>
          </a:p>
          <a:p>
            <a:pPr eaLnBrk="1" hangingPunct="1">
              <a:lnSpc>
                <a:spcPts val="4000"/>
              </a:lnSpc>
            </a:pPr>
            <a:r>
              <a:rPr lang="fr-FR" sz="2800" dirty="0">
                <a:latin typeface="Times New Roman" pitchFamily="18" charset="0"/>
              </a:rPr>
              <a:t>Admission à l’assistance obligatoire de MONS Léonard âgé de 73 ans et de Antoine BOURG du Bois de </a:t>
            </a:r>
            <a:r>
              <a:rPr lang="fr-FR" sz="2800" dirty="0" err="1">
                <a:latin typeface="Times New Roman" pitchFamily="18" charset="0"/>
              </a:rPr>
              <a:t>Biars</a:t>
            </a:r>
            <a:r>
              <a:rPr lang="fr-FR" sz="2800" dirty="0">
                <a:latin typeface="Times New Roman" pitchFamily="18" charset="0"/>
              </a:rPr>
              <a:t> âgé de 70 ans</a:t>
            </a:r>
          </a:p>
          <a:p>
            <a:pPr eaLnBrk="1" hangingPunct="1"/>
            <a:endParaRPr lang="fr-FR" sz="2000" dirty="0"/>
          </a:p>
        </p:txBody>
      </p:sp>
      <p:sp>
        <p:nvSpPr>
          <p:cNvPr id="24580"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1079737588"/>
      </p:ext>
    </p:extLst>
  </p:cSld>
  <p:clrMapOvr>
    <a:masterClrMapping/>
  </p:clrMapOvr>
  <p:transition advClick="0" advTm="2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56674"/>
                                        </p:tgtEl>
                                        <p:attrNameLst>
                                          <p:attrName>style.visibility</p:attrName>
                                        </p:attrNameLst>
                                      </p:cBhvr>
                                      <p:to>
                                        <p:strVal val="visible"/>
                                      </p:to>
                                    </p:set>
                                    <p:animEffect transition="in" filter="strips(downLeft)">
                                      <p:cBhvr>
                                        <p:cTn id="7" dur="500"/>
                                        <p:tgtEl>
                                          <p:spTgt spid="156674"/>
                                        </p:tgtEl>
                                      </p:cBhvr>
                                    </p:animEffect>
                                  </p:childTnLst>
                                </p:cTn>
                              </p:par>
                            </p:childTnLst>
                          </p:cTn>
                        </p:par>
                        <p:par>
                          <p:cTn id="8" fill="hold" nodeType="afterGroup">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56675">
                                            <p:txEl>
                                              <p:pRg st="0" end="0"/>
                                            </p:txEl>
                                          </p:spTgt>
                                        </p:tgtEl>
                                        <p:attrNameLst>
                                          <p:attrName>style.visibility</p:attrName>
                                        </p:attrNameLst>
                                      </p:cBhvr>
                                      <p:to>
                                        <p:strVal val="visible"/>
                                      </p:to>
                                    </p:set>
                                    <p:anim calcmode="lin" valueType="num">
                                      <p:cBhvr>
                                        <p:cTn id="11" dur="500" decel="50000" fill="hold">
                                          <p:stCondLst>
                                            <p:cond delay="0"/>
                                          </p:stCondLst>
                                        </p:cTn>
                                        <p:tgtEl>
                                          <p:spTgt spid="156675">
                                            <p:txEl>
                                              <p:pRg st="0" end="0"/>
                                            </p:txEl>
                                          </p:spTgt>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56675">
                                            <p:txEl>
                                              <p:pRg st="0" end="0"/>
                                            </p:txEl>
                                          </p:spTgt>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56675">
                                            <p:txEl>
                                              <p:pRg st="0" end="0"/>
                                            </p:txEl>
                                          </p:spTgt>
                                        </p:tgtEl>
                                        <p:attrNameLst>
                                          <p:attrName>ppt_w</p:attrName>
                                        </p:attrNameLst>
                                      </p:cBhvr>
                                      <p:tavLst>
                                        <p:tav tm="0">
                                          <p:val>
                                            <p:strVal val="#ppt_w*.05"/>
                                          </p:val>
                                        </p:tav>
                                        <p:tav tm="100000">
                                          <p:val>
                                            <p:strVal val="#ppt_w"/>
                                          </p:val>
                                        </p:tav>
                                      </p:tavLst>
                                    </p:anim>
                                    <p:anim calcmode="lin" valueType="num">
                                      <p:cBhvr>
                                        <p:cTn id="14" dur="1000" fill="hold"/>
                                        <p:tgtEl>
                                          <p:spTgt spid="156675">
                                            <p:txEl>
                                              <p:pRg st="0" end="0"/>
                                            </p:txEl>
                                          </p:spTgt>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56675">
                                            <p:txEl>
                                              <p:pRg st="0" end="0"/>
                                            </p:txEl>
                                          </p:spTgt>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56675">
                                            <p:txEl>
                                              <p:pRg st="0" end="0"/>
                                            </p:txEl>
                                          </p:spTgt>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56675">
                                            <p:txEl>
                                              <p:pRg st="0" end="0"/>
                                            </p:txEl>
                                          </p:spTgt>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56675">
                                            <p:txEl>
                                              <p:pRg st="0" end="0"/>
                                            </p:txEl>
                                          </p:spTgt>
                                        </p:tgtEl>
                                      </p:cBhvr>
                                    </p:animEffect>
                                  </p:childTnLst>
                                </p:cTn>
                              </p:par>
                            </p:childTnLst>
                          </p:cTn>
                        </p:par>
                        <p:par>
                          <p:cTn id="19" fill="hold" nodeType="afterGroup">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156675">
                                            <p:txEl>
                                              <p:pRg st="2" end="2"/>
                                            </p:txEl>
                                          </p:spTgt>
                                        </p:tgtEl>
                                        <p:attrNameLst>
                                          <p:attrName>style.visibility</p:attrName>
                                        </p:attrNameLst>
                                      </p:cBhvr>
                                      <p:to>
                                        <p:strVal val="visible"/>
                                      </p:to>
                                    </p:set>
                                    <p:anim calcmode="lin" valueType="num">
                                      <p:cBhvr>
                                        <p:cTn id="22" dur="500" decel="50000" fill="hold">
                                          <p:stCondLst>
                                            <p:cond delay="0"/>
                                          </p:stCondLst>
                                        </p:cTn>
                                        <p:tgtEl>
                                          <p:spTgt spid="156675">
                                            <p:txEl>
                                              <p:pRg st="2" end="2"/>
                                            </p:txEl>
                                          </p:spTgt>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56675">
                                            <p:txEl>
                                              <p:pRg st="2" end="2"/>
                                            </p:txEl>
                                          </p:spTgt>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56675">
                                            <p:txEl>
                                              <p:pRg st="2" end="2"/>
                                            </p:txEl>
                                          </p:spTgt>
                                        </p:tgtEl>
                                        <p:attrNameLst>
                                          <p:attrName>ppt_w</p:attrName>
                                        </p:attrNameLst>
                                      </p:cBhvr>
                                      <p:tavLst>
                                        <p:tav tm="0">
                                          <p:val>
                                            <p:strVal val="#ppt_w*.05"/>
                                          </p:val>
                                        </p:tav>
                                        <p:tav tm="100000">
                                          <p:val>
                                            <p:strVal val="#ppt_w"/>
                                          </p:val>
                                        </p:tav>
                                      </p:tavLst>
                                    </p:anim>
                                    <p:anim calcmode="lin" valueType="num">
                                      <p:cBhvr>
                                        <p:cTn id="25" dur="1000" fill="hold"/>
                                        <p:tgtEl>
                                          <p:spTgt spid="156675">
                                            <p:txEl>
                                              <p:pRg st="2" end="2"/>
                                            </p:txEl>
                                          </p:spTgt>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56675">
                                            <p:txEl>
                                              <p:pRg st="2" end="2"/>
                                            </p:txEl>
                                          </p:spTgt>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56675">
                                            <p:txEl>
                                              <p:pRg st="2" end="2"/>
                                            </p:txEl>
                                          </p:spTgt>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56675">
                                            <p:txEl>
                                              <p:pRg st="2" end="2"/>
                                            </p:txEl>
                                          </p:spTgt>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56675">
                                            <p:txEl>
                                              <p:pRg st="2" end="2"/>
                                            </p:txEl>
                                          </p:spTgt>
                                        </p:tgtEl>
                                      </p:cBhvr>
                                    </p:animEffect>
                                  </p:childTnLst>
                                </p:cTn>
                              </p:par>
                            </p:childTnLst>
                          </p:cTn>
                        </p:par>
                        <p:par>
                          <p:cTn id="30" fill="hold" nodeType="afterGroup">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156675">
                                            <p:txEl>
                                              <p:pRg st="4" end="4"/>
                                            </p:txEl>
                                          </p:spTgt>
                                        </p:tgtEl>
                                        <p:attrNameLst>
                                          <p:attrName>style.visibility</p:attrName>
                                        </p:attrNameLst>
                                      </p:cBhvr>
                                      <p:to>
                                        <p:strVal val="visible"/>
                                      </p:to>
                                    </p:set>
                                    <p:anim calcmode="lin" valueType="num">
                                      <p:cBhvr>
                                        <p:cTn id="33" dur="500" decel="50000" fill="hold">
                                          <p:stCondLst>
                                            <p:cond delay="0"/>
                                          </p:stCondLst>
                                        </p:cTn>
                                        <p:tgtEl>
                                          <p:spTgt spid="156675">
                                            <p:txEl>
                                              <p:pRg st="4" end="4"/>
                                            </p:txEl>
                                          </p:spTgt>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56675">
                                            <p:txEl>
                                              <p:pRg st="4" end="4"/>
                                            </p:txEl>
                                          </p:spTgt>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56675">
                                            <p:txEl>
                                              <p:pRg st="4" end="4"/>
                                            </p:txEl>
                                          </p:spTgt>
                                        </p:tgtEl>
                                        <p:attrNameLst>
                                          <p:attrName>ppt_w</p:attrName>
                                        </p:attrNameLst>
                                      </p:cBhvr>
                                      <p:tavLst>
                                        <p:tav tm="0">
                                          <p:val>
                                            <p:strVal val="#ppt_w*.05"/>
                                          </p:val>
                                        </p:tav>
                                        <p:tav tm="100000">
                                          <p:val>
                                            <p:strVal val="#ppt_w"/>
                                          </p:val>
                                        </p:tav>
                                      </p:tavLst>
                                    </p:anim>
                                    <p:anim calcmode="lin" valueType="num">
                                      <p:cBhvr>
                                        <p:cTn id="36" dur="1000" fill="hold"/>
                                        <p:tgtEl>
                                          <p:spTgt spid="156675">
                                            <p:txEl>
                                              <p:pRg st="4" end="4"/>
                                            </p:txEl>
                                          </p:spTgt>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56675">
                                            <p:txEl>
                                              <p:pRg st="4" end="4"/>
                                            </p:txEl>
                                          </p:spTgt>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56675">
                                            <p:txEl>
                                              <p:pRg st="4" end="4"/>
                                            </p:txEl>
                                          </p:spTgt>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56675">
                                            <p:txEl>
                                              <p:pRg st="4" end="4"/>
                                            </p:txEl>
                                          </p:spTgt>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566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4" grpId="0"/>
      <p:bldP spid="156675"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1006475" y="429270"/>
            <a:ext cx="10363200" cy="1143000"/>
          </a:xfrm>
        </p:spPr>
        <p:txBody>
          <a:bodyPr>
            <a:normAutofit/>
          </a:bodyPr>
          <a:lstStyle/>
          <a:p>
            <a:pPr eaLnBrk="1" hangingPunct="1">
              <a:defRPr/>
            </a:pPr>
            <a:r>
              <a:rPr lang="fr-FR" sz="6000" b="1" baseline="2000" dirty="0">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Times New Roman" pitchFamily="18" charset="0"/>
              </a:rPr>
              <a:t>1916</a:t>
            </a:r>
            <a:br>
              <a:rPr lang="fr-FR" b="1" baseline="2000" dirty="0">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Times New Roman" pitchFamily="18" charset="0"/>
              </a:rPr>
            </a:br>
            <a:r>
              <a:rPr lang="fr-FR" b="1" baseline="2000" dirty="0">
                <a:effectLst>
                  <a:outerShdw blurRad="38100" dist="38100" dir="2700000" algn="tl">
                    <a:srgbClr val="FFFFFF"/>
                  </a:outerShdw>
                </a:effectLst>
                <a:latin typeface="Times New Roman" pitchFamily="18" charset="0"/>
              </a:rPr>
              <a:t>Session ordinaire de février - </a:t>
            </a:r>
            <a:r>
              <a:rPr lang="fr-FR" sz="4000" b="1" baseline="2000" dirty="0">
                <a:effectLst>
                  <a:outerShdw blurRad="38100" dist="38100" dir="2700000" algn="tl">
                    <a:srgbClr val="FFFFFF"/>
                  </a:outerShdw>
                </a:effectLst>
                <a:latin typeface="Times New Roman" pitchFamily="18" charset="0"/>
              </a:rPr>
              <a:t>20 février 1916</a:t>
            </a:r>
          </a:p>
        </p:txBody>
      </p:sp>
      <p:sp>
        <p:nvSpPr>
          <p:cNvPr id="25603"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pic>
        <p:nvPicPr>
          <p:cNvPr id="146439" name="Picture 7" descr="timbre_19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4476750" y="1485900"/>
            <a:ext cx="32385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Rectangle 3"/>
          <p:cNvSpPr>
            <a:spLocks noGrp="1" noChangeArrowheads="1"/>
          </p:cNvSpPr>
          <p:nvPr>
            <p:ph type="body" sz="half" idx="1"/>
          </p:nvPr>
        </p:nvSpPr>
        <p:spPr>
          <a:xfrm>
            <a:off x="978795" y="1991932"/>
            <a:ext cx="10612191" cy="4114800"/>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2500" lnSpcReduction="20000"/>
          </a:bodyPr>
          <a:lstStyle/>
          <a:p>
            <a:pPr eaLnBrk="1" hangingPunct="1">
              <a:lnSpc>
                <a:spcPct val="80000"/>
              </a:lnSpc>
            </a:pPr>
            <a:r>
              <a:rPr lang="fr-FR" sz="2800" dirty="0">
                <a:latin typeface="Times New Roman" pitchFamily="18" charset="0"/>
              </a:rPr>
              <a:t>Absents : </a:t>
            </a:r>
            <a:r>
              <a:rPr lang="fr-FR" sz="2800" b="1" dirty="0">
                <a:latin typeface="Times New Roman" pitchFamily="18" charset="0"/>
              </a:rPr>
              <a:t>MM CHAVEROCHE, COMBROUX,  MATHOU et LEYRAT à l’armée</a:t>
            </a:r>
          </a:p>
          <a:p>
            <a:pPr eaLnBrk="1" hangingPunct="1">
              <a:lnSpc>
                <a:spcPct val="80000"/>
              </a:lnSpc>
              <a:buFont typeface="Wingdings" pitchFamily="2" charset="2"/>
              <a:buNone/>
            </a:pPr>
            <a:endParaRPr lang="fr-FR" sz="1100" b="1" dirty="0">
              <a:latin typeface="Times New Roman" pitchFamily="18" charset="0"/>
            </a:endParaRPr>
          </a:p>
          <a:p>
            <a:pPr eaLnBrk="1" hangingPunct="1">
              <a:lnSpc>
                <a:spcPct val="80000"/>
              </a:lnSpc>
            </a:pPr>
            <a:r>
              <a:rPr lang="fr-FR" sz="2800" dirty="0">
                <a:latin typeface="Times New Roman" pitchFamily="18" charset="0"/>
              </a:rPr>
              <a:t>Mise en place d’un comité d’action agricole pour la commune.  Membres : MM MURAT Pierre du Mas, FARGES Jean cultivateur au Bourg, LAVAL François du Mas, LEYRIS Martial cultivateur à </a:t>
            </a:r>
            <a:r>
              <a:rPr lang="fr-FR" sz="2800" dirty="0" err="1">
                <a:latin typeface="Times New Roman" pitchFamily="18" charset="0"/>
              </a:rPr>
              <a:t>Drullioles</a:t>
            </a:r>
            <a:r>
              <a:rPr lang="fr-FR" sz="2800" dirty="0">
                <a:latin typeface="Times New Roman" pitchFamily="18" charset="0"/>
              </a:rPr>
              <a:t>, MURAT Antoine cultivateur à </a:t>
            </a:r>
            <a:r>
              <a:rPr lang="fr-FR" sz="2800" dirty="0" err="1">
                <a:latin typeface="Times New Roman" pitchFamily="18" charset="0"/>
              </a:rPr>
              <a:t>Combroux</a:t>
            </a:r>
            <a:r>
              <a:rPr lang="fr-FR" sz="2800" dirty="0">
                <a:latin typeface="Times New Roman" pitchFamily="18" charset="0"/>
              </a:rPr>
              <a:t>, ROCHE Jean cultivateur à </a:t>
            </a:r>
            <a:r>
              <a:rPr lang="fr-FR" sz="2800" dirty="0" err="1">
                <a:latin typeface="Times New Roman" pitchFamily="18" charset="0"/>
              </a:rPr>
              <a:t>Champagnac</a:t>
            </a:r>
            <a:r>
              <a:rPr lang="fr-FR" sz="2800" dirty="0">
                <a:latin typeface="Times New Roman" pitchFamily="18" charset="0"/>
              </a:rPr>
              <a:t>, M MARTINIE Noël Adjoint</a:t>
            </a:r>
          </a:p>
          <a:p>
            <a:pPr eaLnBrk="1" hangingPunct="1">
              <a:lnSpc>
                <a:spcPct val="80000"/>
              </a:lnSpc>
              <a:buFont typeface="Wingdings" pitchFamily="2" charset="2"/>
              <a:buNone/>
            </a:pPr>
            <a:endParaRPr lang="fr-FR" sz="1100" dirty="0">
              <a:latin typeface="Times New Roman" pitchFamily="18" charset="0"/>
            </a:endParaRPr>
          </a:p>
          <a:p>
            <a:pPr eaLnBrk="1" hangingPunct="1">
              <a:lnSpc>
                <a:spcPct val="80000"/>
              </a:lnSpc>
            </a:pPr>
            <a:r>
              <a:rPr lang="fr-FR" sz="2800" dirty="0">
                <a:latin typeface="Times New Roman" pitchFamily="18" charset="0"/>
              </a:rPr>
              <a:t>Refus de demande de secours pour les couches de  la femme de LAVAL Jean</a:t>
            </a:r>
          </a:p>
          <a:p>
            <a:pPr eaLnBrk="1" hangingPunct="1">
              <a:lnSpc>
                <a:spcPct val="80000"/>
              </a:lnSpc>
              <a:buFont typeface="Wingdings" pitchFamily="2" charset="2"/>
              <a:buNone/>
            </a:pPr>
            <a:endParaRPr lang="fr-FR" sz="1100" dirty="0">
              <a:latin typeface="Times New Roman" pitchFamily="18" charset="0"/>
            </a:endParaRPr>
          </a:p>
          <a:p>
            <a:pPr eaLnBrk="1" hangingPunct="1">
              <a:lnSpc>
                <a:spcPct val="80000"/>
              </a:lnSpc>
            </a:pPr>
            <a:r>
              <a:rPr lang="fr-FR" sz="2800" dirty="0">
                <a:latin typeface="Times New Roman" pitchFamily="18" charset="0"/>
              </a:rPr>
              <a:t>Approbation de la liste des personnes admises à l‘assistance médicale gratuite</a:t>
            </a:r>
          </a:p>
          <a:p>
            <a:pPr eaLnBrk="1" hangingPunct="1">
              <a:lnSpc>
                <a:spcPct val="80000"/>
              </a:lnSpc>
            </a:pPr>
            <a:endParaRPr lang="fr-FR" sz="2000" dirty="0">
              <a:latin typeface="Times New Roman" pitchFamily="18" charset="0"/>
            </a:endParaRPr>
          </a:p>
        </p:txBody>
      </p:sp>
    </p:spTree>
    <p:extLst>
      <p:ext uri="{BB962C8B-B14F-4D97-AF65-F5344CB8AC3E}">
        <p14:creationId xmlns:p14="http://schemas.microsoft.com/office/powerpoint/2010/main" val="398683284"/>
      </p:ext>
    </p:extLst>
  </p:cSld>
  <p:clrMapOvr>
    <a:masterClrMapping/>
  </p:clrMapOvr>
  <p:transition advClick="0" advTm="26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6434"/>
                                        </p:tgtEl>
                                        <p:attrNameLst>
                                          <p:attrName>style.visibility</p:attrName>
                                        </p:attrNameLst>
                                      </p:cBhvr>
                                      <p:to>
                                        <p:strVal val="visible"/>
                                      </p:to>
                                    </p:set>
                                    <p:anim calcmode="lin" valueType="num">
                                      <p:cBhvr additive="base">
                                        <p:cTn id="7" dur="500" fill="hold"/>
                                        <p:tgtEl>
                                          <p:spTgt spid="146434"/>
                                        </p:tgtEl>
                                        <p:attrNameLst>
                                          <p:attrName>ppt_x</p:attrName>
                                        </p:attrNameLst>
                                      </p:cBhvr>
                                      <p:tavLst>
                                        <p:tav tm="0">
                                          <p:val>
                                            <p:strVal val="1+#ppt_w/2"/>
                                          </p:val>
                                        </p:tav>
                                        <p:tav tm="100000">
                                          <p:val>
                                            <p:strVal val="#ppt_x"/>
                                          </p:val>
                                        </p:tav>
                                      </p:tavLst>
                                    </p:anim>
                                    <p:anim calcmode="lin" valueType="num">
                                      <p:cBhvr additive="base">
                                        <p:cTn id="8" dur="500" fill="hold"/>
                                        <p:tgtEl>
                                          <p:spTgt spid="146434"/>
                                        </p:tgtEl>
                                        <p:attrNameLst>
                                          <p:attrName>ppt_y</p:attrName>
                                        </p:attrNameLst>
                                      </p:cBhvr>
                                      <p:tavLst>
                                        <p:tav tm="0">
                                          <p:val>
                                            <p:strVal val="#ppt_y"/>
                                          </p:val>
                                        </p:tav>
                                        <p:tav tm="100000">
                                          <p:val>
                                            <p:strVal val="#ppt_y"/>
                                          </p:val>
                                        </p:tav>
                                      </p:tavLst>
                                    </p:anim>
                                  </p:childTnLst>
                                </p:cTn>
                              </p:par>
                              <p:par>
                                <p:cTn id="9" presetID="6" presetClass="entr" presetSubtype="32" fill="hold" nodeType="withEffect">
                                  <p:stCondLst>
                                    <p:cond delay="1000"/>
                                  </p:stCondLst>
                                  <p:childTnLst>
                                    <p:set>
                                      <p:cBhvr>
                                        <p:cTn id="10" dur="1" fill="hold">
                                          <p:stCondLst>
                                            <p:cond delay="0"/>
                                          </p:stCondLst>
                                        </p:cTn>
                                        <p:tgtEl>
                                          <p:spTgt spid="146439"/>
                                        </p:tgtEl>
                                        <p:attrNameLst>
                                          <p:attrName>style.visibility</p:attrName>
                                        </p:attrNameLst>
                                      </p:cBhvr>
                                      <p:to>
                                        <p:strVal val="visible"/>
                                      </p:to>
                                    </p:set>
                                    <p:animEffect transition="in" filter="circle(out)">
                                      <p:cBhvr>
                                        <p:cTn id="11" dur="2000"/>
                                        <p:tgtEl>
                                          <p:spTgt spid="146439"/>
                                        </p:tgtEl>
                                      </p:cBhvr>
                                    </p:animEffect>
                                  </p:childTnLst>
                                </p:cTn>
                              </p:par>
                            </p:childTnLst>
                          </p:cTn>
                        </p:par>
                        <p:par>
                          <p:cTn id="12" fill="hold" nodeType="afterGroup">
                            <p:stCondLst>
                              <p:cond delay="3000"/>
                            </p:stCondLst>
                            <p:childTnLst>
                              <p:par>
                                <p:cTn id="13" presetID="6" presetClass="exit" presetSubtype="16" fill="hold" nodeType="afterEffect">
                                  <p:stCondLst>
                                    <p:cond delay="3000"/>
                                  </p:stCondLst>
                                  <p:childTnLst>
                                    <p:animEffect transition="out" filter="circle(in)">
                                      <p:cBhvr>
                                        <p:cTn id="14" dur="2000"/>
                                        <p:tgtEl>
                                          <p:spTgt spid="146439"/>
                                        </p:tgtEl>
                                      </p:cBhvr>
                                    </p:animEffect>
                                    <p:set>
                                      <p:cBhvr>
                                        <p:cTn id="15" dur="1" fill="hold">
                                          <p:stCondLst>
                                            <p:cond delay="1999"/>
                                          </p:stCondLst>
                                        </p:cTn>
                                        <p:tgtEl>
                                          <p:spTgt spid="146439"/>
                                        </p:tgtEl>
                                        <p:attrNameLst>
                                          <p:attrName>style.visibility</p:attrName>
                                        </p:attrNameLst>
                                      </p:cBhvr>
                                      <p:to>
                                        <p:strVal val="hidden"/>
                                      </p:to>
                                    </p:set>
                                  </p:childTnLst>
                                </p:cTn>
                              </p:par>
                            </p:childTnLst>
                          </p:cTn>
                        </p:par>
                        <p:par>
                          <p:cTn id="16" fill="hold" nodeType="afterGroup">
                            <p:stCondLst>
                              <p:cond delay="8000"/>
                            </p:stCondLst>
                            <p:childTnLst>
                              <p:par>
                                <p:cTn id="17" presetID="2" presetClass="entr" presetSubtype="2" fill="hold" grpId="0" nodeType="afterEffect">
                                  <p:stCondLst>
                                    <p:cond delay="0"/>
                                  </p:stCondLst>
                                  <p:childTnLst>
                                    <p:set>
                                      <p:cBhvr>
                                        <p:cTn id="18" dur="1" fill="hold">
                                          <p:stCondLst>
                                            <p:cond delay="0"/>
                                          </p:stCondLst>
                                        </p:cTn>
                                        <p:tgtEl>
                                          <p:spTgt spid="146435">
                                            <p:txEl>
                                              <p:pRg st="0" end="0"/>
                                            </p:txEl>
                                          </p:spTgt>
                                        </p:tgtEl>
                                        <p:attrNameLst>
                                          <p:attrName>style.visibility</p:attrName>
                                        </p:attrNameLst>
                                      </p:cBhvr>
                                      <p:to>
                                        <p:strVal val="visible"/>
                                      </p:to>
                                    </p:set>
                                    <p:anim calcmode="lin" valueType="num">
                                      <p:cBhvr additive="base">
                                        <p:cTn id="19" dur="2000" fill="hold"/>
                                        <p:tgtEl>
                                          <p:spTgt spid="146435">
                                            <p:txEl>
                                              <p:pRg st="0" end="0"/>
                                            </p:txEl>
                                          </p:spTgt>
                                        </p:tgtEl>
                                        <p:attrNameLst>
                                          <p:attrName>ppt_x</p:attrName>
                                        </p:attrNameLst>
                                      </p:cBhvr>
                                      <p:tavLst>
                                        <p:tav tm="0">
                                          <p:val>
                                            <p:strVal val="1+#ppt_w/2"/>
                                          </p:val>
                                        </p:tav>
                                        <p:tav tm="100000">
                                          <p:val>
                                            <p:strVal val="#ppt_x"/>
                                          </p:val>
                                        </p:tav>
                                      </p:tavLst>
                                    </p:anim>
                                    <p:anim calcmode="lin" valueType="num">
                                      <p:cBhvr additive="base">
                                        <p:cTn id="20" dur="2000" fill="hold"/>
                                        <p:tgtEl>
                                          <p:spTgt spid="146435">
                                            <p:txEl>
                                              <p:pRg st="0" end="0"/>
                                            </p:txEl>
                                          </p:spTgt>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10000"/>
                            </p:stCondLst>
                            <p:childTnLst>
                              <p:par>
                                <p:cTn id="22" presetID="2" presetClass="entr" presetSubtype="2" fill="hold" grpId="0" nodeType="afterEffect">
                                  <p:stCondLst>
                                    <p:cond delay="0"/>
                                  </p:stCondLst>
                                  <p:childTnLst>
                                    <p:set>
                                      <p:cBhvr>
                                        <p:cTn id="23" dur="1" fill="hold">
                                          <p:stCondLst>
                                            <p:cond delay="0"/>
                                          </p:stCondLst>
                                        </p:cTn>
                                        <p:tgtEl>
                                          <p:spTgt spid="146435">
                                            <p:txEl>
                                              <p:pRg st="2" end="2"/>
                                            </p:txEl>
                                          </p:spTgt>
                                        </p:tgtEl>
                                        <p:attrNameLst>
                                          <p:attrName>style.visibility</p:attrName>
                                        </p:attrNameLst>
                                      </p:cBhvr>
                                      <p:to>
                                        <p:strVal val="visible"/>
                                      </p:to>
                                    </p:set>
                                    <p:anim calcmode="lin" valueType="num">
                                      <p:cBhvr additive="base">
                                        <p:cTn id="24" dur="2000" fill="hold"/>
                                        <p:tgtEl>
                                          <p:spTgt spid="146435">
                                            <p:txEl>
                                              <p:pRg st="2" end="2"/>
                                            </p:txEl>
                                          </p:spTgt>
                                        </p:tgtEl>
                                        <p:attrNameLst>
                                          <p:attrName>ppt_x</p:attrName>
                                        </p:attrNameLst>
                                      </p:cBhvr>
                                      <p:tavLst>
                                        <p:tav tm="0">
                                          <p:val>
                                            <p:strVal val="1+#ppt_w/2"/>
                                          </p:val>
                                        </p:tav>
                                        <p:tav tm="100000">
                                          <p:val>
                                            <p:strVal val="#ppt_x"/>
                                          </p:val>
                                        </p:tav>
                                      </p:tavLst>
                                    </p:anim>
                                    <p:anim calcmode="lin" valueType="num">
                                      <p:cBhvr additive="base">
                                        <p:cTn id="25" dur="2000" fill="hold"/>
                                        <p:tgtEl>
                                          <p:spTgt spid="146435">
                                            <p:txEl>
                                              <p:pRg st="2" end="2"/>
                                            </p:txEl>
                                          </p:spTgt>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12000"/>
                            </p:stCondLst>
                            <p:childTnLst>
                              <p:par>
                                <p:cTn id="27" presetID="2" presetClass="entr" presetSubtype="2" fill="hold" grpId="0" nodeType="afterEffect">
                                  <p:stCondLst>
                                    <p:cond delay="0"/>
                                  </p:stCondLst>
                                  <p:childTnLst>
                                    <p:set>
                                      <p:cBhvr>
                                        <p:cTn id="28" dur="1" fill="hold">
                                          <p:stCondLst>
                                            <p:cond delay="0"/>
                                          </p:stCondLst>
                                        </p:cTn>
                                        <p:tgtEl>
                                          <p:spTgt spid="146435">
                                            <p:txEl>
                                              <p:pRg st="4" end="4"/>
                                            </p:txEl>
                                          </p:spTgt>
                                        </p:tgtEl>
                                        <p:attrNameLst>
                                          <p:attrName>style.visibility</p:attrName>
                                        </p:attrNameLst>
                                      </p:cBhvr>
                                      <p:to>
                                        <p:strVal val="visible"/>
                                      </p:to>
                                    </p:set>
                                    <p:anim calcmode="lin" valueType="num">
                                      <p:cBhvr additive="base">
                                        <p:cTn id="29" dur="2000" fill="hold"/>
                                        <p:tgtEl>
                                          <p:spTgt spid="146435">
                                            <p:txEl>
                                              <p:pRg st="4" end="4"/>
                                            </p:txEl>
                                          </p:spTgt>
                                        </p:tgtEl>
                                        <p:attrNameLst>
                                          <p:attrName>ppt_x</p:attrName>
                                        </p:attrNameLst>
                                      </p:cBhvr>
                                      <p:tavLst>
                                        <p:tav tm="0">
                                          <p:val>
                                            <p:strVal val="1+#ppt_w/2"/>
                                          </p:val>
                                        </p:tav>
                                        <p:tav tm="100000">
                                          <p:val>
                                            <p:strVal val="#ppt_x"/>
                                          </p:val>
                                        </p:tav>
                                      </p:tavLst>
                                    </p:anim>
                                    <p:anim calcmode="lin" valueType="num">
                                      <p:cBhvr additive="base">
                                        <p:cTn id="30" dur="2000" fill="hold"/>
                                        <p:tgtEl>
                                          <p:spTgt spid="146435">
                                            <p:txEl>
                                              <p:pRg st="4" end="4"/>
                                            </p:txEl>
                                          </p:spTgt>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14000"/>
                            </p:stCondLst>
                            <p:childTnLst>
                              <p:par>
                                <p:cTn id="32" presetID="2" presetClass="entr" presetSubtype="2" fill="hold" grpId="0" nodeType="afterEffect">
                                  <p:stCondLst>
                                    <p:cond delay="0"/>
                                  </p:stCondLst>
                                  <p:childTnLst>
                                    <p:set>
                                      <p:cBhvr>
                                        <p:cTn id="33" dur="1" fill="hold">
                                          <p:stCondLst>
                                            <p:cond delay="0"/>
                                          </p:stCondLst>
                                        </p:cTn>
                                        <p:tgtEl>
                                          <p:spTgt spid="146435">
                                            <p:txEl>
                                              <p:pRg st="6" end="6"/>
                                            </p:txEl>
                                          </p:spTgt>
                                        </p:tgtEl>
                                        <p:attrNameLst>
                                          <p:attrName>style.visibility</p:attrName>
                                        </p:attrNameLst>
                                      </p:cBhvr>
                                      <p:to>
                                        <p:strVal val="visible"/>
                                      </p:to>
                                    </p:set>
                                    <p:anim calcmode="lin" valueType="num">
                                      <p:cBhvr additive="base">
                                        <p:cTn id="34" dur="2000" fill="hold"/>
                                        <p:tgtEl>
                                          <p:spTgt spid="146435">
                                            <p:txEl>
                                              <p:pRg st="6" end="6"/>
                                            </p:txEl>
                                          </p:spTgt>
                                        </p:tgtEl>
                                        <p:attrNameLst>
                                          <p:attrName>ppt_x</p:attrName>
                                        </p:attrNameLst>
                                      </p:cBhvr>
                                      <p:tavLst>
                                        <p:tav tm="0">
                                          <p:val>
                                            <p:strVal val="1+#ppt_w/2"/>
                                          </p:val>
                                        </p:tav>
                                        <p:tav tm="100000">
                                          <p:val>
                                            <p:strVal val="#ppt_x"/>
                                          </p:val>
                                        </p:tav>
                                      </p:tavLst>
                                    </p:anim>
                                    <p:anim calcmode="lin" valueType="num">
                                      <p:cBhvr additive="base">
                                        <p:cTn id="35" dur="2000" fill="hold"/>
                                        <p:tgtEl>
                                          <p:spTgt spid="14643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p:bldP spid="146435"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006475" y="282576"/>
            <a:ext cx="10363200" cy="1143000"/>
          </a:xfrm>
        </p:spPr>
        <p:txBody>
          <a:bodyPr/>
          <a:lstStyle/>
          <a:p>
            <a:pPr eaLnBrk="1" hangingPunct="1">
              <a:defRPr/>
            </a:pPr>
            <a:r>
              <a:rPr lang="fr-FR" sz="4800" b="1" baseline="2000" dirty="0">
                <a:effectLst>
                  <a:outerShdw blurRad="38100" dist="38100" dir="2700000" algn="tl">
                    <a:srgbClr val="FFFFFF"/>
                  </a:outerShdw>
                </a:effectLst>
                <a:latin typeface="Times New Roman" pitchFamily="18" charset="0"/>
              </a:rPr>
              <a:t>Session ordinaire de mai 1916</a:t>
            </a:r>
            <a:br>
              <a:rPr lang="fr-FR" sz="4800" b="1" baseline="2000" dirty="0">
                <a:effectLst>
                  <a:outerShdw blurRad="38100" dist="38100" dir="2700000" algn="tl">
                    <a:srgbClr val="FFFFFF"/>
                  </a:outerShdw>
                </a:effectLst>
                <a:latin typeface="Times New Roman" pitchFamily="18" charset="0"/>
              </a:rPr>
            </a:br>
            <a:r>
              <a:rPr lang="fr-FR" sz="4000" b="1" baseline="2000" dirty="0">
                <a:effectLst>
                  <a:outerShdw blurRad="38100" dist="38100" dir="2700000" algn="tl">
                    <a:srgbClr val="FFFFFF"/>
                  </a:outerShdw>
                </a:effectLst>
                <a:latin typeface="Times New Roman" pitchFamily="18" charset="0"/>
              </a:rPr>
              <a:t>4 juin 1916</a:t>
            </a:r>
          </a:p>
        </p:txBody>
      </p:sp>
      <p:sp>
        <p:nvSpPr>
          <p:cNvPr id="149507" name="Rectangle 3"/>
          <p:cNvSpPr>
            <a:spLocks noGrp="1" noChangeArrowheads="1"/>
          </p:cNvSpPr>
          <p:nvPr>
            <p:ph type="body" sz="half" idx="1"/>
          </p:nvPr>
        </p:nvSpPr>
        <p:spPr>
          <a:xfrm>
            <a:off x="1735204" y="1543899"/>
            <a:ext cx="9791387" cy="1984911"/>
          </a:xfrm>
        </p:spPr>
        <p:txBody>
          <a:bodyPr/>
          <a:lstStyle/>
          <a:p>
            <a:pPr eaLnBrk="1" hangingPunct="1">
              <a:lnSpc>
                <a:spcPct val="80000"/>
              </a:lnSpc>
            </a:pPr>
            <a:r>
              <a:rPr lang="fr-FR" sz="2800" dirty="0">
                <a:latin typeface="Times New Roman" pitchFamily="18" charset="0"/>
              </a:rPr>
              <a:t>Absents : </a:t>
            </a:r>
            <a:r>
              <a:rPr lang="fr-FR" sz="2800" b="1" dirty="0">
                <a:latin typeface="Times New Roman" pitchFamily="18" charset="0"/>
              </a:rPr>
              <a:t>MM CHAVEROCHE, COMBROUX,  MATHOU et LEYRAT à l’armée</a:t>
            </a:r>
          </a:p>
          <a:p>
            <a:pPr eaLnBrk="1" hangingPunct="1">
              <a:lnSpc>
                <a:spcPct val="80000"/>
              </a:lnSpc>
              <a:buFont typeface="Wingdings" pitchFamily="2" charset="2"/>
              <a:buNone/>
            </a:pPr>
            <a:endParaRPr lang="fr-FR" sz="1100" b="1" dirty="0"/>
          </a:p>
          <a:p>
            <a:pPr eaLnBrk="1" hangingPunct="1">
              <a:lnSpc>
                <a:spcPct val="80000"/>
              </a:lnSpc>
            </a:pPr>
            <a:r>
              <a:rPr lang="fr-FR" sz="2800" dirty="0">
                <a:latin typeface="Times New Roman" pitchFamily="18" charset="0"/>
              </a:rPr>
              <a:t>Clôture de l’exercice de 1915</a:t>
            </a:r>
          </a:p>
          <a:p>
            <a:pPr eaLnBrk="1" hangingPunct="1">
              <a:lnSpc>
                <a:spcPct val="80000"/>
              </a:lnSpc>
              <a:buFont typeface="Wingdings" pitchFamily="2" charset="2"/>
              <a:buNone/>
            </a:pPr>
            <a:endParaRPr lang="fr-FR" sz="2000" dirty="0"/>
          </a:p>
          <a:p>
            <a:pPr eaLnBrk="1" hangingPunct="1">
              <a:lnSpc>
                <a:spcPct val="80000"/>
              </a:lnSpc>
              <a:buFont typeface="Wingdings" pitchFamily="2" charset="2"/>
              <a:buNone/>
            </a:pPr>
            <a:endParaRPr lang="fr-FR" sz="2800" i="1" dirty="0"/>
          </a:p>
        </p:txBody>
      </p:sp>
      <p:graphicFrame>
        <p:nvGraphicFramePr>
          <p:cNvPr id="149587" name="Group 83"/>
          <p:cNvGraphicFramePr>
            <a:graphicFrameLocks noGrp="1"/>
          </p:cNvGraphicFramePr>
          <p:nvPr>
            <p:ph sz="half" idx="2"/>
            <p:extLst>
              <p:ext uri="{D42A27DB-BD31-4B8C-83A1-F6EECF244321}">
                <p14:modId xmlns:p14="http://schemas.microsoft.com/office/powerpoint/2010/main" val="1162115176"/>
              </p:ext>
            </p:extLst>
          </p:nvPr>
        </p:nvGraphicFramePr>
        <p:xfrm>
          <a:off x="2547143" y="3097191"/>
          <a:ext cx="8528688" cy="2979739"/>
        </p:xfrm>
        <a:graphic>
          <a:graphicData uri="http://schemas.openxmlformats.org/drawingml/2006/table">
            <a:tbl>
              <a:tblPr/>
              <a:tblGrid>
                <a:gridCol w="5152464">
                  <a:extLst>
                    <a:ext uri="{9D8B030D-6E8A-4147-A177-3AD203B41FA5}">
                      <a16:colId xmlns:a16="http://schemas.microsoft.com/office/drawing/2014/main" val="20000"/>
                    </a:ext>
                  </a:extLst>
                </a:gridCol>
                <a:gridCol w="3376224">
                  <a:extLst>
                    <a:ext uri="{9D8B030D-6E8A-4147-A177-3AD203B41FA5}">
                      <a16:colId xmlns:a16="http://schemas.microsoft.com/office/drawing/2014/main" val="20001"/>
                    </a:ext>
                  </a:extLst>
                </a:gridCol>
              </a:tblGrid>
              <a:tr h="431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a:ln>
                            <a:noFill/>
                          </a:ln>
                          <a:solidFill>
                            <a:schemeClr val="tx1"/>
                          </a:solidFill>
                          <a:effectLst/>
                          <a:latin typeface="Times New Roman" pitchFamily="18" charset="0"/>
                          <a:cs typeface="Times New Roman" pitchFamily="18" charset="0"/>
                        </a:rPr>
                        <a:t>Recettes et dépenses de l’exercice 1915</a:t>
                      </a:r>
                      <a:endParaRPr kumimoji="0" lang="fr-FR" sz="24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0"/>
                  </a:ext>
                </a:extLst>
              </a:tr>
              <a:tr h="5143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a:ln>
                            <a:noFill/>
                          </a:ln>
                          <a:solidFill>
                            <a:schemeClr val="tx1"/>
                          </a:solidFill>
                          <a:effectLst/>
                          <a:latin typeface="Times New Roman" pitchFamily="18" charset="0"/>
                          <a:cs typeface="Times New Roman" pitchFamily="18" charset="0"/>
                        </a:rPr>
                        <a:t>Recettes</a:t>
                      </a:r>
                      <a:endParaRPr kumimoji="0" lang="fr-FR"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fr-FR" sz="2400" b="0" i="0" u="none" strike="noStrike" cap="none" normalizeH="0" baseline="0">
                          <a:ln>
                            <a:noFill/>
                          </a:ln>
                          <a:solidFill>
                            <a:srgbClr val="000000"/>
                          </a:solidFill>
                          <a:effectLst/>
                          <a:latin typeface="Times New Roman" pitchFamily="18" charset="0"/>
                          <a:cs typeface="Times New Roman" pitchFamily="18" charset="0"/>
                        </a:rPr>
                        <a:t>2002,37 F</a:t>
                      </a:r>
                      <a:r>
                        <a:rPr kumimoji="0" lang="fr-FR" sz="2400" b="0" i="0" u="none" strike="noStrike" cap="none" normalizeH="0" baseline="0">
                          <a:ln>
                            <a:noFill/>
                          </a:ln>
                          <a:solidFill>
                            <a:srgbClr val="000000"/>
                          </a:solidFill>
                          <a:effectLst/>
                          <a:latin typeface="Times New Roman" pitchFamily="18" charset="0"/>
                        </a:rPr>
                        <a:t>  (soit  4 425 €)</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91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a:ln>
                            <a:noFill/>
                          </a:ln>
                          <a:solidFill>
                            <a:schemeClr val="tx1"/>
                          </a:solidFill>
                          <a:effectLst/>
                          <a:latin typeface="Times New Roman" pitchFamily="18" charset="0"/>
                          <a:cs typeface="Times New Roman" pitchFamily="18" charset="0"/>
                        </a:rPr>
                        <a:t>Dépenses</a:t>
                      </a:r>
                      <a:endParaRPr kumimoji="0" lang="fr-FR"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fr-FR" sz="2400" b="0" i="0" u="none" strike="noStrike" cap="none" normalizeH="0" baseline="0" dirty="0">
                          <a:ln>
                            <a:noFill/>
                          </a:ln>
                          <a:solidFill>
                            <a:srgbClr val="000000"/>
                          </a:solidFill>
                          <a:effectLst/>
                          <a:latin typeface="Times New Roman" pitchFamily="18" charset="0"/>
                          <a:cs typeface="Times New Roman" pitchFamily="18" charset="0"/>
                        </a:rPr>
                        <a:t>2959,83 F</a:t>
                      </a:r>
                      <a:r>
                        <a:rPr kumimoji="0" lang="fr-FR" sz="2400" b="0" i="0" u="none" strike="noStrike" cap="none" normalizeH="0" baseline="0" dirty="0">
                          <a:ln>
                            <a:noFill/>
                          </a:ln>
                          <a:solidFill>
                            <a:srgbClr val="000000"/>
                          </a:solidFill>
                          <a:effectLst/>
                          <a:latin typeface="Times New Roman" pitchFamily="18" charset="0"/>
                        </a:rPr>
                        <a:t>  (soit  6 541 €)</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59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a:ln>
                            <a:noFill/>
                          </a:ln>
                          <a:solidFill>
                            <a:schemeClr val="tx1"/>
                          </a:solidFill>
                          <a:effectLst/>
                          <a:latin typeface="Times New Roman" pitchFamily="18" charset="0"/>
                          <a:cs typeface="Times New Roman" pitchFamily="18" charset="0"/>
                        </a:rPr>
                        <a:t>Excédent de dépenses</a:t>
                      </a:r>
                      <a:endParaRPr kumimoji="0" lang="fr-FR"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fr-FR" sz="2400" b="0" i="0" u="none" strike="noStrike" cap="none" normalizeH="0" baseline="0" dirty="0">
                          <a:ln>
                            <a:noFill/>
                          </a:ln>
                          <a:solidFill>
                            <a:srgbClr val="000000"/>
                          </a:solidFill>
                          <a:effectLst/>
                          <a:latin typeface="Times New Roman" pitchFamily="18" charset="0"/>
                          <a:cs typeface="Times New Roman" pitchFamily="18" charset="0"/>
                        </a:rPr>
                        <a:t>  328,56  F </a:t>
                      </a:r>
                      <a:r>
                        <a:rPr kumimoji="0" lang="fr-FR" sz="2400" b="0" i="0" u="none" strike="noStrike" cap="none" normalizeH="0" baseline="0" dirty="0">
                          <a:ln>
                            <a:noFill/>
                          </a:ln>
                          <a:solidFill>
                            <a:srgbClr val="000000"/>
                          </a:solidFill>
                          <a:effectLst/>
                          <a:latin typeface="Times New Roman" pitchFamily="18" charset="0"/>
                        </a:rPr>
                        <a:t>(soit 726 €)</a:t>
                      </a:r>
                      <a:endParaRPr kumimoji="0" lang="fr-FR" sz="2400" b="0" i="0" u="none" strike="noStrike" cap="none" normalizeH="0" baseline="0" dirty="0">
                        <a:ln>
                          <a:noFill/>
                        </a:ln>
                        <a:solidFill>
                          <a:srgbClr val="000000"/>
                        </a:solidFill>
                        <a:effectLst/>
                        <a:latin typeface="Times New Roman" pitchFamily="18" charset="0"/>
                        <a:cs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a:ln>
                            <a:noFill/>
                          </a:ln>
                          <a:solidFill>
                            <a:schemeClr val="tx1"/>
                          </a:solidFill>
                          <a:effectLst/>
                          <a:latin typeface="Times New Roman" pitchFamily="18" charset="0"/>
                          <a:cs typeface="Times New Roman" pitchFamily="18" charset="0"/>
                        </a:rPr>
                        <a:t>Excédent de recettes de l’année 1914</a:t>
                      </a:r>
                      <a:endParaRPr kumimoji="0" lang="fr-FR"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fr-FR" sz="2400" b="0" i="0" u="none" strike="noStrike" cap="none" normalizeH="0" baseline="0" dirty="0">
                          <a:ln>
                            <a:noFill/>
                          </a:ln>
                          <a:solidFill>
                            <a:srgbClr val="000000"/>
                          </a:solidFill>
                          <a:effectLst/>
                          <a:latin typeface="Times New Roman" pitchFamily="18" charset="0"/>
                          <a:cs typeface="Times New Roman" pitchFamily="18" charset="0"/>
                        </a:rPr>
                        <a:t>1991,35 F</a:t>
                      </a:r>
                      <a:r>
                        <a:rPr kumimoji="0" lang="fr-FR" sz="2400" b="0" i="0" u="none" strike="noStrike" cap="none" normalizeH="0" baseline="0" dirty="0">
                          <a:ln>
                            <a:noFill/>
                          </a:ln>
                          <a:solidFill>
                            <a:srgbClr val="000000"/>
                          </a:solidFill>
                          <a:effectLst/>
                          <a:latin typeface="Times New Roman" pitchFamily="18" charset="0"/>
                        </a:rPr>
                        <a:t>  (soit  4 400 €)</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59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a:ln>
                            <a:noFill/>
                          </a:ln>
                          <a:solidFill>
                            <a:schemeClr val="tx1"/>
                          </a:solidFill>
                          <a:effectLst/>
                          <a:latin typeface="Times New Roman" pitchFamily="18" charset="0"/>
                          <a:cs typeface="Times New Roman" pitchFamily="18" charset="0"/>
                        </a:rPr>
                        <a:t>Résultat définitif excédent de recettes</a:t>
                      </a:r>
                      <a:endParaRPr kumimoji="0" lang="fr-FR" sz="24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fr-FR" sz="2400" b="1" i="0" u="none" strike="noStrike" cap="none" normalizeH="0" baseline="0" dirty="0">
                          <a:ln>
                            <a:noFill/>
                          </a:ln>
                          <a:solidFill>
                            <a:srgbClr val="000000"/>
                          </a:solidFill>
                          <a:effectLst/>
                          <a:latin typeface="Times New Roman" pitchFamily="18" charset="0"/>
                          <a:cs typeface="Times New Roman" pitchFamily="18" charset="0"/>
                        </a:rPr>
                        <a:t>1661,79 F</a:t>
                      </a:r>
                      <a:r>
                        <a:rPr kumimoji="0" lang="fr-FR" sz="2400" b="1" i="0" u="none" strike="noStrike" cap="none" normalizeH="0" baseline="0" dirty="0">
                          <a:ln>
                            <a:noFill/>
                          </a:ln>
                          <a:solidFill>
                            <a:srgbClr val="000000"/>
                          </a:solidFill>
                          <a:effectLst/>
                          <a:latin typeface="Times New Roman" pitchFamily="18" charset="0"/>
                        </a:rPr>
                        <a:t>  (soit  3672 €)</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6628"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
        <p:nvSpPr>
          <p:cNvPr id="149574" name="Text Box 70"/>
          <p:cNvSpPr txBox="1">
            <a:spLocks noChangeArrowheads="1"/>
          </p:cNvSpPr>
          <p:nvPr/>
        </p:nvSpPr>
        <p:spPr bwMode="auto">
          <a:xfrm>
            <a:off x="1006475" y="6308726"/>
            <a:ext cx="109193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eaLnBrk="1" fontAlgn="base" hangingPunct="1">
              <a:spcBef>
                <a:spcPct val="0"/>
              </a:spcBef>
              <a:spcAft>
                <a:spcPct val="0"/>
              </a:spcAft>
            </a:pPr>
            <a:r>
              <a:rPr lang="fr-FR" sz="3200" i="1" dirty="0">
                <a:solidFill>
                  <a:srgbClr val="333333"/>
                </a:solidFill>
              </a:rPr>
              <a:t>En 1916 le franc a perdu 25 % de sa valeur par rapport à 1914</a:t>
            </a:r>
          </a:p>
        </p:txBody>
      </p:sp>
    </p:spTree>
    <p:extLst>
      <p:ext uri="{BB962C8B-B14F-4D97-AF65-F5344CB8AC3E}">
        <p14:creationId xmlns:p14="http://schemas.microsoft.com/office/powerpoint/2010/main" val="1484914275"/>
      </p:ext>
    </p:extLst>
  </p:cSld>
  <p:clrMapOvr>
    <a:masterClrMapping/>
  </p:clrMapOvr>
  <p:transition advClick="0" advTm="2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9506"/>
                                        </p:tgtEl>
                                        <p:attrNameLst>
                                          <p:attrName>style.visibility</p:attrName>
                                        </p:attrNameLst>
                                      </p:cBhvr>
                                      <p:to>
                                        <p:strVal val="visible"/>
                                      </p:to>
                                    </p:set>
                                    <p:anim calcmode="lin" valueType="num">
                                      <p:cBhvr additive="base">
                                        <p:cTn id="7" dur="2000" fill="hold"/>
                                        <p:tgtEl>
                                          <p:spTgt spid="149506"/>
                                        </p:tgtEl>
                                        <p:attrNameLst>
                                          <p:attrName>ppt_x</p:attrName>
                                        </p:attrNameLst>
                                      </p:cBhvr>
                                      <p:tavLst>
                                        <p:tav tm="0">
                                          <p:val>
                                            <p:strVal val="1+#ppt_w/2"/>
                                          </p:val>
                                        </p:tav>
                                        <p:tav tm="100000">
                                          <p:val>
                                            <p:strVal val="#ppt_x"/>
                                          </p:val>
                                        </p:tav>
                                      </p:tavLst>
                                    </p:anim>
                                    <p:anim calcmode="lin" valueType="num">
                                      <p:cBhvr additive="base">
                                        <p:cTn id="8" dur="2000" fill="hold"/>
                                        <p:tgtEl>
                                          <p:spTgt spid="14950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40" presetClass="entr" presetSubtype="0" fill="hold" grpId="0" nodeType="afterEffect">
                                  <p:stCondLst>
                                    <p:cond delay="0"/>
                                  </p:stCondLst>
                                  <p:iterate type="lt">
                                    <p:tmPct val="10000"/>
                                  </p:iterate>
                                  <p:childTnLst>
                                    <p:set>
                                      <p:cBhvr>
                                        <p:cTn id="11" dur="1" fill="hold">
                                          <p:stCondLst>
                                            <p:cond delay="0"/>
                                          </p:stCondLst>
                                        </p:cTn>
                                        <p:tgtEl>
                                          <p:spTgt spid="149507">
                                            <p:txEl>
                                              <p:pRg st="0" end="0"/>
                                            </p:txEl>
                                          </p:spTgt>
                                        </p:tgtEl>
                                        <p:attrNameLst>
                                          <p:attrName>style.visibility</p:attrName>
                                        </p:attrNameLst>
                                      </p:cBhvr>
                                      <p:to>
                                        <p:strVal val="visible"/>
                                      </p:to>
                                    </p:set>
                                    <p:animEffect transition="in" filter="fade">
                                      <p:cBhvr>
                                        <p:cTn id="12" dur="500"/>
                                        <p:tgtEl>
                                          <p:spTgt spid="149507">
                                            <p:txEl>
                                              <p:pRg st="0" end="0"/>
                                            </p:txEl>
                                          </p:spTgt>
                                        </p:tgtEl>
                                      </p:cBhvr>
                                    </p:animEffect>
                                    <p:anim calcmode="lin" valueType="num">
                                      <p:cBhvr>
                                        <p:cTn id="13" dur="500" fill="hold"/>
                                        <p:tgtEl>
                                          <p:spTgt spid="149507">
                                            <p:txEl>
                                              <p:pRg st="0" end="0"/>
                                            </p:txEl>
                                          </p:spTgt>
                                        </p:tgtEl>
                                        <p:attrNameLst>
                                          <p:attrName>ppt_x</p:attrName>
                                        </p:attrNameLst>
                                      </p:cBhvr>
                                      <p:tavLst>
                                        <p:tav tm="0">
                                          <p:val>
                                            <p:strVal val="#ppt_x-.1"/>
                                          </p:val>
                                        </p:tav>
                                        <p:tav tm="100000">
                                          <p:val>
                                            <p:strVal val="#ppt_x"/>
                                          </p:val>
                                        </p:tav>
                                      </p:tavLst>
                                    </p:anim>
                                    <p:anim calcmode="lin" valueType="num">
                                      <p:cBhvr>
                                        <p:cTn id="14" dur="500" fill="hold"/>
                                        <p:tgtEl>
                                          <p:spTgt spid="149507">
                                            <p:txEl>
                                              <p:pRg st="0" end="0"/>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50"/>
                            </p:stCondLst>
                            <p:childTnLst>
                              <p:par>
                                <p:cTn id="16" presetID="40" presetClass="entr" presetSubtype="0" fill="hold" grpId="0" nodeType="afterEffect">
                                  <p:stCondLst>
                                    <p:cond delay="0"/>
                                  </p:stCondLst>
                                  <p:iterate type="lt">
                                    <p:tmPct val="10000"/>
                                  </p:iterate>
                                  <p:childTnLst>
                                    <p:set>
                                      <p:cBhvr>
                                        <p:cTn id="17" dur="1" fill="hold">
                                          <p:stCondLst>
                                            <p:cond delay="0"/>
                                          </p:stCondLst>
                                        </p:cTn>
                                        <p:tgtEl>
                                          <p:spTgt spid="149507">
                                            <p:txEl>
                                              <p:pRg st="2" end="2"/>
                                            </p:txEl>
                                          </p:spTgt>
                                        </p:tgtEl>
                                        <p:attrNameLst>
                                          <p:attrName>style.visibility</p:attrName>
                                        </p:attrNameLst>
                                      </p:cBhvr>
                                      <p:to>
                                        <p:strVal val="visible"/>
                                      </p:to>
                                    </p:set>
                                    <p:animEffect transition="in" filter="fade">
                                      <p:cBhvr>
                                        <p:cTn id="18" dur="500"/>
                                        <p:tgtEl>
                                          <p:spTgt spid="149507">
                                            <p:txEl>
                                              <p:pRg st="2" end="2"/>
                                            </p:txEl>
                                          </p:spTgt>
                                        </p:tgtEl>
                                      </p:cBhvr>
                                    </p:animEffect>
                                    <p:anim calcmode="lin" valueType="num">
                                      <p:cBhvr>
                                        <p:cTn id="19" dur="500" fill="hold"/>
                                        <p:tgtEl>
                                          <p:spTgt spid="149507">
                                            <p:txEl>
                                              <p:pRg st="2" end="2"/>
                                            </p:txEl>
                                          </p:spTgt>
                                        </p:tgtEl>
                                        <p:attrNameLst>
                                          <p:attrName>ppt_x</p:attrName>
                                        </p:attrNameLst>
                                      </p:cBhvr>
                                      <p:tavLst>
                                        <p:tav tm="0">
                                          <p:val>
                                            <p:strVal val="#ppt_x-.1"/>
                                          </p:val>
                                        </p:tav>
                                        <p:tav tm="100000">
                                          <p:val>
                                            <p:strVal val="#ppt_x"/>
                                          </p:val>
                                        </p:tav>
                                      </p:tavLst>
                                    </p:anim>
                                    <p:anim calcmode="lin" valueType="num">
                                      <p:cBhvr>
                                        <p:cTn id="20" dur="500" fill="hold"/>
                                        <p:tgtEl>
                                          <p:spTgt spid="149507">
                                            <p:txEl>
                                              <p:pRg st="2" end="2"/>
                                            </p:txEl>
                                          </p:spTgt>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6750"/>
                            </p:stCondLst>
                            <p:childTnLst>
                              <p:par>
                                <p:cTn id="22" presetID="6" presetClass="entr" presetSubtype="16" fill="hold" nodeType="afterEffect">
                                  <p:stCondLst>
                                    <p:cond delay="0"/>
                                  </p:stCondLst>
                                  <p:childTnLst>
                                    <p:set>
                                      <p:cBhvr>
                                        <p:cTn id="23" dur="1" fill="hold">
                                          <p:stCondLst>
                                            <p:cond delay="0"/>
                                          </p:stCondLst>
                                        </p:cTn>
                                        <p:tgtEl>
                                          <p:spTgt spid="149587"/>
                                        </p:tgtEl>
                                        <p:attrNameLst>
                                          <p:attrName>style.visibility</p:attrName>
                                        </p:attrNameLst>
                                      </p:cBhvr>
                                      <p:to>
                                        <p:strVal val="visible"/>
                                      </p:to>
                                    </p:set>
                                    <p:animEffect transition="in" filter="circle(in)">
                                      <p:cBhvr>
                                        <p:cTn id="24" dur="500"/>
                                        <p:tgtEl>
                                          <p:spTgt spid="149587"/>
                                        </p:tgtEl>
                                      </p:cBhvr>
                                    </p:animEffect>
                                  </p:childTnLst>
                                  <p:subTnLst>
                                    <p:audio>
                                      <p:cMediaNode>
                                        <p:cTn display="0" masterRel="sameClick">
                                          <p:stCondLst>
                                            <p:cond evt="begin" delay="0">
                                              <p:tn val="22"/>
                                            </p:cond>
                                          </p:stCondLst>
                                          <p:endCondLst>
                                            <p:cond evt="onStopAudio" delay="0">
                                              <p:tgtEl>
                                                <p:sldTgt/>
                                              </p:tgtEl>
                                            </p:cond>
                                          </p:endCondLst>
                                        </p:cTn>
                                        <p:tgtEl>
                                          <p:sndTgt r:embed="rId2" name="cashreg.wav"/>
                                        </p:tgtEl>
                                      </p:cMediaNode>
                                    </p:audio>
                                  </p:subTnLst>
                                </p:cTn>
                              </p:par>
                            </p:childTnLst>
                          </p:cTn>
                        </p:par>
                        <p:par>
                          <p:cTn id="25" fill="hold" nodeType="afterGroup">
                            <p:stCondLst>
                              <p:cond delay="7250"/>
                            </p:stCondLst>
                            <p:childTnLst>
                              <p:par>
                                <p:cTn id="26" presetID="25" presetClass="entr" presetSubtype="0" fill="hold" grpId="0" nodeType="afterEffect">
                                  <p:stCondLst>
                                    <p:cond delay="2000"/>
                                  </p:stCondLst>
                                  <p:childTnLst>
                                    <p:set>
                                      <p:cBhvr>
                                        <p:cTn id="27" dur="1" fill="hold">
                                          <p:stCondLst>
                                            <p:cond delay="0"/>
                                          </p:stCondLst>
                                        </p:cTn>
                                        <p:tgtEl>
                                          <p:spTgt spid="149574"/>
                                        </p:tgtEl>
                                        <p:attrNameLst>
                                          <p:attrName>style.visibility</p:attrName>
                                        </p:attrNameLst>
                                      </p:cBhvr>
                                      <p:to>
                                        <p:strVal val="visible"/>
                                      </p:to>
                                    </p:set>
                                    <p:anim calcmode="lin" valueType="num">
                                      <p:cBhvr>
                                        <p:cTn id="28" dur="1000" decel="50000" fill="hold">
                                          <p:stCondLst>
                                            <p:cond delay="0"/>
                                          </p:stCondLst>
                                        </p:cTn>
                                        <p:tgtEl>
                                          <p:spTgt spid="149574"/>
                                        </p:tgtEl>
                                        <p:attrNameLst>
                                          <p:attrName>style.rotation</p:attrName>
                                        </p:attrNameLst>
                                      </p:cBhvr>
                                      <p:tavLst>
                                        <p:tav tm="0">
                                          <p:val>
                                            <p:fltVal val="-90"/>
                                          </p:val>
                                        </p:tav>
                                        <p:tav tm="100000">
                                          <p:val>
                                            <p:fltVal val="0"/>
                                          </p:val>
                                        </p:tav>
                                      </p:tavLst>
                                    </p:anim>
                                    <p:anim calcmode="lin" valueType="num">
                                      <p:cBhvr>
                                        <p:cTn id="29" dur="1000" decel="50000" fill="hold">
                                          <p:stCondLst>
                                            <p:cond delay="0"/>
                                          </p:stCondLst>
                                        </p:cTn>
                                        <p:tgtEl>
                                          <p:spTgt spid="149574"/>
                                        </p:tgtEl>
                                        <p:attrNameLst>
                                          <p:attrName>ppt_w</p:attrName>
                                        </p:attrNameLst>
                                      </p:cBhvr>
                                      <p:tavLst>
                                        <p:tav tm="0">
                                          <p:val>
                                            <p:strVal val="#ppt_w"/>
                                          </p:val>
                                        </p:tav>
                                        <p:tav tm="100000">
                                          <p:val>
                                            <p:strVal val="#ppt_w*.05"/>
                                          </p:val>
                                        </p:tav>
                                      </p:tavLst>
                                    </p:anim>
                                    <p:anim calcmode="lin" valueType="num">
                                      <p:cBhvr>
                                        <p:cTn id="30" dur="1000" accel="50000" fill="hold">
                                          <p:stCondLst>
                                            <p:cond delay="1000"/>
                                          </p:stCondLst>
                                        </p:cTn>
                                        <p:tgtEl>
                                          <p:spTgt spid="149574"/>
                                        </p:tgtEl>
                                        <p:attrNameLst>
                                          <p:attrName>ppt_w</p:attrName>
                                        </p:attrNameLst>
                                      </p:cBhvr>
                                      <p:tavLst>
                                        <p:tav tm="0">
                                          <p:val>
                                            <p:strVal val="#ppt_w*.05"/>
                                          </p:val>
                                        </p:tav>
                                        <p:tav tm="100000">
                                          <p:val>
                                            <p:strVal val="#ppt_w"/>
                                          </p:val>
                                        </p:tav>
                                      </p:tavLst>
                                    </p:anim>
                                    <p:anim calcmode="lin" valueType="num">
                                      <p:cBhvr>
                                        <p:cTn id="31" dur="2000" fill="hold"/>
                                        <p:tgtEl>
                                          <p:spTgt spid="149574"/>
                                        </p:tgtEl>
                                        <p:attrNameLst>
                                          <p:attrName>ppt_h</p:attrName>
                                        </p:attrNameLst>
                                      </p:cBhvr>
                                      <p:tavLst>
                                        <p:tav tm="0">
                                          <p:val>
                                            <p:strVal val="#ppt_h"/>
                                          </p:val>
                                        </p:tav>
                                        <p:tav tm="100000">
                                          <p:val>
                                            <p:strVal val="#ppt_h"/>
                                          </p:val>
                                        </p:tav>
                                      </p:tavLst>
                                    </p:anim>
                                    <p:anim calcmode="lin" valueType="num">
                                      <p:cBhvr>
                                        <p:cTn id="32" dur="1000" decel="50000" fill="hold">
                                          <p:stCondLst>
                                            <p:cond delay="0"/>
                                          </p:stCondLst>
                                        </p:cTn>
                                        <p:tgtEl>
                                          <p:spTgt spid="149574"/>
                                        </p:tgtEl>
                                        <p:attrNameLst>
                                          <p:attrName>ppt_x</p:attrName>
                                        </p:attrNameLst>
                                      </p:cBhvr>
                                      <p:tavLst>
                                        <p:tav tm="0">
                                          <p:val>
                                            <p:strVal val="#ppt_x+.4"/>
                                          </p:val>
                                        </p:tav>
                                        <p:tav tm="100000">
                                          <p:val>
                                            <p:strVal val="#ppt_x"/>
                                          </p:val>
                                        </p:tav>
                                      </p:tavLst>
                                    </p:anim>
                                    <p:anim calcmode="lin" valueType="num">
                                      <p:cBhvr>
                                        <p:cTn id="33" dur="1000" decel="50000" fill="hold">
                                          <p:stCondLst>
                                            <p:cond delay="0"/>
                                          </p:stCondLst>
                                        </p:cTn>
                                        <p:tgtEl>
                                          <p:spTgt spid="149574"/>
                                        </p:tgtEl>
                                        <p:attrNameLst>
                                          <p:attrName>ppt_y</p:attrName>
                                        </p:attrNameLst>
                                      </p:cBhvr>
                                      <p:tavLst>
                                        <p:tav tm="0">
                                          <p:val>
                                            <p:strVal val="#ppt_y-.2"/>
                                          </p:val>
                                        </p:tav>
                                        <p:tav tm="100000">
                                          <p:val>
                                            <p:strVal val="#ppt_y+.1"/>
                                          </p:val>
                                        </p:tav>
                                      </p:tavLst>
                                    </p:anim>
                                    <p:anim calcmode="lin" valueType="num">
                                      <p:cBhvr>
                                        <p:cTn id="34" dur="1000" accel="50000" fill="hold">
                                          <p:stCondLst>
                                            <p:cond delay="1000"/>
                                          </p:stCondLst>
                                        </p:cTn>
                                        <p:tgtEl>
                                          <p:spTgt spid="149574"/>
                                        </p:tgtEl>
                                        <p:attrNameLst>
                                          <p:attrName>ppt_y</p:attrName>
                                        </p:attrNameLst>
                                      </p:cBhvr>
                                      <p:tavLst>
                                        <p:tav tm="0">
                                          <p:val>
                                            <p:strVal val="#ppt_y+.1"/>
                                          </p:val>
                                        </p:tav>
                                        <p:tav tm="100000">
                                          <p:val>
                                            <p:strVal val="#ppt_y"/>
                                          </p:val>
                                        </p:tav>
                                      </p:tavLst>
                                    </p:anim>
                                    <p:animEffect transition="in" filter="fade">
                                      <p:cBhvr>
                                        <p:cTn id="35" dur="2000" decel="50000">
                                          <p:stCondLst>
                                            <p:cond delay="0"/>
                                          </p:stCondLst>
                                        </p:cTn>
                                        <p:tgtEl>
                                          <p:spTgt spid="149574"/>
                                        </p:tgtEl>
                                      </p:cBhvr>
                                    </p:animEffec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6" grpId="0"/>
      <p:bldP spid="149507" grpId="0" build="p"/>
      <p:bldP spid="14957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1006474" y="107324"/>
            <a:ext cx="10363200" cy="1143000"/>
          </a:xfrm>
        </p:spPr>
        <p:txBody>
          <a:bodyPr/>
          <a:lstStyle/>
          <a:p>
            <a:pPr eaLnBrk="1" hangingPunct="1">
              <a:defRPr/>
            </a:pPr>
            <a:r>
              <a:rPr lang="fr-FR" sz="4000" b="1" baseline="2000" dirty="0">
                <a:effectLst>
                  <a:outerShdw blurRad="38100" dist="38100" dir="2700000" algn="tl">
                    <a:srgbClr val="FFFFFF"/>
                  </a:outerShdw>
                </a:effectLst>
                <a:latin typeface="Times New Roman" pitchFamily="18" charset="0"/>
              </a:rPr>
              <a:t>4 juin 1916</a:t>
            </a:r>
          </a:p>
        </p:txBody>
      </p:sp>
      <p:sp>
        <p:nvSpPr>
          <p:cNvPr id="150531" name="Rectangle 3"/>
          <p:cNvSpPr>
            <a:spLocks noGrp="1" noChangeArrowheads="1"/>
          </p:cNvSpPr>
          <p:nvPr>
            <p:ph type="body" sz="half" idx="1"/>
          </p:nvPr>
        </p:nvSpPr>
        <p:spPr>
          <a:xfrm>
            <a:off x="1062283" y="1600200"/>
            <a:ext cx="10251583" cy="4114800"/>
          </a:xfrm>
        </p:spPr>
        <p:txBody>
          <a:bodyPr/>
          <a:lstStyle/>
          <a:p>
            <a:pPr eaLnBrk="1" hangingPunct="1">
              <a:lnSpc>
                <a:spcPts val="4000"/>
              </a:lnSpc>
            </a:pPr>
            <a:r>
              <a:rPr lang="fr-FR" sz="2800" dirty="0">
                <a:latin typeface="Times New Roman" pitchFamily="18" charset="0"/>
              </a:rPr>
              <a:t>Service vicinal</a:t>
            </a:r>
          </a:p>
          <a:p>
            <a:pPr lvl="1" eaLnBrk="1" hangingPunct="1">
              <a:lnSpc>
                <a:spcPts val="4000"/>
              </a:lnSpc>
              <a:buClr>
                <a:schemeClr val="accent2"/>
              </a:buClr>
            </a:pPr>
            <a:r>
              <a:rPr lang="fr-FR" dirty="0">
                <a:latin typeface="Times New Roman" pitchFamily="18" charset="0"/>
              </a:rPr>
              <a:t>Crédits affectés aux chemins vicinaux :1094,24 F (soit 2418 €)</a:t>
            </a:r>
          </a:p>
          <a:p>
            <a:pPr lvl="1" eaLnBrk="1" hangingPunct="1">
              <a:lnSpc>
                <a:spcPts val="4000"/>
              </a:lnSpc>
              <a:buClr>
                <a:schemeClr val="accent2"/>
              </a:buClr>
            </a:pPr>
            <a:r>
              <a:rPr lang="fr-FR" dirty="0">
                <a:latin typeface="Times New Roman" pitchFamily="18" charset="0"/>
              </a:rPr>
              <a:t>Acceptation des propositions des agents voyers</a:t>
            </a:r>
          </a:p>
          <a:p>
            <a:pPr lvl="1" eaLnBrk="1" hangingPunct="1">
              <a:lnSpc>
                <a:spcPct val="90000"/>
              </a:lnSpc>
              <a:buFont typeface="Wingdings" pitchFamily="2" charset="2"/>
              <a:buNone/>
            </a:pPr>
            <a:endParaRPr lang="fr-FR" sz="1100" dirty="0">
              <a:latin typeface="Times New Roman" pitchFamily="18" charset="0"/>
            </a:endParaRPr>
          </a:p>
          <a:p>
            <a:pPr eaLnBrk="1" hangingPunct="1">
              <a:lnSpc>
                <a:spcPct val="90000"/>
              </a:lnSpc>
            </a:pPr>
            <a:r>
              <a:rPr lang="fr-FR" sz="2800" dirty="0">
                <a:latin typeface="Times New Roman" pitchFamily="18" charset="0"/>
              </a:rPr>
              <a:t>Approbation des comptes de M GUIGNARD, receveur municipal</a:t>
            </a:r>
          </a:p>
          <a:p>
            <a:pPr eaLnBrk="1" hangingPunct="1">
              <a:lnSpc>
                <a:spcPct val="90000"/>
              </a:lnSpc>
              <a:buFont typeface="Wingdings" pitchFamily="2" charset="2"/>
              <a:buNone/>
            </a:pPr>
            <a:endParaRPr lang="fr-FR" sz="1100" dirty="0">
              <a:latin typeface="Times New Roman" pitchFamily="18" charset="0"/>
            </a:endParaRPr>
          </a:p>
          <a:p>
            <a:pPr eaLnBrk="1" hangingPunct="1">
              <a:lnSpc>
                <a:spcPts val="4000"/>
              </a:lnSpc>
            </a:pPr>
            <a:r>
              <a:rPr lang="fr-FR" sz="2800" dirty="0">
                <a:latin typeface="Times New Roman" pitchFamily="18" charset="0"/>
              </a:rPr>
              <a:t>Vote de la majoration demandée pour famille nombreuse pour MENEYROL François et LAVAL Jean tous deux de </a:t>
            </a:r>
            <a:r>
              <a:rPr lang="fr-FR" sz="2800" dirty="0" err="1">
                <a:latin typeface="Times New Roman" pitchFamily="18" charset="0"/>
              </a:rPr>
              <a:t>Champagnac</a:t>
            </a:r>
            <a:endParaRPr lang="fr-FR" sz="2800" dirty="0">
              <a:latin typeface="Times New Roman" pitchFamily="18" charset="0"/>
            </a:endParaRPr>
          </a:p>
        </p:txBody>
      </p:sp>
      <p:sp>
        <p:nvSpPr>
          <p:cNvPr id="27652"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2359258297"/>
      </p:ext>
    </p:extLst>
  </p:cSld>
  <p:clrMapOvr>
    <a:masterClrMapping/>
  </p:clrMapOvr>
  <p:transition advClick="0" advTm="2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0530"/>
                                        </p:tgtEl>
                                        <p:attrNameLst>
                                          <p:attrName>style.visibility</p:attrName>
                                        </p:attrNameLst>
                                      </p:cBhvr>
                                      <p:to>
                                        <p:strVal val="visible"/>
                                      </p:to>
                                    </p:set>
                                    <p:anim calcmode="lin" valueType="num">
                                      <p:cBhvr additive="base">
                                        <p:cTn id="7" dur="2000" fill="hold"/>
                                        <p:tgtEl>
                                          <p:spTgt spid="150530"/>
                                        </p:tgtEl>
                                        <p:attrNameLst>
                                          <p:attrName>ppt_x</p:attrName>
                                        </p:attrNameLst>
                                      </p:cBhvr>
                                      <p:tavLst>
                                        <p:tav tm="0">
                                          <p:val>
                                            <p:strVal val="1+#ppt_w/2"/>
                                          </p:val>
                                        </p:tav>
                                        <p:tav tm="100000">
                                          <p:val>
                                            <p:strVal val="#ppt_x"/>
                                          </p:val>
                                        </p:tav>
                                      </p:tavLst>
                                    </p:anim>
                                    <p:anim calcmode="lin" valueType="num">
                                      <p:cBhvr additive="base">
                                        <p:cTn id="8" dur="2000" fill="hold"/>
                                        <p:tgtEl>
                                          <p:spTgt spid="15053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150531">
                                            <p:txEl>
                                              <p:pRg st="0" end="0"/>
                                            </p:txEl>
                                          </p:spTgt>
                                        </p:tgtEl>
                                        <p:attrNameLst>
                                          <p:attrName>style.visibility</p:attrName>
                                        </p:attrNameLst>
                                      </p:cBhvr>
                                      <p:to>
                                        <p:strVal val="visible"/>
                                      </p:to>
                                    </p:set>
                                    <p:anim calcmode="lin" valueType="num">
                                      <p:cBhvr additive="base">
                                        <p:cTn id="12" dur="2000" fill="hold"/>
                                        <p:tgtEl>
                                          <p:spTgt spid="150531">
                                            <p:txEl>
                                              <p:pRg st="0" end="0"/>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150531">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000"/>
                            </p:stCondLst>
                            <p:childTnLst>
                              <p:par>
                                <p:cTn id="15" presetID="2" presetClass="entr" presetSubtype="2" fill="hold" grpId="0" nodeType="afterEffect">
                                  <p:stCondLst>
                                    <p:cond delay="0"/>
                                  </p:stCondLst>
                                  <p:childTnLst>
                                    <p:set>
                                      <p:cBhvr>
                                        <p:cTn id="16" dur="1" fill="hold">
                                          <p:stCondLst>
                                            <p:cond delay="0"/>
                                          </p:stCondLst>
                                        </p:cTn>
                                        <p:tgtEl>
                                          <p:spTgt spid="150531">
                                            <p:txEl>
                                              <p:pRg st="1" end="1"/>
                                            </p:txEl>
                                          </p:spTgt>
                                        </p:tgtEl>
                                        <p:attrNameLst>
                                          <p:attrName>style.visibility</p:attrName>
                                        </p:attrNameLst>
                                      </p:cBhvr>
                                      <p:to>
                                        <p:strVal val="visible"/>
                                      </p:to>
                                    </p:set>
                                    <p:anim calcmode="lin" valueType="num">
                                      <p:cBhvr additive="base">
                                        <p:cTn id="17" dur="2000" fill="hold"/>
                                        <p:tgtEl>
                                          <p:spTgt spid="150531">
                                            <p:txEl>
                                              <p:pRg st="1" end="1"/>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150531">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6000"/>
                            </p:stCondLst>
                            <p:childTnLst>
                              <p:par>
                                <p:cTn id="20" presetID="2" presetClass="entr" presetSubtype="2" fill="hold" grpId="0" nodeType="afterEffect">
                                  <p:stCondLst>
                                    <p:cond delay="0"/>
                                  </p:stCondLst>
                                  <p:childTnLst>
                                    <p:set>
                                      <p:cBhvr>
                                        <p:cTn id="21" dur="1" fill="hold">
                                          <p:stCondLst>
                                            <p:cond delay="0"/>
                                          </p:stCondLst>
                                        </p:cTn>
                                        <p:tgtEl>
                                          <p:spTgt spid="150531">
                                            <p:txEl>
                                              <p:pRg st="2" end="2"/>
                                            </p:txEl>
                                          </p:spTgt>
                                        </p:tgtEl>
                                        <p:attrNameLst>
                                          <p:attrName>style.visibility</p:attrName>
                                        </p:attrNameLst>
                                      </p:cBhvr>
                                      <p:to>
                                        <p:strVal val="visible"/>
                                      </p:to>
                                    </p:set>
                                    <p:anim calcmode="lin" valueType="num">
                                      <p:cBhvr additive="base">
                                        <p:cTn id="22" dur="2000" fill="hold"/>
                                        <p:tgtEl>
                                          <p:spTgt spid="150531">
                                            <p:txEl>
                                              <p:pRg st="2" end="2"/>
                                            </p:txEl>
                                          </p:spTgt>
                                        </p:tgtEl>
                                        <p:attrNameLst>
                                          <p:attrName>ppt_x</p:attrName>
                                        </p:attrNameLst>
                                      </p:cBhvr>
                                      <p:tavLst>
                                        <p:tav tm="0">
                                          <p:val>
                                            <p:strVal val="1+#ppt_w/2"/>
                                          </p:val>
                                        </p:tav>
                                        <p:tav tm="100000">
                                          <p:val>
                                            <p:strVal val="#ppt_x"/>
                                          </p:val>
                                        </p:tav>
                                      </p:tavLst>
                                    </p:anim>
                                    <p:anim calcmode="lin" valueType="num">
                                      <p:cBhvr additive="base">
                                        <p:cTn id="23" dur="2000" fill="hold"/>
                                        <p:tgtEl>
                                          <p:spTgt spid="150531">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8000"/>
                            </p:stCondLst>
                            <p:childTnLst>
                              <p:par>
                                <p:cTn id="25" presetID="2" presetClass="entr" presetSubtype="2" fill="hold" grpId="0" nodeType="afterEffect">
                                  <p:stCondLst>
                                    <p:cond delay="0"/>
                                  </p:stCondLst>
                                  <p:childTnLst>
                                    <p:set>
                                      <p:cBhvr>
                                        <p:cTn id="26" dur="1" fill="hold">
                                          <p:stCondLst>
                                            <p:cond delay="0"/>
                                          </p:stCondLst>
                                        </p:cTn>
                                        <p:tgtEl>
                                          <p:spTgt spid="150531">
                                            <p:txEl>
                                              <p:pRg st="4" end="4"/>
                                            </p:txEl>
                                          </p:spTgt>
                                        </p:tgtEl>
                                        <p:attrNameLst>
                                          <p:attrName>style.visibility</p:attrName>
                                        </p:attrNameLst>
                                      </p:cBhvr>
                                      <p:to>
                                        <p:strVal val="visible"/>
                                      </p:to>
                                    </p:set>
                                    <p:anim calcmode="lin" valueType="num">
                                      <p:cBhvr additive="base">
                                        <p:cTn id="27" dur="2000" fill="hold"/>
                                        <p:tgtEl>
                                          <p:spTgt spid="150531">
                                            <p:txEl>
                                              <p:pRg st="4" end="4"/>
                                            </p:txEl>
                                          </p:spTgt>
                                        </p:tgtEl>
                                        <p:attrNameLst>
                                          <p:attrName>ppt_x</p:attrName>
                                        </p:attrNameLst>
                                      </p:cBhvr>
                                      <p:tavLst>
                                        <p:tav tm="0">
                                          <p:val>
                                            <p:strVal val="1+#ppt_w/2"/>
                                          </p:val>
                                        </p:tav>
                                        <p:tav tm="100000">
                                          <p:val>
                                            <p:strVal val="#ppt_x"/>
                                          </p:val>
                                        </p:tav>
                                      </p:tavLst>
                                    </p:anim>
                                    <p:anim calcmode="lin" valueType="num">
                                      <p:cBhvr additive="base">
                                        <p:cTn id="28" dur="2000" fill="hold"/>
                                        <p:tgtEl>
                                          <p:spTgt spid="150531">
                                            <p:txEl>
                                              <p:pRg st="4" end="4"/>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10000"/>
                            </p:stCondLst>
                            <p:childTnLst>
                              <p:par>
                                <p:cTn id="30" presetID="2" presetClass="entr" presetSubtype="2" fill="hold" grpId="0" nodeType="afterEffect">
                                  <p:stCondLst>
                                    <p:cond delay="0"/>
                                  </p:stCondLst>
                                  <p:childTnLst>
                                    <p:set>
                                      <p:cBhvr>
                                        <p:cTn id="31" dur="1" fill="hold">
                                          <p:stCondLst>
                                            <p:cond delay="0"/>
                                          </p:stCondLst>
                                        </p:cTn>
                                        <p:tgtEl>
                                          <p:spTgt spid="150531">
                                            <p:txEl>
                                              <p:pRg st="6" end="6"/>
                                            </p:txEl>
                                          </p:spTgt>
                                        </p:tgtEl>
                                        <p:attrNameLst>
                                          <p:attrName>style.visibility</p:attrName>
                                        </p:attrNameLst>
                                      </p:cBhvr>
                                      <p:to>
                                        <p:strVal val="visible"/>
                                      </p:to>
                                    </p:set>
                                    <p:anim calcmode="lin" valueType="num">
                                      <p:cBhvr additive="base">
                                        <p:cTn id="32" dur="2000" fill="hold"/>
                                        <p:tgtEl>
                                          <p:spTgt spid="150531">
                                            <p:txEl>
                                              <p:pRg st="6" end="6"/>
                                            </p:txEl>
                                          </p:spTgt>
                                        </p:tgtEl>
                                        <p:attrNameLst>
                                          <p:attrName>ppt_x</p:attrName>
                                        </p:attrNameLst>
                                      </p:cBhvr>
                                      <p:tavLst>
                                        <p:tav tm="0">
                                          <p:val>
                                            <p:strVal val="1+#ppt_w/2"/>
                                          </p:val>
                                        </p:tav>
                                        <p:tav tm="100000">
                                          <p:val>
                                            <p:strVal val="#ppt_x"/>
                                          </p:val>
                                        </p:tav>
                                      </p:tavLst>
                                    </p:anim>
                                    <p:anim calcmode="lin" valueType="num">
                                      <p:cBhvr additive="base">
                                        <p:cTn id="33" dur="2000" fill="hold"/>
                                        <p:tgtEl>
                                          <p:spTgt spid="15053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0" grpId="0"/>
      <p:bldP spid="150531"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1006475" y="228600"/>
            <a:ext cx="10363200" cy="1143000"/>
          </a:xfrm>
        </p:spPr>
        <p:txBody>
          <a:bodyPr/>
          <a:lstStyle/>
          <a:p>
            <a:pPr eaLnBrk="1" hangingPunct="1">
              <a:defRPr/>
            </a:pPr>
            <a:r>
              <a:rPr lang="fr-FR" sz="4800" b="1" baseline="2000" dirty="0">
                <a:effectLst>
                  <a:outerShdw blurRad="38100" dist="38100" dir="2700000" algn="tl">
                    <a:srgbClr val="FFFFFF"/>
                  </a:outerShdw>
                </a:effectLst>
                <a:latin typeface="Times New Roman" pitchFamily="18" charset="0"/>
              </a:rPr>
              <a:t>4 juin 1916</a:t>
            </a:r>
          </a:p>
        </p:txBody>
      </p:sp>
      <p:sp>
        <p:nvSpPr>
          <p:cNvPr id="151555" name="Rectangle 3"/>
          <p:cNvSpPr>
            <a:spLocks noGrp="1" noChangeArrowheads="1"/>
          </p:cNvSpPr>
          <p:nvPr>
            <p:ph type="body" sz="half" idx="1"/>
          </p:nvPr>
        </p:nvSpPr>
        <p:spPr>
          <a:xfrm>
            <a:off x="1006475" y="1600200"/>
            <a:ext cx="10534919" cy="4114800"/>
          </a:xfrm>
        </p:spPr>
        <p:txBody>
          <a:bodyPr/>
          <a:lstStyle/>
          <a:p>
            <a:pPr eaLnBrk="1" hangingPunct="1">
              <a:lnSpc>
                <a:spcPts val="4000"/>
              </a:lnSpc>
            </a:pPr>
            <a:r>
              <a:rPr lang="fr-FR" sz="2800" dirty="0">
                <a:latin typeface="Times New Roman" pitchFamily="18" charset="0"/>
              </a:rPr>
              <a:t>Le bois de chauffage étant devenu plus cher depuis le début de la guerre et la somme affectée à cette dépense étant insuffisante, le Conseil porte un crédit supplémentaire de 80 F (soit 176 €) en dehors de la somme inscrite au budget primitif et le dit crédit à prendre sur les dépenses imprévues.</a:t>
            </a:r>
          </a:p>
          <a:p>
            <a:pPr eaLnBrk="1" hangingPunct="1">
              <a:buFont typeface="Wingdings" pitchFamily="2" charset="2"/>
              <a:buNone/>
            </a:pPr>
            <a:endParaRPr lang="fr-FR" sz="1100" dirty="0">
              <a:latin typeface="Times New Roman" pitchFamily="18" charset="0"/>
            </a:endParaRPr>
          </a:p>
          <a:p>
            <a:pPr eaLnBrk="1" hangingPunct="1">
              <a:lnSpc>
                <a:spcPts val="4000"/>
              </a:lnSpc>
            </a:pPr>
            <a:r>
              <a:rPr lang="fr-FR" sz="2800" dirty="0">
                <a:latin typeface="Times New Roman" pitchFamily="18" charset="0"/>
              </a:rPr>
              <a:t>Le bois servira à chauffer en même temps que les classes, la salle de la mairie</a:t>
            </a:r>
          </a:p>
        </p:txBody>
      </p:sp>
      <p:sp>
        <p:nvSpPr>
          <p:cNvPr id="28676"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231275943"/>
      </p:ext>
    </p:extLst>
  </p:cSld>
  <p:clrMapOvr>
    <a:masterClrMapping/>
  </p:clrMapOvr>
  <p:transition advClick="0" advTm="2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1554"/>
                                        </p:tgtEl>
                                        <p:attrNameLst>
                                          <p:attrName>style.visibility</p:attrName>
                                        </p:attrNameLst>
                                      </p:cBhvr>
                                      <p:to>
                                        <p:strVal val="visible"/>
                                      </p:to>
                                    </p:set>
                                    <p:anim calcmode="lin" valueType="num">
                                      <p:cBhvr additive="base">
                                        <p:cTn id="7" dur="2000" fill="hold"/>
                                        <p:tgtEl>
                                          <p:spTgt spid="151554"/>
                                        </p:tgtEl>
                                        <p:attrNameLst>
                                          <p:attrName>ppt_x</p:attrName>
                                        </p:attrNameLst>
                                      </p:cBhvr>
                                      <p:tavLst>
                                        <p:tav tm="0">
                                          <p:val>
                                            <p:strVal val="1+#ppt_w/2"/>
                                          </p:val>
                                        </p:tav>
                                        <p:tav tm="100000">
                                          <p:val>
                                            <p:strVal val="#ppt_x"/>
                                          </p:val>
                                        </p:tav>
                                      </p:tavLst>
                                    </p:anim>
                                    <p:anim calcmode="lin" valueType="num">
                                      <p:cBhvr additive="base">
                                        <p:cTn id="8" dur="2000" fill="hold"/>
                                        <p:tgtEl>
                                          <p:spTgt spid="15155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151555">
                                            <p:txEl>
                                              <p:pRg st="0" end="0"/>
                                            </p:txEl>
                                          </p:spTgt>
                                        </p:tgtEl>
                                        <p:attrNameLst>
                                          <p:attrName>style.visibility</p:attrName>
                                        </p:attrNameLst>
                                      </p:cBhvr>
                                      <p:to>
                                        <p:strVal val="visible"/>
                                      </p:to>
                                    </p:set>
                                    <p:anim calcmode="lin" valueType="num">
                                      <p:cBhvr additive="base">
                                        <p:cTn id="12" dur="2000" fill="hold"/>
                                        <p:tgtEl>
                                          <p:spTgt spid="151555">
                                            <p:txEl>
                                              <p:pRg st="0" end="0"/>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151555">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000"/>
                            </p:stCondLst>
                            <p:childTnLst>
                              <p:par>
                                <p:cTn id="15" presetID="2" presetClass="entr" presetSubtype="2" fill="hold" grpId="0" nodeType="afterEffect">
                                  <p:stCondLst>
                                    <p:cond delay="0"/>
                                  </p:stCondLst>
                                  <p:childTnLst>
                                    <p:set>
                                      <p:cBhvr>
                                        <p:cTn id="16" dur="1" fill="hold">
                                          <p:stCondLst>
                                            <p:cond delay="0"/>
                                          </p:stCondLst>
                                        </p:cTn>
                                        <p:tgtEl>
                                          <p:spTgt spid="151555">
                                            <p:txEl>
                                              <p:pRg st="2" end="2"/>
                                            </p:txEl>
                                          </p:spTgt>
                                        </p:tgtEl>
                                        <p:attrNameLst>
                                          <p:attrName>style.visibility</p:attrName>
                                        </p:attrNameLst>
                                      </p:cBhvr>
                                      <p:to>
                                        <p:strVal val="visible"/>
                                      </p:to>
                                    </p:set>
                                    <p:anim calcmode="lin" valueType="num">
                                      <p:cBhvr additive="base">
                                        <p:cTn id="17" dur="2000" fill="hold"/>
                                        <p:tgtEl>
                                          <p:spTgt spid="151555">
                                            <p:txEl>
                                              <p:pRg st="2" end="2"/>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15155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p:bldP spid="151555"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1043190" y="125412"/>
            <a:ext cx="10363200" cy="1143000"/>
          </a:xfrm>
        </p:spPr>
        <p:txBody>
          <a:bodyPr/>
          <a:lstStyle/>
          <a:p>
            <a:pPr eaLnBrk="1" hangingPunct="1">
              <a:defRPr/>
            </a:pPr>
            <a:r>
              <a:rPr lang="fr-FR" sz="4000" b="1" baseline="2000" dirty="0">
                <a:effectLst>
                  <a:outerShdw blurRad="38100" dist="38100" dir="2700000" algn="tl">
                    <a:srgbClr val="FFFFFF"/>
                  </a:outerShdw>
                </a:effectLst>
                <a:latin typeface="Times New Roman" pitchFamily="18" charset="0"/>
              </a:rPr>
              <a:t>4 juin 1916</a:t>
            </a:r>
          </a:p>
        </p:txBody>
      </p:sp>
      <p:sp>
        <p:nvSpPr>
          <p:cNvPr id="153603" name="Rectangle 3"/>
          <p:cNvSpPr>
            <a:spLocks noGrp="1" noChangeArrowheads="1"/>
          </p:cNvSpPr>
          <p:nvPr>
            <p:ph type="body" sz="half" idx="1"/>
          </p:nvPr>
        </p:nvSpPr>
        <p:spPr>
          <a:xfrm>
            <a:off x="1043190" y="1981200"/>
            <a:ext cx="10496280" cy="3608388"/>
          </a:xfrm>
        </p:spPr>
        <p:txBody>
          <a:bodyPr/>
          <a:lstStyle/>
          <a:p>
            <a:pPr eaLnBrk="1" hangingPunct="1">
              <a:lnSpc>
                <a:spcPts val="4000"/>
              </a:lnSpc>
            </a:pPr>
            <a:r>
              <a:rPr lang="fr-FR" sz="2800" dirty="0">
                <a:latin typeface="Times New Roman" pitchFamily="18" charset="0"/>
              </a:rPr>
              <a:t>Les journées de la taxe vicinale étant converties en tâches, considérant que le tarif de conversion en tâches proposé par le service vicinal en usage à Favars depuis 1913 et que par suite des évènements actuels la main d’œuvre est devenue très rare et que par suite elle a augmenté dans une proportion considérable il est voté une augmentation minimum de 50% du tarif de conversion des tâches en usage dans la commune</a:t>
            </a:r>
          </a:p>
        </p:txBody>
      </p:sp>
      <p:sp>
        <p:nvSpPr>
          <p:cNvPr id="29700"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170573452"/>
      </p:ext>
    </p:extLst>
  </p:cSld>
  <p:clrMapOvr>
    <a:masterClrMapping/>
  </p:clrMapOvr>
  <p:transition advClick="0" advTm="2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3602"/>
                                        </p:tgtEl>
                                        <p:attrNameLst>
                                          <p:attrName>style.visibility</p:attrName>
                                        </p:attrNameLst>
                                      </p:cBhvr>
                                      <p:to>
                                        <p:strVal val="visible"/>
                                      </p:to>
                                    </p:set>
                                    <p:anim calcmode="lin" valueType="num">
                                      <p:cBhvr additive="base">
                                        <p:cTn id="7" dur="2000" fill="hold"/>
                                        <p:tgtEl>
                                          <p:spTgt spid="153602"/>
                                        </p:tgtEl>
                                        <p:attrNameLst>
                                          <p:attrName>ppt_x</p:attrName>
                                        </p:attrNameLst>
                                      </p:cBhvr>
                                      <p:tavLst>
                                        <p:tav tm="0">
                                          <p:val>
                                            <p:strVal val="1+#ppt_w/2"/>
                                          </p:val>
                                        </p:tav>
                                        <p:tav tm="100000">
                                          <p:val>
                                            <p:strVal val="#ppt_x"/>
                                          </p:val>
                                        </p:tav>
                                      </p:tavLst>
                                    </p:anim>
                                    <p:anim calcmode="lin" valueType="num">
                                      <p:cBhvr additive="base">
                                        <p:cTn id="8" dur="2000" fill="hold"/>
                                        <p:tgtEl>
                                          <p:spTgt spid="15360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153603">
                                            <p:txEl>
                                              <p:pRg st="0" end="0"/>
                                            </p:txEl>
                                          </p:spTgt>
                                        </p:tgtEl>
                                        <p:attrNameLst>
                                          <p:attrName>style.visibility</p:attrName>
                                        </p:attrNameLst>
                                      </p:cBhvr>
                                      <p:to>
                                        <p:strVal val="visible"/>
                                      </p:to>
                                    </p:set>
                                    <p:anim calcmode="lin" valueType="num">
                                      <p:cBhvr additive="base">
                                        <p:cTn id="12" dur="2000" fill="hold"/>
                                        <p:tgtEl>
                                          <p:spTgt spid="153603">
                                            <p:txEl>
                                              <p:pRg st="0" end="0"/>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15360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p:bldP spid="15360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1068946" y="190500"/>
            <a:ext cx="10363200" cy="1143000"/>
          </a:xfrm>
        </p:spPr>
        <p:txBody>
          <a:bodyPr/>
          <a:lstStyle/>
          <a:p>
            <a:pPr eaLnBrk="1" hangingPunct="1">
              <a:defRPr/>
            </a:pPr>
            <a:r>
              <a:rPr lang="fr-FR" sz="4000" b="1" baseline="2000" dirty="0">
                <a:effectLst>
                  <a:outerShdw blurRad="38100" dist="38100" dir="2700000" algn="tl">
                    <a:srgbClr val="FFFFFF"/>
                  </a:outerShdw>
                </a:effectLst>
                <a:latin typeface="Times New Roman" pitchFamily="18" charset="0"/>
              </a:rPr>
              <a:t>4 juin 1916</a:t>
            </a:r>
          </a:p>
        </p:txBody>
      </p:sp>
      <p:sp>
        <p:nvSpPr>
          <p:cNvPr id="179203" name="Rectangle 3"/>
          <p:cNvSpPr>
            <a:spLocks noGrp="1" noChangeArrowheads="1"/>
          </p:cNvSpPr>
          <p:nvPr>
            <p:ph type="body" sz="half" idx="1"/>
          </p:nvPr>
        </p:nvSpPr>
        <p:spPr>
          <a:xfrm>
            <a:off x="1068946" y="1981200"/>
            <a:ext cx="10109916" cy="4114800"/>
          </a:xfrm>
        </p:spPr>
        <p:txBody>
          <a:bodyPr/>
          <a:lstStyle/>
          <a:p>
            <a:pPr eaLnBrk="1" hangingPunct="1"/>
            <a:r>
              <a:rPr lang="fr-FR" sz="2800" dirty="0">
                <a:latin typeface="Times New Roman" pitchFamily="18" charset="0"/>
              </a:rPr>
              <a:t>Admission au bénéfice de l’allocation pour les femmes en couches et sur la liste des personnes admises à l’assistance médicale gratuite des femmes GENESTE du Bois de Biard et LACOMBE du Bourg</a:t>
            </a:r>
          </a:p>
        </p:txBody>
      </p:sp>
      <p:sp>
        <p:nvSpPr>
          <p:cNvPr id="30724"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2379771016"/>
      </p:ext>
    </p:extLst>
  </p:cSld>
  <p:clrMapOvr>
    <a:masterClrMapping/>
  </p:clrMapOvr>
  <p:transition advClick="0" advTm="15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9202"/>
                                        </p:tgtEl>
                                        <p:attrNameLst>
                                          <p:attrName>style.visibility</p:attrName>
                                        </p:attrNameLst>
                                      </p:cBhvr>
                                      <p:to>
                                        <p:strVal val="visible"/>
                                      </p:to>
                                    </p:set>
                                    <p:anim calcmode="lin" valueType="num">
                                      <p:cBhvr additive="base">
                                        <p:cTn id="7" dur="2000" fill="hold"/>
                                        <p:tgtEl>
                                          <p:spTgt spid="179202"/>
                                        </p:tgtEl>
                                        <p:attrNameLst>
                                          <p:attrName>ppt_x</p:attrName>
                                        </p:attrNameLst>
                                      </p:cBhvr>
                                      <p:tavLst>
                                        <p:tav tm="0">
                                          <p:val>
                                            <p:strVal val="1+#ppt_w/2"/>
                                          </p:val>
                                        </p:tav>
                                        <p:tav tm="100000">
                                          <p:val>
                                            <p:strVal val="#ppt_x"/>
                                          </p:val>
                                        </p:tav>
                                      </p:tavLst>
                                    </p:anim>
                                    <p:anim calcmode="lin" valueType="num">
                                      <p:cBhvr additive="base">
                                        <p:cTn id="8" dur="2000" fill="hold"/>
                                        <p:tgtEl>
                                          <p:spTgt spid="17920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 presetClass="entr" presetSubtype="2" fill="hold" nodeType="afterEffect">
                                  <p:stCondLst>
                                    <p:cond delay="0"/>
                                  </p:stCondLst>
                                  <p:childTnLst>
                                    <p:set>
                                      <p:cBhvr>
                                        <p:cTn id="11" dur="1" fill="hold">
                                          <p:stCondLst>
                                            <p:cond delay="0"/>
                                          </p:stCondLst>
                                        </p:cTn>
                                        <p:tgtEl>
                                          <p:spTgt spid="179203">
                                            <p:txEl>
                                              <p:pRg st="0" end="0"/>
                                            </p:txEl>
                                          </p:spTgt>
                                        </p:tgtEl>
                                        <p:attrNameLst>
                                          <p:attrName>style.visibility</p:attrName>
                                        </p:attrNameLst>
                                      </p:cBhvr>
                                      <p:to>
                                        <p:strVal val="visible"/>
                                      </p:to>
                                    </p:set>
                                    <p:anim calcmode="lin" valueType="num">
                                      <p:cBhvr additive="base">
                                        <p:cTn id="12" dur="2000" fill="hold"/>
                                        <p:tgtEl>
                                          <p:spTgt spid="179203">
                                            <p:txEl>
                                              <p:pRg st="0" end="0"/>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17920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123745" y="0"/>
            <a:ext cx="7770812" cy="1439862"/>
          </a:xfrm>
        </p:spPr>
        <p:txBody>
          <a:bodyPr/>
          <a:lstStyle/>
          <a:p>
            <a:pPr algn="ctr" eaLnBrk="1" hangingPunct="1">
              <a:defRPr/>
            </a:pPr>
            <a:r>
              <a:rPr lang="fr-FR" sz="4800" b="1" baseline="2000" dirty="0">
                <a:effectLst>
                  <a:outerShdw blurRad="38100" dist="38100" dir="2700000" algn="tl">
                    <a:srgbClr val="FFFFFF"/>
                  </a:outerShdw>
                </a:effectLst>
                <a:latin typeface="Times New Roman" pitchFamily="18" charset="0"/>
              </a:rPr>
              <a:t>Le Conseil Municipal de FAVARS</a:t>
            </a:r>
          </a:p>
        </p:txBody>
      </p:sp>
      <p:sp>
        <p:nvSpPr>
          <p:cNvPr id="134147" name="Rectangle 3"/>
          <p:cNvSpPr>
            <a:spLocks noGrp="1" noChangeArrowheads="1"/>
          </p:cNvSpPr>
          <p:nvPr>
            <p:ph type="body" sz="half" idx="1"/>
          </p:nvPr>
        </p:nvSpPr>
        <p:spPr>
          <a:xfrm>
            <a:off x="1785168" y="1569700"/>
            <a:ext cx="10121082" cy="4392612"/>
          </a:xfrm>
        </p:spPr>
        <p:txBody>
          <a:bodyPr>
            <a:normAutofit fontScale="77500" lnSpcReduction="20000"/>
          </a:bodyPr>
          <a:lstStyle/>
          <a:p>
            <a:pPr eaLnBrk="1" hangingPunct="1">
              <a:lnSpc>
                <a:spcPts val="4000"/>
              </a:lnSpc>
            </a:pPr>
            <a:r>
              <a:rPr lang="fr-FR" sz="2800" dirty="0">
                <a:latin typeface="Times New Roman" pitchFamily="18" charset="0"/>
              </a:rPr>
              <a:t>Le Maire </a:t>
            </a:r>
            <a:r>
              <a:rPr lang="fr-FR" sz="2800" b="1" dirty="0">
                <a:latin typeface="Times New Roman" pitchFamily="18" charset="0"/>
              </a:rPr>
              <a:t>M. Louis FARGE</a:t>
            </a:r>
            <a:r>
              <a:rPr lang="fr-FR" sz="2800" dirty="0">
                <a:latin typeface="Times New Roman" pitchFamily="18" charset="0"/>
              </a:rPr>
              <a:t> est absent à partir du mois d’avril 1914. Il est malade et décèdera le 6 avril 1918</a:t>
            </a:r>
          </a:p>
          <a:p>
            <a:pPr eaLnBrk="1" hangingPunct="1">
              <a:buFont typeface="Wingdings" pitchFamily="2" charset="2"/>
              <a:buNone/>
            </a:pPr>
            <a:endParaRPr lang="fr-FR" sz="1100" dirty="0">
              <a:latin typeface="Times New Roman" pitchFamily="18" charset="0"/>
            </a:endParaRPr>
          </a:p>
          <a:p>
            <a:pPr eaLnBrk="1" hangingPunct="1">
              <a:lnSpc>
                <a:spcPts val="4000"/>
              </a:lnSpc>
            </a:pPr>
            <a:r>
              <a:rPr lang="fr-FR" sz="2800" dirty="0">
                <a:latin typeface="Times New Roman" pitchFamily="18" charset="0"/>
              </a:rPr>
              <a:t>l’Adjoint </a:t>
            </a:r>
            <a:r>
              <a:rPr lang="fr-FR" sz="2800" b="1" dirty="0">
                <a:latin typeface="Times New Roman" pitchFamily="18" charset="0"/>
              </a:rPr>
              <a:t>M. Noël MARTINIE</a:t>
            </a:r>
            <a:r>
              <a:rPr lang="fr-FR" sz="2800" dirty="0">
                <a:latin typeface="Times New Roman" pitchFamily="18" charset="0"/>
              </a:rPr>
              <a:t> préside le Conseil durant toute la période de 1914 à 1919</a:t>
            </a:r>
          </a:p>
          <a:p>
            <a:pPr eaLnBrk="1" hangingPunct="1">
              <a:buFont typeface="Wingdings" pitchFamily="2" charset="2"/>
              <a:buNone/>
            </a:pPr>
            <a:endParaRPr lang="fr-FR" sz="1100" dirty="0">
              <a:latin typeface="Times New Roman" pitchFamily="18" charset="0"/>
            </a:endParaRPr>
          </a:p>
          <a:p>
            <a:pPr eaLnBrk="1" hangingPunct="1">
              <a:lnSpc>
                <a:spcPts val="4000"/>
              </a:lnSpc>
            </a:pPr>
            <a:r>
              <a:rPr lang="fr-FR" sz="2800" dirty="0">
                <a:latin typeface="Times New Roman" pitchFamily="18" charset="0"/>
              </a:rPr>
              <a:t>Les Conseillers Municipaux : </a:t>
            </a:r>
            <a:r>
              <a:rPr lang="fr-FR" sz="2800" b="1" dirty="0">
                <a:latin typeface="Times New Roman" pitchFamily="18" charset="0"/>
              </a:rPr>
              <a:t>MM. BOSSOUTROT Pierre, CHAVEROCHE Jean, CHAZARIN Baptiste, CHAZARIN Pierre, COMBROUX, DRULIOLLES Jean, LACROIX Martin, LEYRAT Etienne, MATHOU Louis et MURAT Pierre</a:t>
            </a:r>
          </a:p>
        </p:txBody>
      </p:sp>
    </p:spTree>
    <p:extLst>
      <p:ext uri="{BB962C8B-B14F-4D97-AF65-F5344CB8AC3E}">
        <p14:creationId xmlns:p14="http://schemas.microsoft.com/office/powerpoint/2010/main" val="3044274534"/>
      </p:ext>
    </p:extLst>
  </p:cSld>
  <p:clrMapOvr>
    <a:masterClrMapping/>
  </p:clrMapOvr>
  <p:transition advClick="0" advTm="25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34147">
                                            <p:txEl>
                                              <p:pRg st="0" end="0"/>
                                            </p:txEl>
                                          </p:spTgt>
                                        </p:tgtEl>
                                        <p:attrNameLst>
                                          <p:attrName>style.visibility</p:attrName>
                                        </p:attrNameLst>
                                      </p:cBhvr>
                                      <p:to>
                                        <p:strVal val="visible"/>
                                      </p:to>
                                    </p:set>
                                    <p:animEffect transition="in" filter="box(in)">
                                      <p:cBhvr>
                                        <p:cTn id="7" dur="500"/>
                                        <p:tgtEl>
                                          <p:spTgt spid="134147">
                                            <p:txEl>
                                              <p:pRg st="0" end="0"/>
                                            </p:txEl>
                                          </p:spTgt>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34147">
                                            <p:txEl>
                                              <p:pRg st="2" end="2"/>
                                            </p:txEl>
                                          </p:spTgt>
                                        </p:tgtEl>
                                        <p:attrNameLst>
                                          <p:attrName>style.visibility</p:attrName>
                                        </p:attrNameLst>
                                      </p:cBhvr>
                                      <p:to>
                                        <p:strVal val="visible"/>
                                      </p:to>
                                    </p:set>
                                    <p:animEffect transition="in" filter="box(in)">
                                      <p:cBhvr>
                                        <p:cTn id="11" dur="500"/>
                                        <p:tgtEl>
                                          <p:spTgt spid="134147">
                                            <p:txEl>
                                              <p:pRg st="2" end="2"/>
                                            </p:txEl>
                                          </p:spTgt>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134147">
                                            <p:txEl>
                                              <p:pRg st="4" end="4"/>
                                            </p:txEl>
                                          </p:spTgt>
                                        </p:tgtEl>
                                        <p:attrNameLst>
                                          <p:attrName>style.visibility</p:attrName>
                                        </p:attrNameLst>
                                      </p:cBhvr>
                                      <p:to>
                                        <p:strVal val="visible"/>
                                      </p:to>
                                    </p:set>
                                    <p:animEffect transition="in" filter="box(in)">
                                      <p:cBhvr>
                                        <p:cTn id="15" dur="500"/>
                                        <p:tgtEl>
                                          <p:spTgt spid="134147">
                                            <p:txEl>
                                              <p:pRg st="4" end="4"/>
                                            </p:txEl>
                                          </p:spTgt>
                                        </p:tgtEl>
                                      </p:cBhvr>
                                    </p:animEffect>
                                  </p:childTnLst>
                                </p:cTn>
                              </p:par>
                            </p:childTnLst>
                          </p:cTn>
                        </p:par>
                        <p:par>
                          <p:cTn id="16" fill="hold">
                            <p:stCondLst>
                              <p:cond delay="1500"/>
                            </p:stCondLst>
                            <p:childTnLst>
                              <p:par>
                                <p:cTn id="17" presetID="2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34147">
                                            <p:txEl>
                                              <p:pRg st="0" end="0"/>
                                            </p:txEl>
                                          </p:spTgt>
                                        </p:tgtEl>
                                      </p:cBhvr>
                                    </p:animEffect>
                                    <p:set>
                                      <p:cBhvr>
                                        <p:cTn id="31" dur="1" fill="hold">
                                          <p:stCondLst>
                                            <p:cond delay="499"/>
                                          </p:stCondLst>
                                        </p:cTn>
                                        <p:tgtEl>
                                          <p:spTgt spid="134147">
                                            <p:txEl>
                                              <p:pRg st="0" end="0"/>
                                            </p:txEl>
                                          </p:spTgt>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34147">
                                            <p:txEl>
                                              <p:pRg st="2" end="2"/>
                                            </p:txEl>
                                          </p:spTgt>
                                        </p:tgtEl>
                                      </p:cBhvr>
                                    </p:animEffect>
                                    <p:set>
                                      <p:cBhvr>
                                        <p:cTn id="36" dur="1" fill="hold">
                                          <p:stCondLst>
                                            <p:cond delay="499"/>
                                          </p:stCondLst>
                                        </p:cTn>
                                        <p:tgtEl>
                                          <p:spTgt spid="134147">
                                            <p:txEl>
                                              <p:pRg st="2" end="2"/>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34147">
                                            <p:txEl>
                                              <p:pRg st="4" end="4"/>
                                            </p:txEl>
                                          </p:spTgt>
                                        </p:tgtEl>
                                      </p:cBhvr>
                                    </p:animEffect>
                                    <p:set>
                                      <p:cBhvr>
                                        <p:cTn id="41" dur="1" fill="hold">
                                          <p:stCondLst>
                                            <p:cond delay="499"/>
                                          </p:stCondLst>
                                        </p:cTn>
                                        <p:tgtEl>
                                          <p:spTgt spid="134147">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4147" grpId="0" build="p"/>
      <p:bldP spid="134147" grpId="1"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defRPr/>
            </a:pPr>
            <a:r>
              <a:rPr lang="fr-FR" sz="4800" b="1" baseline="2000">
                <a:effectLst>
                  <a:outerShdw blurRad="38100" dist="38100" dir="2700000" algn="tl">
                    <a:srgbClr val="FFFFFF"/>
                  </a:outerShdw>
                </a:effectLst>
                <a:latin typeface="Times New Roman" pitchFamily="18" charset="0"/>
              </a:rPr>
              <a:t>Session ordinaire d’août 1916</a:t>
            </a:r>
            <a:br>
              <a:rPr lang="fr-FR" sz="4800" b="1" baseline="2000">
                <a:effectLst>
                  <a:outerShdw blurRad="38100" dist="38100" dir="2700000" algn="tl">
                    <a:srgbClr val="FFFFFF"/>
                  </a:outerShdw>
                </a:effectLst>
                <a:latin typeface="Times New Roman" pitchFamily="18" charset="0"/>
              </a:rPr>
            </a:br>
            <a:r>
              <a:rPr lang="fr-FR" sz="4000" b="1" baseline="2000">
                <a:effectLst>
                  <a:outerShdw blurRad="38100" dist="38100" dir="2700000" algn="tl">
                    <a:srgbClr val="FFFFFF"/>
                  </a:outerShdw>
                </a:effectLst>
                <a:latin typeface="Times New Roman" pitchFamily="18" charset="0"/>
              </a:rPr>
              <a:t>3 septembre 1916</a:t>
            </a:r>
          </a:p>
        </p:txBody>
      </p:sp>
      <p:sp>
        <p:nvSpPr>
          <p:cNvPr id="31747"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pic>
        <p:nvPicPr>
          <p:cNvPr id="31748" name="Picture 5" descr="LEYRAT Etienne 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125" y="2924175"/>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0" name="Rectangle 6"/>
          <p:cNvSpPr>
            <a:spLocks noChangeArrowheads="1"/>
          </p:cNvSpPr>
          <p:nvPr/>
        </p:nvSpPr>
        <p:spPr bwMode="auto">
          <a:xfrm>
            <a:off x="3071813" y="2133601"/>
            <a:ext cx="7200900"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80000"/>
              </a:lnSpc>
              <a:spcBef>
                <a:spcPct val="20000"/>
              </a:spcBef>
              <a:spcAft>
                <a:spcPct val="0"/>
              </a:spcAft>
              <a:buClr>
                <a:srgbClr val="E09142"/>
              </a:buClr>
              <a:buSzPct val="85000"/>
              <a:buFont typeface="Wingdings" pitchFamily="2" charset="2"/>
              <a:buChar char="n"/>
            </a:pPr>
            <a:r>
              <a:rPr lang="fr-FR" sz="2000">
                <a:solidFill>
                  <a:srgbClr val="333333"/>
                </a:solidFill>
                <a:latin typeface="Times New Roman" pitchFamily="18" charset="0"/>
              </a:rPr>
              <a:t> Absents : </a:t>
            </a:r>
            <a:r>
              <a:rPr lang="fr-FR" sz="2000" b="1">
                <a:solidFill>
                  <a:srgbClr val="333333"/>
                </a:solidFill>
                <a:latin typeface="Times New Roman" pitchFamily="18" charset="0"/>
              </a:rPr>
              <a:t>MM CHAVEROCHE, COMBROUX, MATHOU mobilisés</a:t>
            </a:r>
          </a:p>
          <a:p>
            <a:pPr fontAlgn="base">
              <a:lnSpc>
                <a:spcPct val="80000"/>
              </a:lnSpc>
              <a:spcBef>
                <a:spcPct val="20000"/>
              </a:spcBef>
              <a:spcAft>
                <a:spcPct val="0"/>
              </a:spcAft>
              <a:buClr>
                <a:srgbClr val="E09142"/>
              </a:buClr>
              <a:buSzPct val="85000"/>
              <a:buFont typeface="Wingdings" pitchFamily="2" charset="2"/>
              <a:buNone/>
            </a:pPr>
            <a:endParaRPr lang="fr-FR" sz="2800" b="1">
              <a:solidFill>
                <a:srgbClr val="333333"/>
              </a:solidFill>
              <a:latin typeface="Times New Roman" pitchFamily="18" charset="0"/>
            </a:endParaRPr>
          </a:p>
        </p:txBody>
      </p:sp>
    </p:spTree>
    <p:extLst>
      <p:ext uri="{BB962C8B-B14F-4D97-AF65-F5344CB8AC3E}">
        <p14:creationId xmlns:p14="http://schemas.microsoft.com/office/powerpoint/2010/main" val="3887753256"/>
      </p:ext>
    </p:extLst>
  </p:cSld>
  <p:clrMapOvr>
    <a:masterClrMapping/>
  </p:clrMapOvr>
  <p:transition advClick="0" advTm="16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4626"/>
                                        </p:tgtEl>
                                        <p:attrNameLst>
                                          <p:attrName>style.visibility</p:attrName>
                                        </p:attrNameLst>
                                      </p:cBhvr>
                                      <p:to>
                                        <p:strVal val="visible"/>
                                      </p:to>
                                    </p:set>
                                    <p:anim calcmode="lin" valueType="num">
                                      <p:cBhvr additive="base">
                                        <p:cTn id="7" dur="2000" fill="hold"/>
                                        <p:tgtEl>
                                          <p:spTgt spid="154626"/>
                                        </p:tgtEl>
                                        <p:attrNameLst>
                                          <p:attrName>ppt_x</p:attrName>
                                        </p:attrNameLst>
                                      </p:cBhvr>
                                      <p:tavLst>
                                        <p:tav tm="0">
                                          <p:val>
                                            <p:strVal val="1+#ppt_w/2"/>
                                          </p:val>
                                        </p:tav>
                                        <p:tav tm="100000">
                                          <p:val>
                                            <p:strVal val="#ppt_x"/>
                                          </p:val>
                                        </p:tav>
                                      </p:tavLst>
                                    </p:anim>
                                    <p:anim calcmode="lin" valueType="num">
                                      <p:cBhvr additive="base">
                                        <p:cTn id="8" dur="2000" fill="hold"/>
                                        <p:tgtEl>
                                          <p:spTgt spid="15462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40" presetClass="entr" presetSubtype="0" fill="hold" grpId="0" nodeType="afterEffect">
                                  <p:stCondLst>
                                    <p:cond delay="0"/>
                                  </p:stCondLst>
                                  <p:iterate type="lt">
                                    <p:tmPct val="10000"/>
                                  </p:iterate>
                                  <p:childTnLst>
                                    <p:set>
                                      <p:cBhvr>
                                        <p:cTn id="11" dur="1" fill="hold">
                                          <p:stCondLst>
                                            <p:cond delay="0"/>
                                          </p:stCondLst>
                                        </p:cTn>
                                        <p:tgtEl>
                                          <p:spTgt spid="154630"/>
                                        </p:tgtEl>
                                        <p:attrNameLst>
                                          <p:attrName>style.visibility</p:attrName>
                                        </p:attrNameLst>
                                      </p:cBhvr>
                                      <p:to>
                                        <p:strVal val="visible"/>
                                      </p:to>
                                    </p:set>
                                    <p:animEffect transition="in" filter="fade">
                                      <p:cBhvr>
                                        <p:cTn id="12" dur="500"/>
                                        <p:tgtEl>
                                          <p:spTgt spid="154630"/>
                                        </p:tgtEl>
                                      </p:cBhvr>
                                    </p:animEffect>
                                    <p:anim calcmode="lin" valueType="num">
                                      <p:cBhvr>
                                        <p:cTn id="13" dur="500" fill="hold"/>
                                        <p:tgtEl>
                                          <p:spTgt spid="154630"/>
                                        </p:tgtEl>
                                        <p:attrNameLst>
                                          <p:attrName>ppt_x</p:attrName>
                                        </p:attrNameLst>
                                      </p:cBhvr>
                                      <p:tavLst>
                                        <p:tav tm="0">
                                          <p:val>
                                            <p:strVal val="#ppt_x-.1"/>
                                          </p:val>
                                        </p:tav>
                                        <p:tav tm="100000">
                                          <p:val>
                                            <p:strVal val="#ppt_x"/>
                                          </p:val>
                                        </p:tav>
                                      </p:tavLst>
                                    </p:anim>
                                    <p:anim calcmode="lin" valueType="num">
                                      <p:cBhvr>
                                        <p:cTn id="14" dur="500" fill="hold"/>
                                        <p:tgtEl>
                                          <p:spTgt spid="1546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6" grpId="0"/>
      <p:bldP spid="15463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4869" name="Picture 5" descr="LEYRAT Etienne 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2324" y="1143000"/>
            <a:ext cx="2913063" cy="41148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Rectangle 2"/>
          <p:cNvSpPr>
            <a:spLocks noGrp="1" noChangeArrowheads="1"/>
          </p:cNvSpPr>
          <p:nvPr>
            <p:ph type="title"/>
          </p:nvPr>
        </p:nvSpPr>
        <p:spPr>
          <a:xfrm>
            <a:off x="1006475" y="96044"/>
            <a:ext cx="10363200" cy="1143000"/>
          </a:xfrm>
        </p:spPr>
        <p:txBody>
          <a:bodyPr/>
          <a:lstStyle/>
          <a:p>
            <a:pPr eaLnBrk="1" hangingPunct="1">
              <a:defRPr/>
            </a:pPr>
            <a:r>
              <a:rPr lang="fr-FR" sz="4000" b="1" baseline="2000" dirty="0">
                <a:effectLst>
                  <a:outerShdw blurRad="38100" dist="38100" dir="2700000" algn="tl">
                    <a:srgbClr val="FFFFFF"/>
                  </a:outerShdw>
                </a:effectLst>
                <a:latin typeface="Times New Roman" pitchFamily="18" charset="0"/>
              </a:rPr>
              <a:t>3 septembre 1916</a:t>
            </a:r>
          </a:p>
        </p:txBody>
      </p:sp>
      <p:sp>
        <p:nvSpPr>
          <p:cNvPr id="164867" name="Rectangle 3"/>
          <p:cNvSpPr>
            <a:spLocks noGrp="1" noChangeArrowheads="1"/>
          </p:cNvSpPr>
          <p:nvPr>
            <p:ph type="body" sz="half" idx="1"/>
          </p:nvPr>
        </p:nvSpPr>
        <p:spPr>
          <a:xfrm>
            <a:off x="1068947" y="1981200"/>
            <a:ext cx="6395480" cy="1852614"/>
          </a:xfrm>
        </p:spPr>
        <p:txBody>
          <a:bodyPr>
            <a:normAutofit lnSpcReduction="10000"/>
          </a:bodyPr>
          <a:lstStyle/>
          <a:p>
            <a:pPr marL="0" indent="0" eaLnBrk="1" hangingPunct="1">
              <a:buNone/>
            </a:pPr>
            <a:r>
              <a:rPr lang="fr-FR" sz="2800" dirty="0">
                <a:latin typeface="Times New Roman" pitchFamily="18" charset="0"/>
              </a:rPr>
              <a:t>Le Conseiller </a:t>
            </a:r>
            <a:r>
              <a:rPr lang="fr-FR" sz="2800" b="1" dirty="0">
                <a:latin typeface="Times New Roman" pitchFamily="18" charset="0"/>
              </a:rPr>
              <a:t>Etienne LEYRAT </a:t>
            </a:r>
            <a:r>
              <a:rPr lang="fr-FR" sz="2800" dirty="0">
                <a:latin typeface="Times New Roman" pitchFamily="18" charset="0"/>
              </a:rPr>
              <a:t>est mort au champ d’honneur.</a:t>
            </a:r>
          </a:p>
          <a:p>
            <a:pPr marL="0" indent="0" eaLnBrk="1" hangingPunct="1">
              <a:buNone/>
            </a:pPr>
            <a:r>
              <a:rPr lang="fr-FR" sz="2800" dirty="0">
                <a:latin typeface="Times New Roman" pitchFamily="18" charset="0"/>
              </a:rPr>
              <a:t>Le Conseil à l’unanimité vote une adresse à la mémoire de ce brave </a:t>
            </a:r>
          </a:p>
        </p:txBody>
      </p:sp>
      <p:sp>
        <p:nvSpPr>
          <p:cNvPr id="32772"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
        <p:nvSpPr>
          <p:cNvPr id="164870" name="Rectangle 6"/>
          <p:cNvSpPr>
            <a:spLocks noChangeArrowheads="1"/>
          </p:cNvSpPr>
          <p:nvPr/>
        </p:nvSpPr>
        <p:spPr bwMode="auto">
          <a:xfrm>
            <a:off x="1006475" y="5661026"/>
            <a:ext cx="1107390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fr-FR" sz="2800" dirty="0">
                <a:solidFill>
                  <a:srgbClr val="333333"/>
                </a:solidFill>
                <a:latin typeface="Times New Roman" pitchFamily="18" charset="0"/>
              </a:rPr>
              <a:t>Il est tué à l’ennemi en juillet 1916 dans les combats de Verdun</a:t>
            </a:r>
          </a:p>
          <a:p>
            <a:pPr fontAlgn="base">
              <a:spcBef>
                <a:spcPct val="0"/>
              </a:spcBef>
              <a:spcAft>
                <a:spcPct val="0"/>
              </a:spcAft>
            </a:pPr>
            <a:r>
              <a:rPr lang="fr-FR" sz="2800" dirty="0">
                <a:solidFill>
                  <a:srgbClr val="333333"/>
                </a:solidFill>
                <a:latin typeface="Times New Roman" pitchFamily="18" charset="0"/>
              </a:rPr>
              <a:t>Il est âgé de 31 ans.</a:t>
            </a:r>
          </a:p>
        </p:txBody>
      </p:sp>
      <p:pic>
        <p:nvPicPr>
          <p:cNvPr id="164875" name="Picture 11" descr="leyr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614" y="3833814"/>
            <a:ext cx="2879725"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3999831"/>
      </p:ext>
    </p:extLst>
  </p:cSld>
  <p:clrMapOvr>
    <a:masterClrMapping/>
  </p:clrMapOvr>
  <p:transition advClick="0" advTm="20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64866"/>
                                        </p:tgtEl>
                                        <p:attrNameLst>
                                          <p:attrName>style.visibility</p:attrName>
                                        </p:attrNameLst>
                                      </p:cBhvr>
                                      <p:to>
                                        <p:strVal val="visible"/>
                                      </p:to>
                                    </p:set>
                                    <p:anim calcmode="lin" valueType="num">
                                      <p:cBhvr>
                                        <p:cTn id="7" dur="500" decel="50000" fill="hold">
                                          <p:stCondLst>
                                            <p:cond delay="0"/>
                                          </p:stCondLst>
                                        </p:cTn>
                                        <p:tgtEl>
                                          <p:spTgt spid="16486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486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4866"/>
                                        </p:tgtEl>
                                        <p:attrNameLst>
                                          <p:attrName>ppt_w</p:attrName>
                                        </p:attrNameLst>
                                      </p:cBhvr>
                                      <p:tavLst>
                                        <p:tav tm="0">
                                          <p:val>
                                            <p:strVal val="#ppt_w*.05"/>
                                          </p:val>
                                        </p:tav>
                                        <p:tav tm="100000">
                                          <p:val>
                                            <p:strVal val="#ppt_w"/>
                                          </p:val>
                                        </p:tav>
                                      </p:tavLst>
                                    </p:anim>
                                    <p:anim calcmode="lin" valueType="num">
                                      <p:cBhvr>
                                        <p:cTn id="10" dur="1000" fill="hold"/>
                                        <p:tgtEl>
                                          <p:spTgt spid="16486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486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486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486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4866"/>
                                        </p:tgtEl>
                                      </p:cBhvr>
                                    </p:animEffect>
                                  </p:childTnLst>
                                </p:cTn>
                              </p:par>
                            </p:childTnLst>
                          </p:cTn>
                        </p:par>
                        <p:par>
                          <p:cTn id="15" fill="hold" nodeType="afterGroup">
                            <p:stCondLst>
                              <p:cond delay="1000"/>
                            </p:stCondLst>
                            <p:childTnLst>
                              <p:par>
                                <p:cTn id="16" presetID="53" presetClass="entr" presetSubtype="0" fill="hold" grpId="0" nodeType="afterEffect">
                                  <p:stCondLst>
                                    <p:cond delay="0"/>
                                  </p:stCondLst>
                                  <p:childTnLst>
                                    <p:set>
                                      <p:cBhvr>
                                        <p:cTn id="17" dur="1" fill="hold">
                                          <p:stCondLst>
                                            <p:cond delay="0"/>
                                          </p:stCondLst>
                                        </p:cTn>
                                        <p:tgtEl>
                                          <p:spTgt spid="164867">
                                            <p:txEl>
                                              <p:pRg st="0" end="0"/>
                                            </p:txEl>
                                          </p:spTgt>
                                        </p:tgtEl>
                                        <p:attrNameLst>
                                          <p:attrName>style.visibility</p:attrName>
                                        </p:attrNameLst>
                                      </p:cBhvr>
                                      <p:to>
                                        <p:strVal val="visible"/>
                                      </p:to>
                                    </p:set>
                                    <p:anim calcmode="lin" valueType="num">
                                      <p:cBhvr>
                                        <p:cTn id="18" dur="1000" fill="hold"/>
                                        <p:tgtEl>
                                          <p:spTgt spid="164867">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164867">
                                            <p:txEl>
                                              <p:pRg st="0" end="0"/>
                                            </p:txEl>
                                          </p:spTgt>
                                        </p:tgtEl>
                                        <p:attrNameLst>
                                          <p:attrName>ppt_h</p:attrName>
                                        </p:attrNameLst>
                                      </p:cBhvr>
                                      <p:tavLst>
                                        <p:tav tm="0">
                                          <p:val>
                                            <p:fltVal val="0"/>
                                          </p:val>
                                        </p:tav>
                                        <p:tav tm="100000">
                                          <p:val>
                                            <p:strVal val="#ppt_h"/>
                                          </p:val>
                                        </p:tav>
                                      </p:tavLst>
                                    </p:anim>
                                    <p:animEffect transition="in" filter="fade">
                                      <p:cBhvr>
                                        <p:cTn id="20" dur="1000"/>
                                        <p:tgtEl>
                                          <p:spTgt spid="164867">
                                            <p:txEl>
                                              <p:pRg st="0" end="0"/>
                                            </p:txEl>
                                          </p:spTgt>
                                        </p:tgtEl>
                                      </p:cBhvr>
                                    </p:animEffect>
                                  </p:childTnLst>
                                </p:cTn>
                              </p:par>
                            </p:childTnLst>
                          </p:cTn>
                        </p:par>
                        <p:par>
                          <p:cTn id="21" fill="hold" nodeType="afterGroup">
                            <p:stCondLst>
                              <p:cond delay="2000"/>
                            </p:stCondLst>
                            <p:childTnLst>
                              <p:par>
                                <p:cTn id="22" presetID="53" presetClass="entr" presetSubtype="0" fill="hold" grpId="0" nodeType="afterEffect">
                                  <p:stCondLst>
                                    <p:cond delay="0"/>
                                  </p:stCondLst>
                                  <p:childTnLst>
                                    <p:set>
                                      <p:cBhvr>
                                        <p:cTn id="23" dur="1" fill="hold">
                                          <p:stCondLst>
                                            <p:cond delay="0"/>
                                          </p:stCondLst>
                                        </p:cTn>
                                        <p:tgtEl>
                                          <p:spTgt spid="164867">
                                            <p:txEl>
                                              <p:pRg st="1" end="1"/>
                                            </p:txEl>
                                          </p:spTgt>
                                        </p:tgtEl>
                                        <p:attrNameLst>
                                          <p:attrName>style.visibility</p:attrName>
                                        </p:attrNameLst>
                                      </p:cBhvr>
                                      <p:to>
                                        <p:strVal val="visible"/>
                                      </p:to>
                                    </p:set>
                                    <p:anim calcmode="lin" valueType="num">
                                      <p:cBhvr>
                                        <p:cTn id="24" dur="1000" fill="hold"/>
                                        <p:tgtEl>
                                          <p:spTgt spid="164867">
                                            <p:txEl>
                                              <p:pRg st="1" end="1"/>
                                            </p:txEl>
                                          </p:spTgt>
                                        </p:tgtEl>
                                        <p:attrNameLst>
                                          <p:attrName>ppt_w</p:attrName>
                                        </p:attrNameLst>
                                      </p:cBhvr>
                                      <p:tavLst>
                                        <p:tav tm="0">
                                          <p:val>
                                            <p:fltVal val="0"/>
                                          </p:val>
                                        </p:tav>
                                        <p:tav tm="100000">
                                          <p:val>
                                            <p:strVal val="#ppt_w"/>
                                          </p:val>
                                        </p:tav>
                                      </p:tavLst>
                                    </p:anim>
                                    <p:anim calcmode="lin" valueType="num">
                                      <p:cBhvr>
                                        <p:cTn id="25" dur="1000" fill="hold"/>
                                        <p:tgtEl>
                                          <p:spTgt spid="164867">
                                            <p:txEl>
                                              <p:pRg st="1" end="1"/>
                                            </p:txEl>
                                          </p:spTgt>
                                        </p:tgtEl>
                                        <p:attrNameLst>
                                          <p:attrName>ppt_h</p:attrName>
                                        </p:attrNameLst>
                                      </p:cBhvr>
                                      <p:tavLst>
                                        <p:tav tm="0">
                                          <p:val>
                                            <p:fltVal val="0"/>
                                          </p:val>
                                        </p:tav>
                                        <p:tav tm="100000">
                                          <p:val>
                                            <p:strVal val="#ppt_h"/>
                                          </p:val>
                                        </p:tav>
                                      </p:tavLst>
                                    </p:anim>
                                    <p:animEffect transition="in" filter="fade">
                                      <p:cBhvr>
                                        <p:cTn id="26" dur="1000"/>
                                        <p:tgtEl>
                                          <p:spTgt spid="164867">
                                            <p:txEl>
                                              <p:pRg st="1" end="1"/>
                                            </p:txEl>
                                          </p:spTgt>
                                        </p:tgtEl>
                                      </p:cBhvr>
                                    </p:animEffect>
                                  </p:childTnLst>
                                </p:cTn>
                              </p:par>
                            </p:childTnLst>
                          </p:cTn>
                        </p:par>
                        <p:par>
                          <p:cTn id="27" fill="hold" nodeType="afterGroup">
                            <p:stCondLst>
                              <p:cond delay="3000"/>
                            </p:stCondLst>
                            <p:childTnLst>
                              <p:par>
                                <p:cTn id="28" presetID="53" presetClass="entr" presetSubtype="0" fill="hold" nodeType="afterEffect">
                                  <p:stCondLst>
                                    <p:cond delay="0"/>
                                  </p:stCondLst>
                                  <p:childTnLst>
                                    <p:set>
                                      <p:cBhvr>
                                        <p:cTn id="29" dur="1" fill="hold">
                                          <p:stCondLst>
                                            <p:cond delay="0"/>
                                          </p:stCondLst>
                                        </p:cTn>
                                        <p:tgtEl>
                                          <p:spTgt spid="164869"/>
                                        </p:tgtEl>
                                        <p:attrNameLst>
                                          <p:attrName>style.visibility</p:attrName>
                                        </p:attrNameLst>
                                      </p:cBhvr>
                                      <p:to>
                                        <p:strVal val="visible"/>
                                      </p:to>
                                    </p:set>
                                    <p:anim calcmode="lin" valueType="num">
                                      <p:cBhvr>
                                        <p:cTn id="30" dur="2000" fill="hold"/>
                                        <p:tgtEl>
                                          <p:spTgt spid="164869"/>
                                        </p:tgtEl>
                                        <p:attrNameLst>
                                          <p:attrName>ppt_w</p:attrName>
                                        </p:attrNameLst>
                                      </p:cBhvr>
                                      <p:tavLst>
                                        <p:tav tm="0">
                                          <p:val>
                                            <p:fltVal val="0"/>
                                          </p:val>
                                        </p:tav>
                                        <p:tav tm="100000">
                                          <p:val>
                                            <p:strVal val="#ppt_w"/>
                                          </p:val>
                                        </p:tav>
                                      </p:tavLst>
                                    </p:anim>
                                    <p:anim calcmode="lin" valueType="num">
                                      <p:cBhvr>
                                        <p:cTn id="31" dur="2000" fill="hold"/>
                                        <p:tgtEl>
                                          <p:spTgt spid="164869"/>
                                        </p:tgtEl>
                                        <p:attrNameLst>
                                          <p:attrName>ppt_h</p:attrName>
                                        </p:attrNameLst>
                                      </p:cBhvr>
                                      <p:tavLst>
                                        <p:tav tm="0">
                                          <p:val>
                                            <p:fltVal val="0"/>
                                          </p:val>
                                        </p:tav>
                                        <p:tav tm="100000">
                                          <p:val>
                                            <p:strVal val="#ppt_h"/>
                                          </p:val>
                                        </p:tav>
                                      </p:tavLst>
                                    </p:anim>
                                    <p:animEffect transition="in" filter="fade">
                                      <p:cBhvr>
                                        <p:cTn id="32" dur="2000"/>
                                        <p:tgtEl>
                                          <p:spTgt spid="164869"/>
                                        </p:tgtEl>
                                      </p:cBhvr>
                                    </p:animEffect>
                                  </p:childTnLst>
                                </p:cTn>
                              </p:par>
                            </p:childTnLst>
                          </p:cTn>
                        </p:par>
                        <p:par>
                          <p:cTn id="33" fill="hold" nodeType="afterGroup">
                            <p:stCondLst>
                              <p:cond delay="5000"/>
                            </p:stCondLst>
                            <p:childTnLst>
                              <p:par>
                                <p:cTn id="34" presetID="15" presetClass="entr" presetSubtype="0" fill="hold" nodeType="afterEffect">
                                  <p:stCondLst>
                                    <p:cond delay="0"/>
                                  </p:stCondLst>
                                  <p:childTnLst>
                                    <p:set>
                                      <p:cBhvr>
                                        <p:cTn id="35" dur="1" fill="hold">
                                          <p:stCondLst>
                                            <p:cond delay="0"/>
                                          </p:stCondLst>
                                        </p:cTn>
                                        <p:tgtEl>
                                          <p:spTgt spid="164875"/>
                                        </p:tgtEl>
                                        <p:attrNameLst>
                                          <p:attrName>style.visibility</p:attrName>
                                        </p:attrNameLst>
                                      </p:cBhvr>
                                      <p:to>
                                        <p:strVal val="visible"/>
                                      </p:to>
                                    </p:set>
                                    <p:anim calcmode="lin" valueType="num">
                                      <p:cBhvr>
                                        <p:cTn id="36" dur="1000" fill="hold"/>
                                        <p:tgtEl>
                                          <p:spTgt spid="164875"/>
                                        </p:tgtEl>
                                        <p:attrNameLst>
                                          <p:attrName>ppt_w</p:attrName>
                                        </p:attrNameLst>
                                      </p:cBhvr>
                                      <p:tavLst>
                                        <p:tav tm="0">
                                          <p:val>
                                            <p:fltVal val="0"/>
                                          </p:val>
                                        </p:tav>
                                        <p:tav tm="100000">
                                          <p:val>
                                            <p:strVal val="#ppt_w"/>
                                          </p:val>
                                        </p:tav>
                                      </p:tavLst>
                                    </p:anim>
                                    <p:anim calcmode="lin" valueType="num">
                                      <p:cBhvr>
                                        <p:cTn id="37" dur="1000" fill="hold"/>
                                        <p:tgtEl>
                                          <p:spTgt spid="164875"/>
                                        </p:tgtEl>
                                        <p:attrNameLst>
                                          <p:attrName>ppt_h</p:attrName>
                                        </p:attrNameLst>
                                      </p:cBhvr>
                                      <p:tavLst>
                                        <p:tav tm="0">
                                          <p:val>
                                            <p:fltVal val="0"/>
                                          </p:val>
                                        </p:tav>
                                        <p:tav tm="100000">
                                          <p:val>
                                            <p:strVal val="#ppt_h"/>
                                          </p:val>
                                        </p:tav>
                                      </p:tavLst>
                                    </p:anim>
                                    <p:anim calcmode="lin" valueType="num">
                                      <p:cBhvr>
                                        <p:cTn id="38" dur="1000" fill="hold"/>
                                        <p:tgtEl>
                                          <p:spTgt spid="164875"/>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64875"/>
                                        </p:tgtEl>
                                        <p:attrNameLst>
                                          <p:attrName>ppt_y</p:attrName>
                                        </p:attrNameLst>
                                      </p:cBhvr>
                                      <p:tavLst>
                                        <p:tav tm="0" fmla="#ppt_y+(sin(-2*pi*(1-$))*-#ppt_x+cos(-2*pi*(1-$))*(1-#ppt_y))*(1-$)">
                                          <p:val>
                                            <p:fltVal val="0"/>
                                          </p:val>
                                        </p:tav>
                                        <p:tav tm="100000">
                                          <p:val>
                                            <p:fltVal val="1"/>
                                          </p:val>
                                        </p:tav>
                                      </p:tavLst>
                                    </p:anim>
                                  </p:childTnLst>
                                </p:cTn>
                              </p:par>
                            </p:childTnLst>
                          </p:cTn>
                        </p:par>
                        <p:par>
                          <p:cTn id="40" fill="hold" nodeType="afterGroup">
                            <p:stCondLst>
                              <p:cond delay="6000"/>
                            </p:stCondLst>
                            <p:childTnLst>
                              <p:par>
                                <p:cTn id="41" presetID="10" presetClass="entr" presetSubtype="0" fill="hold" nodeType="afterEffect">
                                  <p:stCondLst>
                                    <p:cond delay="0"/>
                                  </p:stCondLst>
                                  <p:childTnLst>
                                    <p:set>
                                      <p:cBhvr>
                                        <p:cTn id="42" dur="1" fill="hold">
                                          <p:stCondLst>
                                            <p:cond delay="0"/>
                                          </p:stCondLst>
                                        </p:cTn>
                                        <p:tgtEl>
                                          <p:spTgt spid="164870">
                                            <p:txEl>
                                              <p:pRg st="0" end="0"/>
                                            </p:txEl>
                                          </p:spTgt>
                                        </p:tgtEl>
                                        <p:attrNameLst>
                                          <p:attrName>style.visibility</p:attrName>
                                        </p:attrNameLst>
                                      </p:cBhvr>
                                      <p:to>
                                        <p:strVal val="visible"/>
                                      </p:to>
                                    </p:set>
                                    <p:animEffect transition="in" filter="fade">
                                      <p:cBhvr>
                                        <p:cTn id="43" dur="2000"/>
                                        <p:tgtEl>
                                          <p:spTgt spid="164870">
                                            <p:txEl>
                                              <p:pRg st="0" end="0"/>
                                            </p:txEl>
                                          </p:spTgt>
                                        </p:tgtEl>
                                      </p:cBhvr>
                                    </p:animEffect>
                                  </p:childTnLst>
                                </p:cTn>
                              </p:par>
                            </p:childTnLst>
                          </p:cTn>
                        </p:par>
                        <p:par>
                          <p:cTn id="44" fill="hold" nodeType="afterGroup">
                            <p:stCondLst>
                              <p:cond delay="8000"/>
                            </p:stCondLst>
                            <p:childTnLst>
                              <p:par>
                                <p:cTn id="45" presetID="10" presetClass="entr" presetSubtype="0" fill="hold" nodeType="afterEffect">
                                  <p:stCondLst>
                                    <p:cond delay="0"/>
                                  </p:stCondLst>
                                  <p:childTnLst>
                                    <p:set>
                                      <p:cBhvr>
                                        <p:cTn id="46" dur="1" fill="hold">
                                          <p:stCondLst>
                                            <p:cond delay="0"/>
                                          </p:stCondLst>
                                        </p:cTn>
                                        <p:tgtEl>
                                          <p:spTgt spid="164870">
                                            <p:txEl>
                                              <p:pRg st="1" end="1"/>
                                            </p:txEl>
                                          </p:spTgt>
                                        </p:tgtEl>
                                        <p:attrNameLst>
                                          <p:attrName>style.visibility</p:attrName>
                                        </p:attrNameLst>
                                      </p:cBhvr>
                                      <p:to>
                                        <p:strVal val="visible"/>
                                      </p:to>
                                    </p:set>
                                    <p:animEffect transition="in" filter="fade">
                                      <p:cBhvr>
                                        <p:cTn id="47" dur="2000"/>
                                        <p:tgtEl>
                                          <p:spTgt spid="1648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p:bldP spid="164867"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defRPr/>
            </a:pPr>
            <a:r>
              <a:rPr lang="fr-FR" sz="4000" b="1" baseline="2000">
                <a:effectLst>
                  <a:outerShdw blurRad="38100" dist="38100" dir="2700000" algn="tl">
                    <a:srgbClr val="FFFFFF"/>
                  </a:outerShdw>
                </a:effectLst>
                <a:latin typeface="Times New Roman" pitchFamily="18" charset="0"/>
              </a:rPr>
              <a:t>3 septembre 1916</a:t>
            </a:r>
          </a:p>
        </p:txBody>
      </p:sp>
      <p:sp>
        <p:nvSpPr>
          <p:cNvPr id="165891" name="Rectangle 3"/>
          <p:cNvSpPr>
            <a:spLocks noGrp="1" noChangeArrowheads="1"/>
          </p:cNvSpPr>
          <p:nvPr>
            <p:ph type="body" sz="half" idx="1"/>
          </p:nvPr>
        </p:nvSpPr>
        <p:spPr>
          <a:xfrm>
            <a:off x="940158" y="1752600"/>
            <a:ext cx="10985679" cy="4471988"/>
          </a:xfrm>
        </p:spPr>
        <p:txBody>
          <a:bodyPr>
            <a:normAutofit fontScale="85000" lnSpcReduction="20000"/>
          </a:bodyPr>
          <a:lstStyle/>
          <a:p>
            <a:pPr eaLnBrk="1" hangingPunct="1">
              <a:lnSpc>
                <a:spcPts val="4000"/>
              </a:lnSpc>
            </a:pPr>
            <a:r>
              <a:rPr lang="fr-FR" sz="2800" dirty="0">
                <a:latin typeface="Times New Roman" pitchFamily="18" charset="0"/>
              </a:rPr>
              <a:t>Vote d’un secours pour la femme LAPORTE au Bourg pour ses  couches</a:t>
            </a:r>
          </a:p>
          <a:p>
            <a:pPr eaLnBrk="1" hangingPunct="1">
              <a:lnSpc>
                <a:spcPct val="90000"/>
              </a:lnSpc>
              <a:buFont typeface="Wingdings" pitchFamily="2" charset="2"/>
              <a:buNone/>
            </a:pPr>
            <a:endParaRPr lang="fr-FR" sz="1100" dirty="0">
              <a:latin typeface="Times New Roman" pitchFamily="18" charset="0"/>
            </a:endParaRPr>
          </a:p>
          <a:p>
            <a:pPr eaLnBrk="1" hangingPunct="1">
              <a:lnSpc>
                <a:spcPts val="4000"/>
              </a:lnSpc>
            </a:pPr>
            <a:r>
              <a:rPr lang="fr-FR" sz="2800" dirty="0">
                <a:latin typeface="Times New Roman" pitchFamily="18" charset="0"/>
              </a:rPr>
              <a:t>L‘allocation mensuelle aux vieillards infirmes et incurables est portée à 7,50 F ( 16,50 €)</a:t>
            </a:r>
          </a:p>
          <a:p>
            <a:pPr eaLnBrk="1" hangingPunct="1">
              <a:lnSpc>
                <a:spcPct val="90000"/>
              </a:lnSpc>
              <a:buFont typeface="Wingdings" pitchFamily="2" charset="2"/>
              <a:buNone/>
            </a:pPr>
            <a:endParaRPr lang="fr-FR" sz="1100" dirty="0">
              <a:latin typeface="Times New Roman" pitchFamily="18" charset="0"/>
            </a:endParaRPr>
          </a:p>
          <a:p>
            <a:pPr eaLnBrk="1" hangingPunct="1">
              <a:lnSpc>
                <a:spcPts val="4000"/>
              </a:lnSpc>
            </a:pPr>
            <a:r>
              <a:rPr lang="fr-FR" sz="2800" dirty="0">
                <a:latin typeface="Times New Roman" pitchFamily="18" charset="0"/>
              </a:rPr>
              <a:t>LAPORTE Antoine dit </a:t>
            </a:r>
            <a:r>
              <a:rPr lang="fr-FR" sz="2800" dirty="0" err="1">
                <a:latin typeface="Times New Roman" pitchFamily="18" charset="0"/>
              </a:rPr>
              <a:t>Géral</a:t>
            </a:r>
            <a:r>
              <a:rPr lang="fr-FR" sz="2800" dirty="0">
                <a:latin typeface="Times New Roman" pitchFamily="18" charset="0"/>
              </a:rPr>
              <a:t> n’habitant plus la commune depuis 5 ans il  est rayé de l’assistance obligatoire ainsi que BOUYOUX Catherine qui habite à Chameyrat depuis plus de 5 ans</a:t>
            </a:r>
          </a:p>
          <a:p>
            <a:pPr eaLnBrk="1" hangingPunct="1">
              <a:lnSpc>
                <a:spcPct val="90000"/>
              </a:lnSpc>
              <a:buFont typeface="Wingdings" pitchFamily="2" charset="2"/>
              <a:buNone/>
            </a:pPr>
            <a:endParaRPr lang="fr-FR" sz="1100" dirty="0">
              <a:latin typeface="Times New Roman" pitchFamily="18" charset="0"/>
            </a:endParaRPr>
          </a:p>
          <a:p>
            <a:pPr eaLnBrk="1" hangingPunct="1">
              <a:lnSpc>
                <a:spcPct val="90000"/>
              </a:lnSpc>
            </a:pPr>
            <a:r>
              <a:rPr lang="fr-FR" sz="2800" dirty="0">
                <a:latin typeface="Times New Roman" pitchFamily="18" charset="0"/>
              </a:rPr>
              <a:t>Admission de M MAUGEIN de </a:t>
            </a:r>
            <a:r>
              <a:rPr lang="fr-FR" sz="2800" dirty="0" err="1">
                <a:latin typeface="Times New Roman" pitchFamily="18" charset="0"/>
              </a:rPr>
              <a:t>Champagnac</a:t>
            </a:r>
            <a:r>
              <a:rPr lang="fr-FR" sz="2800" dirty="0">
                <a:latin typeface="Times New Roman" pitchFamily="18" charset="0"/>
              </a:rPr>
              <a:t> à l’assistance obligatoire.</a:t>
            </a:r>
            <a:r>
              <a:rPr lang="fr-FR" sz="2800" dirty="0"/>
              <a:t> </a:t>
            </a:r>
          </a:p>
        </p:txBody>
      </p:sp>
      <p:sp>
        <p:nvSpPr>
          <p:cNvPr id="33796"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3304802702"/>
      </p:ext>
    </p:extLst>
  </p:cSld>
  <p:clrMapOvr>
    <a:masterClrMapping/>
  </p:clrMapOvr>
  <p:transition advClick="0" advTm="2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65890"/>
                                        </p:tgtEl>
                                        <p:attrNameLst>
                                          <p:attrName>style.visibility</p:attrName>
                                        </p:attrNameLst>
                                      </p:cBhvr>
                                      <p:to>
                                        <p:strVal val="visible"/>
                                      </p:to>
                                    </p:set>
                                    <p:anim calcmode="lin" valueType="num">
                                      <p:cBhvr additive="base">
                                        <p:cTn id="7" dur="2000" fill="hold"/>
                                        <p:tgtEl>
                                          <p:spTgt spid="165890"/>
                                        </p:tgtEl>
                                        <p:attrNameLst>
                                          <p:attrName>ppt_x</p:attrName>
                                        </p:attrNameLst>
                                      </p:cBhvr>
                                      <p:tavLst>
                                        <p:tav tm="0">
                                          <p:val>
                                            <p:strVal val="1+#ppt_w/2"/>
                                          </p:val>
                                        </p:tav>
                                        <p:tav tm="100000">
                                          <p:val>
                                            <p:strVal val="#ppt_x"/>
                                          </p:val>
                                        </p:tav>
                                      </p:tavLst>
                                    </p:anim>
                                    <p:anim calcmode="lin" valueType="num">
                                      <p:cBhvr additive="base">
                                        <p:cTn id="8" dur="2000" fill="hold"/>
                                        <p:tgtEl>
                                          <p:spTgt spid="16589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165891">
                                            <p:txEl>
                                              <p:pRg st="0" end="0"/>
                                            </p:txEl>
                                          </p:spTgt>
                                        </p:tgtEl>
                                        <p:attrNameLst>
                                          <p:attrName>style.visibility</p:attrName>
                                        </p:attrNameLst>
                                      </p:cBhvr>
                                      <p:to>
                                        <p:strVal val="visible"/>
                                      </p:to>
                                    </p:set>
                                    <p:anim calcmode="lin" valueType="num">
                                      <p:cBhvr additive="base">
                                        <p:cTn id="12" dur="2000" fill="hold"/>
                                        <p:tgtEl>
                                          <p:spTgt spid="165891">
                                            <p:txEl>
                                              <p:pRg st="0" end="0"/>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165891">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000"/>
                            </p:stCondLst>
                            <p:childTnLst>
                              <p:par>
                                <p:cTn id="15" presetID="2" presetClass="entr" presetSubtype="2" fill="hold" grpId="0" nodeType="afterEffect">
                                  <p:stCondLst>
                                    <p:cond delay="0"/>
                                  </p:stCondLst>
                                  <p:childTnLst>
                                    <p:set>
                                      <p:cBhvr>
                                        <p:cTn id="16" dur="1" fill="hold">
                                          <p:stCondLst>
                                            <p:cond delay="0"/>
                                          </p:stCondLst>
                                        </p:cTn>
                                        <p:tgtEl>
                                          <p:spTgt spid="165891">
                                            <p:txEl>
                                              <p:pRg st="2" end="2"/>
                                            </p:txEl>
                                          </p:spTgt>
                                        </p:tgtEl>
                                        <p:attrNameLst>
                                          <p:attrName>style.visibility</p:attrName>
                                        </p:attrNameLst>
                                      </p:cBhvr>
                                      <p:to>
                                        <p:strVal val="visible"/>
                                      </p:to>
                                    </p:set>
                                    <p:anim calcmode="lin" valueType="num">
                                      <p:cBhvr additive="base">
                                        <p:cTn id="17" dur="2000" fill="hold"/>
                                        <p:tgtEl>
                                          <p:spTgt spid="165891">
                                            <p:txEl>
                                              <p:pRg st="2" end="2"/>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165891">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6000"/>
                            </p:stCondLst>
                            <p:childTnLst>
                              <p:par>
                                <p:cTn id="20" presetID="2" presetClass="entr" presetSubtype="2" fill="hold" grpId="0" nodeType="afterEffect">
                                  <p:stCondLst>
                                    <p:cond delay="0"/>
                                  </p:stCondLst>
                                  <p:childTnLst>
                                    <p:set>
                                      <p:cBhvr>
                                        <p:cTn id="21" dur="1" fill="hold">
                                          <p:stCondLst>
                                            <p:cond delay="0"/>
                                          </p:stCondLst>
                                        </p:cTn>
                                        <p:tgtEl>
                                          <p:spTgt spid="165891">
                                            <p:txEl>
                                              <p:pRg st="4" end="4"/>
                                            </p:txEl>
                                          </p:spTgt>
                                        </p:tgtEl>
                                        <p:attrNameLst>
                                          <p:attrName>style.visibility</p:attrName>
                                        </p:attrNameLst>
                                      </p:cBhvr>
                                      <p:to>
                                        <p:strVal val="visible"/>
                                      </p:to>
                                    </p:set>
                                    <p:anim calcmode="lin" valueType="num">
                                      <p:cBhvr additive="base">
                                        <p:cTn id="22" dur="2000" fill="hold"/>
                                        <p:tgtEl>
                                          <p:spTgt spid="165891">
                                            <p:txEl>
                                              <p:pRg st="4" end="4"/>
                                            </p:txEl>
                                          </p:spTgt>
                                        </p:tgtEl>
                                        <p:attrNameLst>
                                          <p:attrName>ppt_x</p:attrName>
                                        </p:attrNameLst>
                                      </p:cBhvr>
                                      <p:tavLst>
                                        <p:tav tm="0">
                                          <p:val>
                                            <p:strVal val="1+#ppt_w/2"/>
                                          </p:val>
                                        </p:tav>
                                        <p:tav tm="100000">
                                          <p:val>
                                            <p:strVal val="#ppt_x"/>
                                          </p:val>
                                        </p:tav>
                                      </p:tavLst>
                                    </p:anim>
                                    <p:anim calcmode="lin" valueType="num">
                                      <p:cBhvr additive="base">
                                        <p:cTn id="23" dur="2000" fill="hold"/>
                                        <p:tgtEl>
                                          <p:spTgt spid="165891">
                                            <p:txEl>
                                              <p:pRg st="4" end="4"/>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8000"/>
                            </p:stCondLst>
                            <p:childTnLst>
                              <p:par>
                                <p:cTn id="25" presetID="2" presetClass="entr" presetSubtype="2" fill="hold" grpId="0" nodeType="afterEffect">
                                  <p:stCondLst>
                                    <p:cond delay="0"/>
                                  </p:stCondLst>
                                  <p:childTnLst>
                                    <p:set>
                                      <p:cBhvr>
                                        <p:cTn id="26" dur="1" fill="hold">
                                          <p:stCondLst>
                                            <p:cond delay="0"/>
                                          </p:stCondLst>
                                        </p:cTn>
                                        <p:tgtEl>
                                          <p:spTgt spid="165891">
                                            <p:txEl>
                                              <p:pRg st="6" end="6"/>
                                            </p:txEl>
                                          </p:spTgt>
                                        </p:tgtEl>
                                        <p:attrNameLst>
                                          <p:attrName>style.visibility</p:attrName>
                                        </p:attrNameLst>
                                      </p:cBhvr>
                                      <p:to>
                                        <p:strVal val="visible"/>
                                      </p:to>
                                    </p:set>
                                    <p:anim calcmode="lin" valueType="num">
                                      <p:cBhvr additive="base">
                                        <p:cTn id="27" dur="2000" fill="hold"/>
                                        <p:tgtEl>
                                          <p:spTgt spid="165891">
                                            <p:txEl>
                                              <p:pRg st="6" end="6"/>
                                            </p:txEl>
                                          </p:spTgt>
                                        </p:tgtEl>
                                        <p:attrNameLst>
                                          <p:attrName>ppt_x</p:attrName>
                                        </p:attrNameLst>
                                      </p:cBhvr>
                                      <p:tavLst>
                                        <p:tav tm="0">
                                          <p:val>
                                            <p:strVal val="1+#ppt_w/2"/>
                                          </p:val>
                                        </p:tav>
                                        <p:tav tm="100000">
                                          <p:val>
                                            <p:strVal val="#ppt_x"/>
                                          </p:val>
                                        </p:tav>
                                      </p:tavLst>
                                    </p:anim>
                                    <p:anim calcmode="lin" valueType="num">
                                      <p:cBhvr additive="base">
                                        <p:cTn id="28" dur="2000" fill="hold"/>
                                        <p:tgtEl>
                                          <p:spTgt spid="16589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p:bldP spid="165891"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1006475" y="133082"/>
            <a:ext cx="10363200" cy="1143000"/>
          </a:xfrm>
        </p:spPr>
        <p:txBody>
          <a:bodyPr/>
          <a:lstStyle/>
          <a:p>
            <a:pPr eaLnBrk="1" hangingPunct="1">
              <a:defRPr/>
            </a:pPr>
            <a:r>
              <a:rPr lang="fr-FR" sz="4800" b="1" baseline="2000" dirty="0">
                <a:effectLst>
                  <a:outerShdw blurRad="38100" dist="38100" dir="2700000" algn="tl">
                    <a:srgbClr val="FFFFFF"/>
                  </a:outerShdw>
                </a:effectLst>
                <a:latin typeface="Times New Roman" pitchFamily="18" charset="0"/>
              </a:rPr>
              <a:t>Session ordinaire d’octobre 1916 - </a:t>
            </a:r>
            <a:r>
              <a:rPr lang="fr-FR" sz="4000" b="1" baseline="2000" dirty="0">
                <a:effectLst>
                  <a:outerShdw blurRad="38100" dist="38100" dir="2700000" algn="tl">
                    <a:srgbClr val="FFFFFF"/>
                  </a:outerShdw>
                </a:effectLst>
                <a:latin typeface="Times New Roman" pitchFamily="18" charset="0"/>
              </a:rPr>
              <a:t>26 octobre 1916</a:t>
            </a:r>
          </a:p>
        </p:txBody>
      </p:sp>
      <p:sp>
        <p:nvSpPr>
          <p:cNvPr id="167939" name="Rectangle 3"/>
          <p:cNvSpPr>
            <a:spLocks noGrp="1" noChangeArrowheads="1"/>
          </p:cNvSpPr>
          <p:nvPr>
            <p:ph type="body" sz="half" idx="1"/>
          </p:nvPr>
        </p:nvSpPr>
        <p:spPr>
          <a:xfrm>
            <a:off x="1006475" y="1600200"/>
            <a:ext cx="10996410" cy="4114800"/>
          </a:xfrm>
        </p:spPr>
        <p:txBody>
          <a:bodyPr/>
          <a:lstStyle/>
          <a:p>
            <a:pPr eaLnBrk="1" hangingPunct="1">
              <a:lnSpc>
                <a:spcPts val="4000"/>
              </a:lnSpc>
            </a:pPr>
            <a:r>
              <a:rPr lang="fr-FR" sz="2800" dirty="0">
                <a:latin typeface="Times New Roman" pitchFamily="18" charset="0"/>
              </a:rPr>
              <a:t>Le Président ouvre la séance et expose à son Conseil les avantages que présente l’Emprunt National pour le placement des fonds libres des communes . il propose au Conseil de souscrire pour 20 F (44 €) de rentes</a:t>
            </a:r>
          </a:p>
          <a:p>
            <a:pPr eaLnBrk="1" hangingPunct="1">
              <a:lnSpc>
                <a:spcPts val="4000"/>
              </a:lnSpc>
              <a:buFont typeface="Wingdings" pitchFamily="2" charset="2"/>
              <a:buNone/>
            </a:pPr>
            <a:endParaRPr lang="fr-FR" sz="1100" dirty="0">
              <a:latin typeface="Times New Roman" pitchFamily="18" charset="0"/>
            </a:endParaRPr>
          </a:p>
          <a:p>
            <a:pPr eaLnBrk="1" hangingPunct="1">
              <a:lnSpc>
                <a:spcPts val="4000"/>
              </a:lnSpc>
            </a:pPr>
            <a:r>
              <a:rPr lang="fr-FR" sz="2800" dirty="0">
                <a:latin typeface="Times New Roman" pitchFamily="18" charset="0"/>
              </a:rPr>
              <a:t>Le Conseil après avoir réfléchi décide à l’unanimité de souscrire pour 20 F (44 €) de rentes et vote la somme de 355 F (784 €) à prendre sur les fonds affectés aux bâtiments communaux</a:t>
            </a:r>
          </a:p>
        </p:txBody>
      </p:sp>
      <p:sp>
        <p:nvSpPr>
          <p:cNvPr id="34820"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2656379910"/>
      </p:ext>
    </p:extLst>
  </p:cSld>
  <p:clrMapOvr>
    <a:masterClrMapping/>
  </p:clrMapOvr>
  <p:transition advClick="0" advTm="2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p:cTn id="7" dur="1000" decel="50000" fill="hold">
                                          <p:stCondLst>
                                            <p:cond delay="0"/>
                                          </p:stCondLst>
                                        </p:cTn>
                                        <p:tgtEl>
                                          <p:spTgt spid="167938"/>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167938"/>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167938"/>
                                        </p:tgtEl>
                                        <p:attrNameLst>
                                          <p:attrName>ppt_w</p:attrName>
                                        </p:attrNameLst>
                                      </p:cBhvr>
                                      <p:tavLst>
                                        <p:tav tm="0">
                                          <p:val>
                                            <p:strVal val="#ppt_w*.05"/>
                                          </p:val>
                                        </p:tav>
                                        <p:tav tm="100000">
                                          <p:val>
                                            <p:strVal val="#ppt_w"/>
                                          </p:val>
                                        </p:tav>
                                      </p:tavLst>
                                    </p:anim>
                                    <p:anim calcmode="lin" valueType="num">
                                      <p:cBhvr>
                                        <p:cTn id="10" dur="2000" fill="hold"/>
                                        <p:tgtEl>
                                          <p:spTgt spid="167938"/>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167938"/>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167938"/>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167938"/>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167938"/>
                                        </p:tgtEl>
                                      </p:cBhvr>
                                    </p:animEffect>
                                  </p:childTnLst>
                                </p:cTn>
                              </p:par>
                            </p:childTnLst>
                          </p:cTn>
                        </p:par>
                        <p:par>
                          <p:cTn id="15" fill="hold" nodeType="afterGroup">
                            <p:stCondLst>
                              <p:cond delay="2000"/>
                            </p:stCondLst>
                            <p:childTnLst>
                              <p:par>
                                <p:cTn id="16" presetID="25" presetClass="entr" presetSubtype="0" fill="hold" grpId="0" nodeType="afterEffect">
                                  <p:stCondLst>
                                    <p:cond delay="0"/>
                                  </p:stCondLst>
                                  <p:childTnLst>
                                    <p:set>
                                      <p:cBhvr>
                                        <p:cTn id="17" dur="1" fill="hold">
                                          <p:stCondLst>
                                            <p:cond delay="0"/>
                                          </p:stCondLst>
                                        </p:cTn>
                                        <p:tgtEl>
                                          <p:spTgt spid="167939">
                                            <p:txEl>
                                              <p:pRg st="0" end="0"/>
                                            </p:txEl>
                                          </p:spTgt>
                                        </p:tgtEl>
                                        <p:attrNameLst>
                                          <p:attrName>style.visibility</p:attrName>
                                        </p:attrNameLst>
                                      </p:cBhvr>
                                      <p:to>
                                        <p:strVal val="visible"/>
                                      </p:to>
                                    </p:set>
                                    <p:anim calcmode="lin" valueType="num">
                                      <p:cBhvr>
                                        <p:cTn id="18" dur="500" decel="50000" fill="hold">
                                          <p:stCondLst>
                                            <p:cond delay="0"/>
                                          </p:stCondLst>
                                        </p:cTn>
                                        <p:tgtEl>
                                          <p:spTgt spid="167939">
                                            <p:txEl>
                                              <p:pRg st="0" end="0"/>
                                            </p:txEl>
                                          </p:spTgt>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167939">
                                            <p:txEl>
                                              <p:pRg st="0" end="0"/>
                                            </p:txEl>
                                          </p:spTgt>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167939">
                                            <p:txEl>
                                              <p:pRg st="0" end="0"/>
                                            </p:txEl>
                                          </p:spTgt>
                                        </p:tgtEl>
                                        <p:attrNameLst>
                                          <p:attrName>ppt_w</p:attrName>
                                        </p:attrNameLst>
                                      </p:cBhvr>
                                      <p:tavLst>
                                        <p:tav tm="0">
                                          <p:val>
                                            <p:strVal val="#ppt_w*.05"/>
                                          </p:val>
                                        </p:tav>
                                        <p:tav tm="100000">
                                          <p:val>
                                            <p:strVal val="#ppt_w"/>
                                          </p:val>
                                        </p:tav>
                                      </p:tavLst>
                                    </p:anim>
                                    <p:anim calcmode="lin" valueType="num">
                                      <p:cBhvr>
                                        <p:cTn id="21" dur="1000" fill="hold"/>
                                        <p:tgtEl>
                                          <p:spTgt spid="167939">
                                            <p:txEl>
                                              <p:pRg st="0" end="0"/>
                                            </p:txEl>
                                          </p:spTgt>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167939">
                                            <p:txEl>
                                              <p:pRg st="0" end="0"/>
                                            </p:txEl>
                                          </p:spTgt>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167939">
                                            <p:txEl>
                                              <p:pRg st="0" end="0"/>
                                            </p:txEl>
                                          </p:spTgt>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167939">
                                            <p:txEl>
                                              <p:pRg st="0" end="0"/>
                                            </p:txEl>
                                          </p:spTgt>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167939">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2" name="cashreg.wav"/>
                                        </p:tgtEl>
                                      </p:cMediaNode>
                                    </p:audio>
                                  </p:subTnLst>
                                </p:cTn>
                              </p:par>
                            </p:childTnLst>
                          </p:cTn>
                        </p:par>
                        <p:par>
                          <p:cTn id="26" fill="hold" nodeType="afterGroup">
                            <p:stCondLst>
                              <p:cond delay="3000"/>
                            </p:stCondLst>
                            <p:childTnLst>
                              <p:par>
                                <p:cTn id="27" presetID="25" presetClass="entr" presetSubtype="0" fill="hold" grpId="0" nodeType="afterEffect">
                                  <p:stCondLst>
                                    <p:cond delay="0"/>
                                  </p:stCondLst>
                                  <p:childTnLst>
                                    <p:set>
                                      <p:cBhvr>
                                        <p:cTn id="28" dur="1" fill="hold">
                                          <p:stCondLst>
                                            <p:cond delay="0"/>
                                          </p:stCondLst>
                                        </p:cTn>
                                        <p:tgtEl>
                                          <p:spTgt spid="167939">
                                            <p:txEl>
                                              <p:pRg st="2" end="2"/>
                                            </p:txEl>
                                          </p:spTgt>
                                        </p:tgtEl>
                                        <p:attrNameLst>
                                          <p:attrName>style.visibility</p:attrName>
                                        </p:attrNameLst>
                                      </p:cBhvr>
                                      <p:to>
                                        <p:strVal val="visible"/>
                                      </p:to>
                                    </p:set>
                                    <p:anim calcmode="lin" valueType="num">
                                      <p:cBhvr>
                                        <p:cTn id="29" dur="500" decel="50000" fill="hold">
                                          <p:stCondLst>
                                            <p:cond delay="0"/>
                                          </p:stCondLst>
                                        </p:cTn>
                                        <p:tgtEl>
                                          <p:spTgt spid="167939">
                                            <p:txEl>
                                              <p:pRg st="2" end="2"/>
                                            </p:txEl>
                                          </p:spTgt>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67939">
                                            <p:txEl>
                                              <p:pRg st="2" end="2"/>
                                            </p:txEl>
                                          </p:spTgt>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67939">
                                            <p:txEl>
                                              <p:pRg st="2" end="2"/>
                                            </p:txEl>
                                          </p:spTgt>
                                        </p:tgtEl>
                                        <p:attrNameLst>
                                          <p:attrName>ppt_w</p:attrName>
                                        </p:attrNameLst>
                                      </p:cBhvr>
                                      <p:tavLst>
                                        <p:tav tm="0">
                                          <p:val>
                                            <p:strVal val="#ppt_w*.05"/>
                                          </p:val>
                                        </p:tav>
                                        <p:tav tm="100000">
                                          <p:val>
                                            <p:strVal val="#ppt_w"/>
                                          </p:val>
                                        </p:tav>
                                      </p:tavLst>
                                    </p:anim>
                                    <p:anim calcmode="lin" valueType="num">
                                      <p:cBhvr>
                                        <p:cTn id="32" dur="1000" fill="hold"/>
                                        <p:tgtEl>
                                          <p:spTgt spid="167939">
                                            <p:txEl>
                                              <p:pRg st="2" end="2"/>
                                            </p:txEl>
                                          </p:spTgt>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67939">
                                            <p:txEl>
                                              <p:pRg st="2" end="2"/>
                                            </p:txEl>
                                          </p:spTgt>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67939">
                                            <p:txEl>
                                              <p:pRg st="2" end="2"/>
                                            </p:txEl>
                                          </p:spTgt>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67939">
                                            <p:txEl>
                                              <p:pRg st="2" end="2"/>
                                            </p:txEl>
                                          </p:spTgt>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67939">
                                            <p:txEl>
                                              <p:pRg st="2" end="2"/>
                                            </p:txEl>
                                          </p:spTgt>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p:bldP spid="167939"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8420" name="Picture 4" descr="aff_001"/>
          <p:cNvPicPr>
            <a:picLocks noChangeAspect="1" noChangeArrowheads="1"/>
          </p:cNvPicPr>
          <p:nvPr/>
        </p:nvPicPr>
        <p:blipFill>
          <a:blip r:embed="rId3">
            <a:lum contrast="26000"/>
            <a:extLst>
              <a:ext uri="{28A0092B-C50C-407E-A947-70E740481C1C}">
                <a14:useLocalDpi xmlns:a14="http://schemas.microsoft.com/office/drawing/2010/main" val="0"/>
              </a:ext>
            </a:extLst>
          </a:blip>
          <a:srcRect/>
          <a:stretch>
            <a:fillRect/>
          </a:stretch>
        </p:blipFill>
        <p:spPr bwMode="auto">
          <a:xfrm>
            <a:off x="6886311" y="305542"/>
            <a:ext cx="4223723" cy="6304065"/>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2" name="Picture 6" descr="3emeempruntpoulbot"/>
          <p:cNvPicPr>
            <a:picLocks noChangeAspect="1" noChangeArrowheads="1"/>
          </p:cNvPicPr>
          <p:nvPr/>
        </p:nvPicPr>
        <p:blipFill>
          <a:blip r:embed="rId4">
            <a:lum contrast="40000"/>
            <a:extLst>
              <a:ext uri="{28A0092B-C50C-407E-A947-70E740481C1C}">
                <a14:useLocalDpi xmlns:a14="http://schemas.microsoft.com/office/drawing/2010/main" val="0"/>
              </a:ext>
            </a:extLst>
          </a:blip>
          <a:srcRect/>
          <a:stretch>
            <a:fillRect/>
          </a:stretch>
        </p:blipFill>
        <p:spPr bwMode="auto">
          <a:xfrm>
            <a:off x="1276060" y="305542"/>
            <a:ext cx="4287613" cy="6304065"/>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0237015"/>
      </p:ext>
    </p:extLst>
  </p:cSld>
  <p:clrMapOvr>
    <a:masterClrMapping/>
  </p:clrMapOvr>
  <p:transition advClick="0" advTm="2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88422"/>
                                        </p:tgtEl>
                                        <p:attrNameLst>
                                          <p:attrName>style.visibility</p:attrName>
                                        </p:attrNameLst>
                                      </p:cBhvr>
                                      <p:to>
                                        <p:strVal val="visible"/>
                                      </p:to>
                                    </p:set>
                                    <p:anim calcmode="lin" valueType="num">
                                      <p:cBhvr>
                                        <p:cTn id="7" dur="2000" fill="hold"/>
                                        <p:tgtEl>
                                          <p:spTgt spid="188422"/>
                                        </p:tgtEl>
                                        <p:attrNameLst>
                                          <p:attrName>ppt_w</p:attrName>
                                        </p:attrNameLst>
                                      </p:cBhvr>
                                      <p:tavLst>
                                        <p:tav tm="0">
                                          <p:val>
                                            <p:fltVal val="0"/>
                                          </p:val>
                                        </p:tav>
                                        <p:tav tm="100000">
                                          <p:val>
                                            <p:strVal val="#ppt_w"/>
                                          </p:val>
                                        </p:tav>
                                      </p:tavLst>
                                    </p:anim>
                                    <p:anim calcmode="lin" valueType="num">
                                      <p:cBhvr>
                                        <p:cTn id="8" dur="2000" fill="hold"/>
                                        <p:tgtEl>
                                          <p:spTgt spid="188422"/>
                                        </p:tgtEl>
                                        <p:attrNameLst>
                                          <p:attrName>ppt_h</p:attrName>
                                        </p:attrNameLst>
                                      </p:cBhvr>
                                      <p:tavLst>
                                        <p:tav tm="0">
                                          <p:val>
                                            <p:fltVal val="0"/>
                                          </p:val>
                                        </p:tav>
                                        <p:tav tm="100000">
                                          <p:val>
                                            <p:strVal val="#ppt_h"/>
                                          </p:val>
                                        </p:tav>
                                      </p:tavLst>
                                    </p:anim>
                                    <p:animEffect transition="in" filter="fade">
                                      <p:cBhvr>
                                        <p:cTn id="9" dur="2000"/>
                                        <p:tgtEl>
                                          <p:spTgt spid="18842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10" fill="hold" nodeType="afterGroup">
                            <p:stCondLst>
                              <p:cond delay="2000"/>
                            </p:stCondLst>
                            <p:childTnLst>
                              <p:par>
                                <p:cTn id="11" presetID="53" presetClass="entr" presetSubtype="0" fill="hold" nodeType="afterEffect">
                                  <p:stCondLst>
                                    <p:cond delay="0"/>
                                  </p:stCondLst>
                                  <p:childTnLst>
                                    <p:set>
                                      <p:cBhvr>
                                        <p:cTn id="12" dur="1" fill="hold">
                                          <p:stCondLst>
                                            <p:cond delay="0"/>
                                          </p:stCondLst>
                                        </p:cTn>
                                        <p:tgtEl>
                                          <p:spTgt spid="188420"/>
                                        </p:tgtEl>
                                        <p:attrNameLst>
                                          <p:attrName>style.visibility</p:attrName>
                                        </p:attrNameLst>
                                      </p:cBhvr>
                                      <p:to>
                                        <p:strVal val="visible"/>
                                      </p:to>
                                    </p:set>
                                    <p:anim calcmode="lin" valueType="num">
                                      <p:cBhvr>
                                        <p:cTn id="13" dur="2000" fill="hold"/>
                                        <p:tgtEl>
                                          <p:spTgt spid="188420"/>
                                        </p:tgtEl>
                                        <p:attrNameLst>
                                          <p:attrName>ppt_w</p:attrName>
                                        </p:attrNameLst>
                                      </p:cBhvr>
                                      <p:tavLst>
                                        <p:tav tm="0">
                                          <p:val>
                                            <p:fltVal val="0"/>
                                          </p:val>
                                        </p:tav>
                                        <p:tav tm="100000">
                                          <p:val>
                                            <p:strVal val="#ppt_w"/>
                                          </p:val>
                                        </p:tav>
                                      </p:tavLst>
                                    </p:anim>
                                    <p:anim calcmode="lin" valueType="num">
                                      <p:cBhvr>
                                        <p:cTn id="14" dur="2000" fill="hold"/>
                                        <p:tgtEl>
                                          <p:spTgt spid="188420"/>
                                        </p:tgtEl>
                                        <p:attrNameLst>
                                          <p:attrName>ppt_h</p:attrName>
                                        </p:attrNameLst>
                                      </p:cBhvr>
                                      <p:tavLst>
                                        <p:tav tm="0">
                                          <p:val>
                                            <p:fltVal val="0"/>
                                          </p:val>
                                        </p:tav>
                                        <p:tav tm="100000">
                                          <p:val>
                                            <p:strVal val="#ppt_h"/>
                                          </p:val>
                                        </p:tav>
                                      </p:tavLst>
                                    </p:anim>
                                    <p:animEffect transition="in" filter="fade">
                                      <p:cBhvr>
                                        <p:cTn id="15" dur="2000"/>
                                        <p:tgtEl>
                                          <p:spTgt spid="188420"/>
                                        </p:tgtEl>
                                      </p:cBhvr>
                                    </p:animEffec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1006475" y="190500"/>
            <a:ext cx="10363200" cy="1143000"/>
          </a:xfrm>
        </p:spPr>
        <p:txBody>
          <a:bodyPr/>
          <a:lstStyle/>
          <a:p>
            <a:pPr eaLnBrk="1" hangingPunct="1">
              <a:defRPr/>
            </a:pPr>
            <a:r>
              <a:rPr lang="fr-FR" sz="4800" b="1" baseline="2000" dirty="0">
                <a:effectLst>
                  <a:outerShdw blurRad="38100" dist="38100" dir="2700000" algn="tl">
                    <a:srgbClr val="FFFFFF"/>
                  </a:outerShdw>
                </a:effectLst>
                <a:latin typeface="Times New Roman" pitchFamily="18" charset="0"/>
              </a:rPr>
              <a:t>Session ordinaire de novembre 1916 - </a:t>
            </a:r>
            <a:r>
              <a:rPr lang="fr-FR" sz="4000" b="1" baseline="2000" dirty="0">
                <a:effectLst>
                  <a:outerShdw blurRad="38100" dist="38100" dir="2700000" algn="tl">
                    <a:srgbClr val="FFFFFF"/>
                  </a:outerShdw>
                </a:effectLst>
                <a:latin typeface="Times New Roman" pitchFamily="18" charset="0"/>
              </a:rPr>
              <a:t>26 novembre 1916</a:t>
            </a:r>
          </a:p>
        </p:txBody>
      </p:sp>
      <p:sp>
        <p:nvSpPr>
          <p:cNvPr id="168963" name="Rectangle 3"/>
          <p:cNvSpPr>
            <a:spLocks noGrp="1" noChangeArrowheads="1"/>
          </p:cNvSpPr>
          <p:nvPr>
            <p:ph type="body" sz="half" idx="1"/>
          </p:nvPr>
        </p:nvSpPr>
        <p:spPr>
          <a:xfrm>
            <a:off x="1006475" y="1333500"/>
            <a:ext cx="10854966" cy="3157470"/>
          </a:xfrm>
        </p:spPr>
        <p:txBody>
          <a:bodyPr>
            <a:normAutofit fontScale="47500" lnSpcReduction="20000"/>
          </a:bodyPr>
          <a:lstStyle/>
          <a:p>
            <a:pPr eaLnBrk="1" hangingPunct="1">
              <a:lnSpc>
                <a:spcPts val="4000"/>
              </a:lnSpc>
            </a:pPr>
            <a:r>
              <a:rPr lang="fr-FR" sz="2800" dirty="0">
                <a:latin typeface="Times New Roman" pitchFamily="18" charset="0"/>
              </a:rPr>
              <a:t>Absents : </a:t>
            </a:r>
            <a:r>
              <a:rPr lang="fr-FR" sz="2800" b="1" dirty="0">
                <a:latin typeface="Times New Roman" pitchFamily="18" charset="0"/>
              </a:rPr>
              <a:t>MM CHAVEROCHE, COMBROUX, MATHOU mobilisés</a:t>
            </a:r>
          </a:p>
          <a:p>
            <a:pPr eaLnBrk="1" hangingPunct="1">
              <a:lnSpc>
                <a:spcPct val="80000"/>
              </a:lnSpc>
              <a:buFont typeface="Wingdings" pitchFamily="2" charset="2"/>
              <a:buNone/>
            </a:pPr>
            <a:endParaRPr lang="fr-FR" sz="1100" b="1" dirty="0">
              <a:latin typeface="Times New Roman" pitchFamily="18" charset="0"/>
            </a:endParaRPr>
          </a:p>
          <a:p>
            <a:pPr eaLnBrk="1" hangingPunct="1">
              <a:lnSpc>
                <a:spcPts val="4000"/>
              </a:lnSpc>
            </a:pPr>
            <a:r>
              <a:rPr lang="fr-FR" sz="2800" dirty="0">
                <a:latin typeface="Times New Roman" pitchFamily="18" charset="0"/>
              </a:rPr>
              <a:t>Nomination des répartiteurs et des répartiteurs suppléants pour l’année 1917 (les mêmes que l’année précédente)</a:t>
            </a:r>
            <a:endParaRPr lang="fr-FR" sz="1100" dirty="0">
              <a:latin typeface="Times New Roman" pitchFamily="18" charset="0"/>
            </a:endParaRPr>
          </a:p>
          <a:p>
            <a:pPr eaLnBrk="1" hangingPunct="1">
              <a:lnSpc>
                <a:spcPts val="4000"/>
              </a:lnSpc>
            </a:pPr>
            <a:r>
              <a:rPr lang="fr-FR" sz="2800" dirty="0">
                <a:latin typeface="Times New Roman" pitchFamily="18" charset="0"/>
              </a:rPr>
              <a:t>M le Président expose au Conseil que vu le travail imposé à l’homme de ville depuis la guerre il y a lieu d’augmenter son traitement et propose de voter un crédit supplémentaire de 10 F (22 €) à cet effet ce qui porte le traitement de l’homme de ville à 35,60 F (78 €) par an</a:t>
            </a:r>
          </a:p>
          <a:p>
            <a:pPr eaLnBrk="1" hangingPunct="1">
              <a:lnSpc>
                <a:spcPct val="80000"/>
              </a:lnSpc>
              <a:buFont typeface="Wingdings" pitchFamily="2" charset="2"/>
              <a:buNone/>
            </a:pPr>
            <a:endParaRPr lang="fr-FR" sz="1100" dirty="0">
              <a:latin typeface="Times New Roman" pitchFamily="18" charset="0"/>
            </a:endParaRPr>
          </a:p>
          <a:p>
            <a:pPr eaLnBrk="1" hangingPunct="1">
              <a:lnSpc>
                <a:spcPct val="80000"/>
              </a:lnSpc>
            </a:pPr>
            <a:r>
              <a:rPr lang="fr-FR" sz="2800" dirty="0">
                <a:latin typeface="Times New Roman" pitchFamily="18" charset="0"/>
              </a:rPr>
              <a:t>Le Conseil après avoir délibéré vote à l’unanimité le crédit demandé</a:t>
            </a:r>
          </a:p>
          <a:p>
            <a:pPr eaLnBrk="1" hangingPunct="1">
              <a:lnSpc>
                <a:spcPct val="80000"/>
              </a:lnSpc>
            </a:pPr>
            <a:endParaRPr lang="fr-FR" sz="2000" b="1" dirty="0">
              <a:latin typeface="Times New Roman" pitchFamily="18" charset="0"/>
            </a:endParaRPr>
          </a:p>
          <a:p>
            <a:pPr eaLnBrk="1" hangingPunct="1">
              <a:lnSpc>
                <a:spcPct val="80000"/>
              </a:lnSpc>
            </a:pPr>
            <a:endParaRPr lang="fr-FR" sz="2000" dirty="0">
              <a:latin typeface="Times New Roman" pitchFamily="18" charset="0"/>
            </a:endParaRPr>
          </a:p>
        </p:txBody>
      </p:sp>
      <p:sp>
        <p:nvSpPr>
          <p:cNvPr id="36868"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858517711"/>
      </p:ext>
    </p:extLst>
  </p:cSld>
  <p:clrMapOvr>
    <a:masterClrMapping/>
  </p:clrMapOvr>
  <p:transition advClick="0" advTm="2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68962"/>
                                        </p:tgtEl>
                                        <p:attrNameLst>
                                          <p:attrName>style.visibility</p:attrName>
                                        </p:attrNameLst>
                                      </p:cBhvr>
                                      <p:to>
                                        <p:strVal val="visible"/>
                                      </p:to>
                                    </p:set>
                                    <p:anim calcmode="lin" valueType="num">
                                      <p:cBhvr additive="base">
                                        <p:cTn id="7" dur="2000" fill="hold"/>
                                        <p:tgtEl>
                                          <p:spTgt spid="168962"/>
                                        </p:tgtEl>
                                        <p:attrNameLst>
                                          <p:attrName>ppt_x</p:attrName>
                                        </p:attrNameLst>
                                      </p:cBhvr>
                                      <p:tavLst>
                                        <p:tav tm="0">
                                          <p:val>
                                            <p:strVal val="1+#ppt_w/2"/>
                                          </p:val>
                                        </p:tav>
                                        <p:tav tm="100000">
                                          <p:val>
                                            <p:strVal val="#ppt_x"/>
                                          </p:val>
                                        </p:tav>
                                      </p:tavLst>
                                    </p:anim>
                                    <p:anim calcmode="lin" valueType="num">
                                      <p:cBhvr additive="base">
                                        <p:cTn id="8" dur="2000" fill="hold"/>
                                        <p:tgtEl>
                                          <p:spTgt spid="16896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168963">
                                            <p:txEl>
                                              <p:pRg st="0" end="0"/>
                                            </p:txEl>
                                          </p:spTgt>
                                        </p:tgtEl>
                                        <p:attrNameLst>
                                          <p:attrName>style.visibility</p:attrName>
                                        </p:attrNameLst>
                                      </p:cBhvr>
                                      <p:to>
                                        <p:strVal val="visible"/>
                                      </p:to>
                                    </p:set>
                                    <p:anim calcmode="lin" valueType="num">
                                      <p:cBhvr additive="base">
                                        <p:cTn id="12" dur="2000" fill="hold"/>
                                        <p:tgtEl>
                                          <p:spTgt spid="168963">
                                            <p:txEl>
                                              <p:pRg st="0" end="0"/>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168963">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000"/>
                            </p:stCondLst>
                            <p:childTnLst>
                              <p:par>
                                <p:cTn id="15" presetID="2" presetClass="entr" presetSubtype="2" fill="hold" grpId="0" nodeType="afterEffect">
                                  <p:stCondLst>
                                    <p:cond delay="0"/>
                                  </p:stCondLst>
                                  <p:childTnLst>
                                    <p:set>
                                      <p:cBhvr>
                                        <p:cTn id="16" dur="1" fill="hold">
                                          <p:stCondLst>
                                            <p:cond delay="0"/>
                                          </p:stCondLst>
                                        </p:cTn>
                                        <p:tgtEl>
                                          <p:spTgt spid="168963">
                                            <p:txEl>
                                              <p:pRg st="2" end="2"/>
                                            </p:txEl>
                                          </p:spTgt>
                                        </p:tgtEl>
                                        <p:attrNameLst>
                                          <p:attrName>style.visibility</p:attrName>
                                        </p:attrNameLst>
                                      </p:cBhvr>
                                      <p:to>
                                        <p:strVal val="visible"/>
                                      </p:to>
                                    </p:set>
                                    <p:anim calcmode="lin" valueType="num">
                                      <p:cBhvr additive="base">
                                        <p:cTn id="17" dur="2000" fill="hold"/>
                                        <p:tgtEl>
                                          <p:spTgt spid="168963">
                                            <p:txEl>
                                              <p:pRg st="2" end="2"/>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1689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68963">
                                            <p:txEl>
                                              <p:pRg st="3" end="3"/>
                                            </p:txEl>
                                          </p:spTgt>
                                        </p:tgtEl>
                                        <p:attrNameLst>
                                          <p:attrName>style.visibility</p:attrName>
                                        </p:attrNameLst>
                                      </p:cBhvr>
                                      <p:to>
                                        <p:strVal val="visible"/>
                                      </p:to>
                                    </p:set>
                                    <p:anim calcmode="lin" valueType="num">
                                      <p:cBhvr additive="base">
                                        <p:cTn id="23" dur="2000" fill="hold"/>
                                        <p:tgtEl>
                                          <p:spTgt spid="168963">
                                            <p:txEl>
                                              <p:pRg st="3" end="3"/>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168963">
                                            <p:txEl>
                                              <p:pRg st="3" end="3"/>
                                            </p:txEl>
                                          </p:spTgt>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168963">
                                            <p:txEl>
                                              <p:pRg st="5" end="5"/>
                                            </p:txEl>
                                          </p:spTgt>
                                        </p:tgtEl>
                                        <p:attrNameLst>
                                          <p:attrName>style.visibility</p:attrName>
                                        </p:attrNameLst>
                                      </p:cBhvr>
                                      <p:to>
                                        <p:strVal val="visible"/>
                                      </p:to>
                                    </p:set>
                                    <p:anim calcmode="lin" valueType="num">
                                      <p:cBhvr additive="base">
                                        <p:cTn id="28" dur="2000" fill="hold"/>
                                        <p:tgtEl>
                                          <p:spTgt spid="168963">
                                            <p:txEl>
                                              <p:pRg st="5" end="5"/>
                                            </p:txEl>
                                          </p:spTgt>
                                        </p:tgtEl>
                                        <p:attrNameLst>
                                          <p:attrName>ppt_x</p:attrName>
                                        </p:attrNameLst>
                                      </p:cBhvr>
                                      <p:tavLst>
                                        <p:tav tm="0">
                                          <p:val>
                                            <p:strVal val="1+#ppt_w/2"/>
                                          </p:val>
                                        </p:tav>
                                        <p:tav tm="100000">
                                          <p:val>
                                            <p:strVal val="#ppt_x"/>
                                          </p:val>
                                        </p:tav>
                                      </p:tavLst>
                                    </p:anim>
                                    <p:anim calcmode="lin" valueType="num">
                                      <p:cBhvr additive="base">
                                        <p:cTn id="29" dur="2000" fill="hold"/>
                                        <p:tgtEl>
                                          <p:spTgt spid="16896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2" grpId="0"/>
      <p:bldP spid="168963"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1006475" y="228600"/>
            <a:ext cx="10363200" cy="1143000"/>
          </a:xfrm>
        </p:spPr>
        <p:txBody>
          <a:bodyPr/>
          <a:lstStyle/>
          <a:p>
            <a:pPr eaLnBrk="1" hangingPunct="1">
              <a:defRPr/>
            </a:pPr>
            <a:r>
              <a:rPr lang="fr-FR" sz="4000" b="1" baseline="2000" dirty="0">
                <a:effectLst>
                  <a:outerShdw blurRad="38100" dist="38100" dir="2700000" algn="tl">
                    <a:srgbClr val="FFFFFF"/>
                  </a:outerShdw>
                </a:effectLst>
                <a:latin typeface="Times New Roman" pitchFamily="18" charset="0"/>
              </a:rPr>
              <a:t>26 novembre 1916</a:t>
            </a:r>
          </a:p>
        </p:txBody>
      </p:sp>
      <p:sp>
        <p:nvSpPr>
          <p:cNvPr id="171011" name="Rectangle 3"/>
          <p:cNvSpPr>
            <a:spLocks noGrp="1" noChangeArrowheads="1"/>
          </p:cNvSpPr>
          <p:nvPr>
            <p:ph type="body" sz="half" idx="1"/>
          </p:nvPr>
        </p:nvSpPr>
        <p:spPr>
          <a:xfrm>
            <a:off x="1006475" y="1646350"/>
            <a:ext cx="10713299" cy="4400550"/>
          </a:xfrm>
        </p:spPr>
        <p:txBody>
          <a:bodyPr>
            <a:normAutofit fontScale="85000" lnSpcReduction="10000"/>
          </a:bodyPr>
          <a:lstStyle/>
          <a:p>
            <a:pPr eaLnBrk="1" hangingPunct="1">
              <a:lnSpc>
                <a:spcPts val="4000"/>
              </a:lnSpc>
            </a:pPr>
            <a:r>
              <a:rPr lang="fr-FR" sz="2800" dirty="0">
                <a:latin typeface="Times New Roman" pitchFamily="18" charset="0"/>
              </a:rPr>
              <a:t>Familles admises à toucher l’allocation des familles nombreuses:  BOUILLAGUET Jean, FERRIER Antoine, REBOURG Antoine, PEYROUX Léonard, LAVAL Jean, MURAT Jean, FRAYSSE Jean, MEYNEROL François, LEYRIS Etienne, ROCHE Jean, BORDAS Léonard. Maintien de cette allocation</a:t>
            </a:r>
          </a:p>
          <a:p>
            <a:pPr eaLnBrk="1" hangingPunct="1">
              <a:lnSpc>
                <a:spcPts val="4000"/>
              </a:lnSpc>
            </a:pPr>
            <a:r>
              <a:rPr lang="fr-FR" sz="2800" b="1" dirty="0">
                <a:latin typeface="Times New Roman" pitchFamily="18" charset="0"/>
              </a:rPr>
              <a:t>BREUIL Pierre mutilé de guerre</a:t>
            </a:r>
            <a:r>
              <a:rPr lang="fr-FR" sz="2800" dirty="0">
                <a:latin typeface="Times New Roman" pitchFamily="18" charset="0"/>
              </a:rPr>
              <a:t>, père de quatre enfants demande l’allocation pour les familles nombreuses. Le Conseil après avoir réfléchi sur la situation de M BREUIL Pierre décide à l’unanimité de lui accorder l’allocation à partir de la naissance du dernier né. </a:t>
            </a:r>
          </a:p>
        </p:txBody>
      </p:sp>
      <p:sp>
        <p:nvSpPr>
          <p:cNvPr id="37892"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2654779523"/>
      </p:ext>
    </p:extLst>
  </p:cSld>
  <p:clrMapOvr>
    <a:masterClrMapping/>
  </p:clrMapOvr>
  <p:transition advClick="0" advTm="2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1010"/>
                                        </p:tgtEl>
                                        <p:attrNameLst>
                                          <p:attrName>style.visibility</p:attrName>
                                        </p:attrNameLst>
                                      </p:cBhvr>
                                      <p:to>
                                        <p:strVal val="visible"/>
                                      </p:to>
                                    </p:set>
                                    <p:anim calcmode="lin" valueType="num">
                                      <p:cBhvr additive="base">
                                        <p:cTn id="7" dur="2000" fill="hold"/>
                                        <p:tgtEl>
                                          <p:spTgt spid="171010"/>
                                        </p:tgtEl>
                                        <p:attrNameLst>
                                          <p:attrName>ppt_x</p:attrName>
                                        </p:attrNameLst>
                                      </p:cBhvr>
                                      <p:tavLst>
                                        <p:tav tm="0">
                                          <p:val>
                                            <p:strVal val="1+#ppt_w/2"/>
                                          </p:val>
                                        </p:tav>
                                        <p:tav tm="100000">
                                          <p:val>
                                            <p:strVal val="#ppt_x"/>
                                          </p:val>
                                        </p:tav>
                                      </p:tavLst>
                                    </p:anim>
                                    <p:anim calcmode="lin" valueType="num">
                                      <p:cBhvr additive="base">
                                        <p:cTn id="8" dur="2000" fill="hold"/>
                                        <p:tgtEl>
                                          <p:spTgt spid="17101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171011">
                                            <p:txEl>
                                              <p:pRg st="0" end="0"/>
                                            </p:txEl>
                                          </p:spTgt>
                                        </p:tgtEl>
                                        <p:attrNameLst>
                                          <p:attrName>style.visibility</p:attrName>
                                        </p:attrNameLst>
                                      </p:cBhvr>
                                      <p:to>
                                        <p:strVal val="visible"/>
                                      </p:to>
                                    </p:set>
                                    <p:anim calcmode="lin" valueType="num">
                                      <p:cBhvr additive="base">
                                        <p:cTn id="12" dur="2000" fill="hold"/>
                                        <p:tgtEl>
                                          <p:spTgt spid="171011">
                                            <p:txEl>
                                              <p:pRg st="0" end="0"/>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171011">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000"/>
                            </p:stCondLst>
                            <p:childTnLst>
                              <p:par>
                                <p:cTn id="15" presetID="2" presetClass="entr" presetSubtype="2" fill="hold" grpId="0" nodeType="afterEffect">
                                  <p:stCondLst>
                                    <p:cond delay="0"/>
                                  </p:stCondLst>
                                  <p:childTnLst>
                                    <p:set>
                                      <p:cBhvr>
                                        <p:cTn id="16" dur="1" fill="hold">
                                          <p:stCondLst>
                                            <p:cond delay="0"/>
                                          </p:stCondLst>
                                        </p:cTn>
                                        <p:tgtEl>
                                          <p:spTgt spid="171011">
                                            <p:txEl>
                                              <p:pRg st="1" end="1"/>
                                            </p:txEl>
                                          </p:spTgt>
                                        </p:tgtEl>
                                        <p:attrNameLst>
                                          <p:attrName>style.visibility</p:attrName>
                                        </p:attrNameLst>
                                      </p:cBhvr>
                                      <p:to>
                                        <p:strVal val="visible"/>
                                      </p:to>
                                    </p:set>
                                    <p:anim calcmode="lin" valueType="num">
                                      <p:cBhvr additive="base">
                                        <p:cTn id="17" dur="2000" fill="hold"/>
                                        <p:tgtEl>
                                          <p:spTgt spid="171011">
                                            <p:txEl>
                                              <p:pRg st="1" end="1"/>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17101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171011"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993819" y="403538"/>
            <a:ext cx="10363200" cy="1143000"/>
          </a:xfrm>
        </p:spPr>
        <p:txBody>
          <a:bodyPr>
            <a:normAutofit fontScale="90000"/>
          </a:bodyPr>
          <a:lstStyle/>
          <a:p>
            <a:pPr eaLnBrk="1" hangingPunct="1">
              <a:defRPr/>
            </a:pPr>
            <a:r>
              <a:rPr lang="fr-FR" sz="6000" b="1" baseline="2000" dirty="0">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Times New Roman" pitchFamily="18" charset="0"/>
              </a:rPr>
              <a:t>1917</a:t>
            </a:r>
            <a:br>
              <a:rPr lang="fr-FR" sz="6000" b="1" baseline="2000" dirty="0">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Times New Roman" pitchFamily="18" charset="0"/>
              </a:rPr>
            </a:br>
            <a:r>
              <a:rPr lang="fr-FR" sz="4800" b="1" baseline="2000" dirty="0">
                <a:effectLst>
                  <a:outerShdw blurRad="38100" dist="38100" dir="2700000" algn="tl">
                    <a:srgbClr val="FFFFFF"/>
                  </a:outerShdw>
                </a:effectLst>
                <a:latin typeface="Times New Roman" pitchFamily="18" charset="0"/>
              </a:rPr>
              <a:t>Session ordinaire de février 1917  -  </a:t>
            </a:r>
            <a:r>
              <a:rPr lang="fr-FR" sz="4000" b="1" baseline="2000" dirty="0">
                <a:effectLst>
                  <a:outerShdw blurRad="38100" dist="38100" dir="2700000" algn="tl">
                    <a:srgbClr val="FFFFFF"/>
                  </a:outerShdw>
                </a:effectLst>
                <a:latin typeface="Times New Roman" pitchFamily="18" charset="0"/>
              </a:rPr>
              <a:t>25 février 1917</a:t>
            </a:r>
          </a:p>
        </p:txBody>
      </p:sp>
      <p:sp>
        <p:nvSpPr>
          <p:cNvPr id="172035" name="Rectangle 3"/>
          <p:cNvSpPr>
            <a:spLocks noGrp="1" noChangeArrowheads="1"/>
          </p:cNvSpPr>
          <p:nvPr>
            <p:ph type="body" sz="half" idx="1"/>
          </p:nvPr>
        </p:nvSpPr>
        <p:spPr>
          <a:xfrm>
            <a:off x="1068946" y="2349500"/>
            <a:ext cx="10212947" cy="3746500"/>
          </a:xfrm>
        </p:spPr>
        <p:txBody>
          <a:bodyPr/>
          <a:lstStyle/>
          <a:p>
            <a:pPr eaLnBrk="1" hangingPunct="1"/>
            <a:r>
              <a:rPr lang="fr-FR" sz="2000" dirty="0">
                <a:latin typeface="Times New Roman" pitchFamily="18" charset="0"/>
              </a:rPr>
              <a:t> Absents : </a:t>
            </a:r>
            <a:r>
              <a:rPr lang="fr-FR" sz="2000" b="1" dirty="0">
                <a:latin typeface="Times New Roman" pitchFamily="18" charset="0"/>
              </a:rPr>
              <a:t>MM, CHAVEROCHE, COMBROUX, MATHOU mobilisés </a:t>
            </a:r>
          </a:p>
          <a:p>
            <a:pPr eaLnBrk="1" hangingPunct="1">
              <a:buFont typeface="Wingdings" pitchFamily="2" charset="2"/>
              <a:buNone/>
            </a:pPr>
            <a:endParaRPr lang="fr-FR" sz="2000" b="1" dirty="0">
              <a:latin typeface="Times New Roman" pitchFamily="18" charset="0"/>
            </a:endParaRPr>
          </a:p>
          <a:p>
            <a:pPr eaLnBrk="1" hangingPunct="1"/>
            <a:r>
              <a:rPr lang="fr-FR" sz="2000" dirty="0">
                <a:latin typeface="Times New Roman" pitchFamily="18" charset="0"/>
              </a:rPr>
              <a:t>Vote du secours demandé par la femme QUEYRIE des Alleux, indigente et devant subir une opération en traitement à l’hôpital (prise en charge des frais)</a:t>
            </a:r>
          </a:p>
          <a:p>
            <a:pPr eaLnBrk="1" hangingPunct="1"/>
            <a:r>
              <a:rPr lang="fr-FR" sz="2000" dirty="0">
                <a:latin typeface="Times New Roman" pitchFamily="18" charset="0"/>
              </a:rPr>
              <a:t>Secours accordé à la femme FRAYSSE du Moulin Bas pour ses couches</a:t>
            </a:r>
          </a:p>
          <a:p>
            <a:pPr eaLnBrk="1" hangingPunct="1"/>
            <a:r>
              <a:rPr lang="fr-FR" sz="2000" dirty="0">
                <a:latin typeface="Times New Roman" pitchFamily="18" charset="0"/>
              </a:rPr>
              <a:t>Approbation à l’unanimité  de la liste des personnes admises à l’assistance médicale gratuite</a:t>
            </a:r>
          </a:p>
          <a:p>
            <a:pPr eaLnBrk="1" hangingPunct="1">
              <a:buFont typeface="Wingdings" pitchFamily="2" charset="2"/>
              <a:buNone/>
            </a:pPr>
            <a:endParaRPr lang="fr-FR" sz="2000" dirty="0">
              <a:latin typeface="Times New Roman" pitchFamily="18" charset="0"/>
            </a:endParaRPr>
          </a:p>
        </p:txBody>
      </p:sp>
      <p:sp>
        <p:nvSpPr>
          <p:cNvPr id="38916"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1459229272"/>
      </p:ext>
    </p:extLst>
  </p:cSld>
  <p:clrMapOvr>
    <a:masterClrMapping/>
  </p:clrMapOvr>
  <p:transition advClick="0" advTm="2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after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0" fill="hold"/>
                                        <p:tgtEl>
                                          <p:spTgt spid="172034"/>
                                        </p:tgtEl>
                                        <p:attrNameLst>
                                          <p:attrName>ppt_x</p:attrName>
                                        </p:attrNameLst>
                                      </p:cBhvr>
                                      <p:tavLst>
                                        <p:tav tm="0">
                                          <p:val>
                                            <p:strVal val="1+#ppt_w/2"/>
                                          </p:val>
                                        </p:tav>
                                        <p:tav tm="100000">
                                          <p:val>
                                            <p:strVal val="#ppt_x"/>
                                          </p:val>
                                        </p:tav>
                                      </p:tavLst>
                                    </p:anim>
                                    <p:anim calcmode="lin" valueType="num">
                                      <p:cBhvr additive="base">
                                        <p:cTn id="8" dur="5000" fill="hold"/>
                                        <p:tgtEl>
                                          <p:spTgt spid="17203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2" presetClass="entr" presetSubtype="2" fill="hold" grpId="0" nodeType="afterEffect">
                                  <p:stCondLst>
                                    <p:cond delay="0"/>
                                  </p:stCondLst>
                                  <p:childTnLst>
                                    <p:set>
                                      <p:cBhvr>
                                        <p:cTn id="11" dur="1" fill="hold">
                                          <p:stCondLst>
                                            <p:cond delay="0"/>
                                          </p:stCondLst>
                                        </p:cTn>
                                        <p:tgtEl>
                                          <p:spTgt spid="172035">
                                            <p:txEl>
                                              <p:pRg st="0" end="0"/>
                                            </p:txEl>
                                          </p:spTgt>
                                        </p:tgtEl>
                                        <p:attrNameLst>
                                          <p:attrName>style.visibility</p:attrName>
                                        </p:attrNameLst>
                                      </p:cBhvr>
                                      <p:to>
                                        <p:strVal val="visible"/>
                                      </p:to>
                                    </p:set>
                                    <p:anim calcmode="lin" valueType="num">
                                      <p:cBhvr additive="base">
                                        <p:cTn id="12" dur="1000" fill="hold"/>
                                        <p:tgtEl>
                                          <p:spTgt spid="172035">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172035">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6000"/>
                            </p:stCondLst>
                            <p:childTnLst>
                              <p:par>
                                <p:cTn id="15" presetID="2" presetClass="entr" presetSubtype="2" fill="hold" grpId="0" nodeType="afterEffect">
                                  <p:stCondLst>
                                    <p:cond delay="0"/>
                                  </p:stCondLst>
                                  <p:childTnLst>
                                    <p:set>
                                      <p:cBhvr>
                                        <p:cTn id="16" dur="1" fill="hold">
                                          <p:stCondLst>
                                            <p:cond delay="0"/>
                                          </p:stCondLst>
                                        </p:cTn>
                                        <p:tgtEl>
                                          <p:spTgt spid="172035">
                                            <p:txEl>
                                              <p:pRg st="2" end="2"/>
                                            </p:txEl>
                                          </p:spTgt>
                                        </p:tgtEl>
                                        <p:attrNameLst>
                                          <p:attrName>style.visibility</p:attrName>
                                        </p:attrNameLst>
                                      </p:cBhvr>
                                      <p:to>
                                        <p:strVal val="visible"/>
                                      </p:to>
                                    </p:set>
                                    <p:anim calcmode="lin" valueType="num">
                                      <p:cBhvr additive="base">
                                        <p:cTn id="17" dur="1000" fill="hold"/>
                                        <p:tgtEl>
                                          <p:spTgt spid="172035">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172035">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7000"/>
                            </p:stCondLst>
                            <p:childTnLst>
                              <p:par>
                                <p:cTn id="20" presetID="2" presetClass="entr" presetSubtype="2" fill="hold" grpId="0" nodeType="afterEffect">
                                  <p:stCondLst>
                                    <p:cond delay="0"/>
                                  </p:stCondLst>
                                  <p:childTnLst>
                                    <p:set>
                                      <p:cBhvr>
                                        <p:cTn id="21" dur="1" fill="hold">
                                          <p:stCondLst>
                                            <p:cond delay="0"/>
                                          </p:stCondLst>
                                        </p:cTn>
                                        <p:tgtEl>
                                          <p:spTgt spid="172035">
                                            <p:txEl>
                                              <p:pRg st="3" end="3"/>
                                            </p:txEl>
                                          </p:spTgt>
                                        </p:tgtEl>
                                        <p:attrNameLst>
                                          <p:attrName>style.visibility</p:attrName>
                                        </p:attrNameLst>
                                      </p:cBhvr>
                                      <p:to>
                                        <p:strVal val="visible"/>
                                      </p:to>
                                    </p:set>
                                    <p:anim calcmode="lin" valueType="num">
                                      <p:cBhvr additive="base">
                                        <p:cTn id="22" dur="1000" fill="hold"/>
                                        <p:tgtEl>
                                          <p:spTgt spid="172035">
                                            <p:txEl>
                                              <p:pRg st="3" end="3"/>
                                            </p:txEl>
                                          </p:spTgt>
                                        </p:tgtEl>
                                        <p:attrNameLst>
                                          <p:attrName>ppt_x</p:attrName>
                                        </p:attrNameLst>
                                      </p:cBhvr>
                                      <p:tavLst>
                                        <p:tav tm="0">
                                          <p:val>
                                            <p:strVal val="1+#ppt_w/2"/>
                                          </p:val>
                                        </p:tav>
                                        <p:tav tm="100000">
                                          <p:val>
                                            <p:strVal val="#ppt_x"/>
                                          </p:val>
                                        </p:tav>
                                      </p:tavLst>
                                    </p:anim>
                                    <p:anim calcmode="lin" valueType="num">
                                      <p:cBhvr additive="base">
                                        <p:cTn id="23" dur="1000" fill="hold"/>
                                        <p:tgtEl>
                                          <p:spTgt spid="172035">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8000"/>
                            </p:stCondLst>
                            <p:childTnLst>
                              <p:par>
                                <p:cTn id="25" presetID="2" presetClass="entr" presetSubtype="2" fill="hold" grpId="0" nodeType="afterEffect">
                                  <p:stCondLst>
                                    <p:cond delay="0"/>
                                  </p:stCondLst>
                                  <p:childTnLst>
                                    <p:set>
                                      <p:cBhvr>
                                        <p:cTn id="26" dur="1" fill="hold">
                                          <p:stCondLst>
                                            <p:cond delay="0"/>
                                          </p:stCondLst>
                                        </p:cTn>
                                        <p:tgtEl>
                                          <p:spTgt spid="172035">
                                            <p:txEl>
                                              <p:pRg st="4" end="4"/>
                                            </p:txEl>
                                          </p:spTgt>
                                        </p:tgtEl>
                                        <p:attrNameLst>
                                          <p:attrName>style.visibility</p:attrName>
                                        </p:attrNameLst>
                                      </p:cBhvr>
                                      <p:to>
                                        <p:strVal val="visible"/>
                                      </p:to>
                                    </p:set>
                                    <p:anim calcmode="lin" valueType="num">
                                      <p:cBhvr additive="base">
                                        <p:cTn id="27" dur="1000" fill="hold"/>
                                        <p:tgtEl>
                                          <p:spTgt spid="172035">
                                            <p:txEl>
                                              <p:pRg st="4" end="4"/>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17203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172035"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1006475" y="94445"/>
            <a:ext cx="10363200" cy="1143000"/>
          </a:xfrm>
        </p:spPr>
        <p:txBody>
          <a:bodyPr/>
          <a:lstStyle/>
          <a:p>
            <a:pPr eaLnBrk="1" hangingPunct="1">
              <a:defRPr/>
            </a:pPr>
            <a:r>
              <a:rPr lang="fr-FR" sz="4000" b="1" baseline="2000" dirty="0">
                <a:effectLst>
                  <a:outerShdw blurRad="38100" dist="38100" dir="2700000" algn="tl">
                    <a:srgbClr val="FFFFFF"/>
                  </a:outerShdw>
                </a:effectLst>
                <a:latin typeface="Times New Roman" pitchFamily="18" charset="0"/>
              </a:rPr>
              <a:t>25 février 1917</a:t>
            </a:r>
          </a:p>
        </p:txBody>
      </p:sp>
      <p:sp>
        <p:nvSpPr>
          <p:cNvPr id="208899" name="Rectangle 3"/>
          <p:cNvSpPr>
            <a:spLocks noGrp="1" noChangeArrowheads="1"/>
          </p:cNvSpPr>
          <p:nvPr>
            <p:ph type="body" sz="half" idx="1"/>
          </p:nvPr>
        </p:nvSpPr>
        <p:spPr>
          <a:xfrm>
            <a:off x="1004552" y="1600200"/>
            <a:ext cx="10766738" cy="4114800"/>
          </a:xfrm>
        </p:spPr>
        <p:txBody>
          <a:bodyPr>
            <a:normAutofit fontScale="92500"/>
          </a:bodyPr>
          <a:lstStyle/>
          <a:p>
            <a:pPr eaLnBrk="1" hangingPunct="1"/>
            <a:r>
              <a:rPr lang="fr-FR" sz="2800" dirty="0">
                <a:latin typeface="Times New Roman" pitchFamily="18" charset="0"/>
              </a:rPr>
              <a:t>M le Président expose encore au Conseil la lettre du Président du Comité de secours aux prisonniers de guerre demandant au Conseil de Favars de s’associer à cette œuvre de solidarité. Le Conseil après avoir réfléchi sur le sort des malheureux prisonniers de guerre vote un secours de 10 F (18,40 €) pour leur venir en aide, secours pris sur les fonds disponibles</a:t>
            </a:r>
          </a:p>
          <a:p>
            <a:pPr eaLnBrk="1" hangingPunct="1">
              <a:buFont typeface="Wingdings" pitchFamily="2" charset="2"/>
              <a:buNone/>
            </a:pPr>
            <a:endParaRPr lang="fr-FR" sz="1100" b="1" dirty="0">
              <a:latin typeface="Times New Roman" pitchFamily="18" charset="0"/>
            </a:endParaRPr>
          </a:p>
          <a:p>
            <a:pPr eaLnBrk="1" hangingPunct="1"/>
            <a:r>
              <a:rPr lang="fr-FR" sz="2800" dirty="0">
                <a:latin typeface="Times New Roman" pitchFamily="18" charset="0"/>
              </a:rPr>
              <a:t>M le Président demande que la somme affectée aux retraites ouvrières de la commune de Favars pour l‘année 1916 soit attribuée au secrétaire de mairie qui s’occupe du travail relatif à ces retraites ouvrières. Le Conseil approuve la décision à l‘unanimité </a:t>
            </a:r>
          </a:p>
        </p:txBody>
      </p:sp>
      <p:sp>
        <p:nvSpPr>
          <p:cNvPr id="39940"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855871154"/>
      </p:ext>
    </p:extLst>
  </p:cSld>
  <p:clrMapOvr>
    <a:masterClrMapping/>
  </p:clrMapOvr>
  <p:transition advClick="0" advTm="23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08898"/>
                                        </p:tgtEl>
                                        <p:attrNameLst>
                                          <p:attrName>style.visibility</p:attrName>
                                        </p:attrNameLst>
                                      </p:cBhvr>
                                      <p:to>
                                        <p:strVal val="visible"/>
                                      </p:to>
                                    </p:set>
                                    <p:anim calcmode="lin" valueType="num">
                                      <p:cBhvr>
                                        <p:cTn id="7" dur="1000" decel="50000" fill="hold">
                                          <p:stCondLst>
                                            <p:cond delay="0"/>
                                          </p:stCondLst>
                                        </p:cTn>
                                        <p:tgtEl>
                                          <p:spTgt spid="208898"/>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208898"/>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208898"/>
                                        </p:tgtEl>
                                        <p:attrNameLst>
                                          <p:attrName>ppt_w</p:attrName>
                                        </p:attrNameLst>
                                      </p:cBhvr>
                                      <p:tavLst>
                                        <p:tav tm="0">
                                          <p:val>
                                            <p:strVal val="#ppt_w*.05"/>
                                          </p:val>
                                        </p:tav>
                                        <p:tav tm="100000">
                                          <p:val>
                                            <p:strVal val="#ppt_w"/>
                                          </p:val>
                                        </p:tav>
                                      </p:tavLst>
                                    </p:anim>
                                    <p:anim calcmode="lin" valueType="num">
                                      <p:cBhvr>
                                        <p:cTn id="10" dur="2000" fill="hold"/>
                                        <p:tgtEl>
                                          <p:spTgt spid="208898"/>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208898"/>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208898"/>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208898"/>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208898"/>
                                        </p:tgtEl>
                                      </p:cBhvr>
                                    </p:animEffect>
                                  </p:childTnLst>
                                </p:cTn>
                              </p:par>
                            </p:childTnLst>
                          </p:cTn>
                        </p:par>
                        <p:par>
                          <p:cTn id="15" fill="hold" nodeType="afterGroup">
                            <p:stCondLst>
                              <p:cond delay="2000"/>
                            </p:stCondLst>
                            <p:childTnLst>
                              <p:par>
                                <p:cTn id="16" presetID="40" presetClass="entr" presetSubtype="0" fill="hold" grpId="0" nodeType="afterEffect">
                                  <p:stCondLst>
                                    <p:cond delay="0"/>
                                  </p:stCondLst>
                                  <p:iterate type="lt">
                                    <p:tmPct val="10000"/>
                                  </p:iterate>
                                  <p:childTnLst>
                                    <p:set>
                                      <p:cBhvr>
                                        <p:cTn id="17" dur="1" fill="hold">
                                          <p:stCondLst>
                                            <p:cond delay="0"/>
                                          </p:stCondLst>
                                        </p:cTn>
                                        <p:tgtEl>
                                          <p:spTgt spid="208899">
                                            <p:txEl>
                                              <p:pRg st="0" end="0"/>
                                            </p:txEl>
                                          </p:spTgt>
                                        </p:tgtEl>
                                        <p:attrNameLst>
                                          <p:attrName>style.visibility</p:attrName>
                                        </p:attrNameLst>
                                      </p:cBhvr>
                                      <p:to>
                                        <p:strVal val="visible"/>
                                      </p:to>
                                    </p:set>
                                    <p:animEffect transition="in" filter="fade">
                                      <p:cBhvr>
                                        <p:cTn id="18" dur="500"/>
                                        <p:tgtEl>
                                          <p:spTgt spid="208899">
                                            <p:txEl>
                                              <p:pRg st="0" end="0"/>
                                            </p:txEl>
                                          </p:spTgt>
                                        </p:tgtEl>
                                      </p:cBhvr>
                                    </p:animEffect>
                                    <p:anim calcmode="lin" valueType="num">
                                      <p:cBhvr>
                                        <p:cTn id="19" dur="500" fill="hold"/>
                                        <p:tgtEl>
                                          <p:spTgt spid="208899">
                                            <p:txEl>
                                              <p:pRg st="0" end="0"/>
                                            </p:txEl>
                                          </p:spTgt>
                                        </p:tgtEl>
                                        <p:attrNameLst>
                                          <p:attrName>ppt_x</p:attrName>
                                        </p:attrNameLst>
                                      </p:cBhvr>
                                      <p:tavLst>
                                        <p:tav tm="0">
                                          <p:val>
                                            <p:strVal val="#ppt_x-.1"/>
                                          </p:val>
                                        </p:tav>
                                        <p:tav tm="100000">
                                          <p:val>
                                            <p:strVal val="#ppt_x"/>
                                          </p:val>
                                        </p:tav>
                                      </p:tavLst>
                                    </p:anim>
                                    <p:anim calcmode="lin" valueType="num">
                                      <p:cBhvr>
                                        <p:cTn id="20" dur="500" fill="hold"/>
                                        <p:tgtEl>
                                          <p:spTgt spid="208899">
                                            <p:txEl>
                                              <p:pRg st="0" end="0"/>
                                            </p:txEl>
                                          </p:spTgt>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17450"/>
                            </p:stCondLst>
                            <p:childTnLst>
                              <p:par>
                                <p:cTn id="22" presetID="40" presetClass="entr" presetSubtype="0" fill="hold" grpId="0" nodeType="afterEffect">
                                  <p:stCondLst>
                                    <p:cond delay="0"/>
                                  </p:stCondLst>
                                  <p:iterate type="lt">
                                    <p:tmPct val="10000"/>
                                  </p:iterate>
                                  <p:childTnLst>
                                    <p:set>
                                      <p:cBhvr>
                                        <p:cTn id="23" dur="1" fill="hold">
                                          <p:stCondLst>
                                            <p:cond delay="0"/>
                                          </p:stCondLst>
                                        </p:cTn>
                                        <p:tgtEl>
                                          <p:spTgt spid="208899">
                                            <p:txEl>
                                              <p:pRg st="2" end="2"/>
                                            </p:txEl>
                                          </p:spTgt>
                                        </p:tgtEl>
                                        <p:attrNameLst>
                                          <p:attrName>style.visibility</p:attrName>
                                        </p:attrNameLst>
                                      </p:cBhvr>
                                      <p:to>
                                        <p:strVal val="visible"/>
                                      </p:to>
                                    </p:set>
                                    <p:animEffect transition="in" filter="fade">
                                      <p:cBhvr>
                                        <p:cTn id="24" dur="500"/>
                                        <p:tgtEl>
                                          <p:spTgt spid="208899">
                                            <p:txEl>
                                              <p:pRg st="2" end="2"/>
                                            </p:txEl>
                                          </p:spTgt>
                                        </p:tgtEl>
                                      </p:cBhvr>
                                    </p:animEffect>
                                    <p:anim calcmode="lin" valueType="num">
                                      <p:cBhvr>
                                        <p:cTn id="25" dur="500" fill="hold"/>
                                        <p:tgtEl>
                                          <p:spTgt spid="208899">
                                            <p:txEl>
                                              <p:pRg st="2" end="2"/>
                                            </p:txEl>
                                          </p:spTgt>
                                        </p:tgtEl>
                                        <p:attrNameLst>
                                          <p:attrName>ppt_x</p:attrName>
                                        </p:attrNameLst>
                                      </p:cBhvr>
                                      <p:tavLst>
                                        <p:tav tm="0">
                                          <p:val>
                                            <p:strVal val="#ppt_x-.1"/>
                                          </p:val>
                                        </p:tav>
                                        <p:tav tm="100000">
                                          <p:val>
                                            <p:strVal val="#ppt_x"/>
                                          </p:val>
                                        </p:tav>
                                      </p:tavLst>
                                    </p:anim>
                                    <p:anim calcmode="lin" valueType="num">
                                      <p:cBhvr>
                                        <p:cTn id="26" dur="500" fill="hold"/>
                                        <p:tgtEl>
                                          <p:spTgt spid="20889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p:bldP spid="208899"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1006475" y="182562"/>
            <a:ext cx="10363200" cy="1143000"/>
          </a:xfrm>
        </p:spPr>
        <p:txBody>
          <a:bodyPr/>
          <a:lstStyle/>
          <a:p>
            <a:pPr eaLnBrk="1" hangingPunct="1">
              <a:defRPr/>
            </a:pPr>
            <a:r>
              <a:rPr lang="fr-FR" sz="4000" b="1" baseline="2000" dirty="0">
                <a:effectLst>
                  <a:outerShdw blurRad="38100" dist="38100" dir="2700000" algn="tl">
                    <a:srgbClr val="FFFFFF"/>
                  </a:outerShdw>
                </a:effectLst>
                <a:latin typeface="Times New Roman" pitchFamily="18" charset="0"/>
              </a:rPr>
              <a:t>25 février 1917</a:t>
            </a:r>
          </a:p>
        </p:txBody>
      </p:sp>
      <p:sp>
        <p:nvSpPr>
          <p:cNvPr id="210947" name="Rectangle 3"/>
          <p:cNvSpPr>
            <a:spLocks noGrp="1" noChangeArrowheads="1"/>
          </p:cNvSpPr>
          <p:nvPr>
            <p:ph type="body" sz="half" idx="1"/>
          </p:nvPr>
        </p:nvSpPr>
        <p:spPr>
          <a:xfrm>
            <a:off x="1081825" y="1989138"/>
            <a:ext cx="10792496" cy="4114800"/>
          </a:xfrm>
        </p:spPr>
        <p:txBody>
          <a:bodyPr/>
          <a:lstStyle/>
          <a:p>
            <a:pPr eaLnBrk="1" hangingPunct="1">
              <a:lnSpc>
                <a:spcPct val="90000"/>
              </a:lnSpc>
            </a:pPr>
            <a:r>
              <a:rPr lang="fr-FR" sz="2800" dirty="0">
                <a:latin typeface="Times New Roman" pitchFamily="18" charset="0"/>
              </a:rPr>
              <a:t>M Le Président expose que le forgeron  de la commune de Favars étant mobilisé à la manufacture d’armes de Tulle, la commune de Favars n’a plus de forgeron et les cultivateurs au moment des labours de printemps auraient besoin que </a:t>
            </a:r>
            <a:r>
              <a:rPr lang="fr-FR" sz="2800" b="1" dirty="0">
                <a:latin typeface="Times New Roman" pitchFamily="18" charset="0"/>
              </a:rPr>
              <a:t>VALEYRIE Joseph</a:t>
            </a:r>
            <a:r>
              <a:rPr lang="fr-FR" sz="2800" dirty="0">
                <a:latin typeface="Times New Roman" pitchFamily="18" charset="0"/>
              </a:rPr>
              <a:t> vienne au moins une fois par semaine le samedi pour arranger les outils aratoires</a:t>
            </a:r>
          </a:p>
          <a:p>
            <a:pPr eaLnBrk="1" hangingPunct="1">
              <a:lnSpc>
                <a:spcPct val="90000"/>
              </a:lnSpc>
              <a:buFont typeface="Wingdings" pitchFamily="2" charset="2"/>
              <a:buNone/>
            </a:pPr>
            <a:endParaRPr lang="fr-FR" sz="2800" dirty="0">
              <a:latin typeface="Times New Roman" pitchFamily="18" charset="0"/>
            </a:endParaRPr>
          </a:p>
          <a:p>
            <a:pPr eaLnBrk="1" hangingPunct="1">
              <a:lnSpc>
                <a:spcPct val="90000"/>
              </a:lnSpc>
            </a:pPr>
            <a:r>
              <a:rPr lang="fr-FR" sz="2800" dirty="0">
                <a:latin typeface="Times New Roman" pitchFamily="18" charset="0"/>
              </a:rPr>
              <a:t>Le Conseil à l’unanimité décide de demander que </a:t>
            </a:r>
            <a:r>
              <a:rPr lang="fr-FR" sz="2800" b="1" dirty="0">
                <a:latin typeface="Times New Roman" pitchFamily="18" charset="0"/>
              </a:rPr>
              <a:t>VALEYRIE Joseph</a:t>
            </a:r>
            <a:r>
              <a:rPr lang="fr-FR" sz="2800" dirty="0">
                <a:latin typeface="Times New Roman" pitchFamily="18" charset="0"/>
              </a:rPr>
              <a:t> puisse travaille au moins un jour par semaine à la réparation des outils aratoires</a:t>
            </a:r>
          </a:p>
        </p:txBody>
      </p:sp>
      <p:sp>
        <p:nvSpPr>
          <p:cNvPr id="40964"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877223414"/>
      </p:ext>
    </p:extLst>
  </p:cSld>
  <p:clrMapOvr>
    <a:masterClrMapping/>
  </p:clrMapOvr>
  <p:transition advClick="0" advTm="23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10946"/>
                                        </p:tgtEl>
                                        <p:attrNameLst>
                                          <p:attrName>style.visibility</p:attrName>
                                        </p:attrNameLst>
                                      </p:cBhvr>
                                      <p:to>
                                        <p:strVal val="visible"/>
                                      </p:to>
                                    </p:set>
                                    <p:anim calcmode="lin" valueType="num">
                                      <p:cBhvr>
                                        <p:cTn id="7" dur="1000" decel="50000" fill="hold">
                                          <p:stCondLst>
                                            <p:cond delay="0"/>
                                          </p:stCondLst>
                                        </p:cTn>
                                        <p:tgtEl>
                                          <p:spTgt spid="210946"/>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210946"/>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210946"/>
                                        </p:tgtEl>
                                        <p:attrNameLst>
                                          <p:attrName>ppt_w</p:attrName>
                                        </p:attrNameLst>
                                      </p:cBhvr>
                                      <p:tavLst>
                                        <p:tav tm="0">
                                          <p:val>
                                            <p:strVal val="#ppt_w*.05"/>
                                          </p:val>
                                        </p:tav>
                                        <p:tav tm="100000">
                                          <p:val>
                                            <p:strVal val="#ppt_w"/>
                                          </p:val>
                                        </p:tav>
                                      </p:tavLst>
                                    </p:anim>
                                    <p:anim calcmode="lin" valueType="num">
                                      <p:cBhvr>
                                        <p:cTn id="10" dur="2000" fill="hold"/>
                                        <p:tgtEl>
                                          <p:spTgt spid="210946"/>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210946"/>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210946"/>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210946"/>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210946"/>
                                        </p:tgtEl>
                                      </p:cBhvr>
                                    </p:animEffect>
                                  </p:childTnLst>
                                </p:cTn>
                              </p:par>
                            </p:childTnLst>
                          </p:cTn>
                        </p:par>
                        <p:par>
                          <p:cTn id="15" fill="hold" nodeType="afterGroup">
                            <p:stCondLst>
                              <p:cond delay="2000"/>
                            </p:stCondLst>
                            <p:childTnLst>
                              <p:par>
                                <p:cTn id="16" presetID="2" presetClass="entr" presetSubtype="2" fill="hold" grpId="0" nodeType="afterEffect">
                                  <p:stCondLst>
                                    <p:cond delay="0"/>
                                  </p:stCondLst>
                                  <p:childTnLst>
                                    <p:set>
                                      <p:cBhvr>
                                        <p:cTn id="17" dur="1" fill="hold">
                                          <p:stCondLst>
                                            <p:cond delay="0"/>
                                          </p:stCondLst>
                                        </p:cTn>
                                        <p:tgtEl>
                                          <p:spTgt spid="210947">
                                            <p:txEl>
                                              <p:pRg st="0" end="0"/>
                                            </p:txEl>
                                          </p:spTgt>
                                        </p:tgtEl>
                                        <p:attrNameLst>
                                          <p:attrName>style.visibility</p:attrName>
                                        </p:attrNameLst>
                                      </p:cBhvr>
                                      <p:to>
                                        <p:strVal val="visible"/>
                                      </p:to>
                                    </p:set>
                                    <p:anim calcmode="lin" valueType="num">
                                      <p:cBhvr additive="base">
                                        <p:cTn id="18" dur="2000" fill="hold"/>
                                        <p:tgtEl>
                                          <p:spTgt spid="210947">
                                            <p:txEl>
                                              <p:pRg st="0" end="0"/>
                                            </p:txEl>
                                          </p:spTgt>
                                        </p:tgtEl>
                                        <p:attrNameLst>
                                          <p:attrName>ppt_x</p:attrName>
                                        </p:attrNameLst>
                                      </p:cBhvr>
                                      <p:tavLst>
                                        <p:tav tm="0">
                                          <p:val>
                                            <p:strVal val="1+#ppt_w/2"/>
                                          </p:val>
                                        </p:tav>
                                        <p:tav tm="100000">
                                          <p:val>
                                            <p:strVal val="#ppt_x"/>
                                          </p:val>
                                        </p:tav>
                                      </p:tavLst>
                                    </p:anim>
                                    <p:anim calcmode="lin" valueType="num">
                                      <p:cBhvr additive="base">
                                        <p:cTn id="19" dur="2000" fill="hold"/>
                                        <p:tgtEl>
                                          <p:spTgt spid="210947">
                                            <p:txEl>
                                              <p:pRg st="0" end="0"/>
                                            </p:txEl>
                                          </p:spTgt>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4000"/>
                            </p:stCondLst>
                            <p:childTnLst>
                              <p:par>
                                <p:cTn id="21" presetID="2" presetClass="entr" presetSubtype="2" fill="hold" grpId="0" nodeType="afterEffect">
                                  <p:stCondLst>
                                    <p:cond delay="0"/>
                                  </p:stCondLst>
                                  <p:childTnLst>
                                    <p:set>
                                      <p:cBhvr>
                                        <p:cTn id="22" dur="1" fill="hold">
                                          <p:stCondLst>
                                            <p:cond delay="0"/>
                                          </p:stCondLst>
                                        </p:cTn>
                                        <p:tgtEl>
                                          <p:spTgt spid="210947">
                                            <p:txEl>
                                              <p:pRg st="2" end="2"/>
                                            </p:txEl>
                                          </p:spTgt>
                                        </p:tgtEl>
                                        <p:attrNameLst>
                                          <p:attrName>style.visibility</p:attrName>
                                        </p:attrNameLst>
                                      </p:cBhvr>
                                      <p:to>
                                        <p:strVal val="visible"/>
                                      </p:to>
                                    </p:set>
                                    <p:anim calcmode="lin" valueType="num">
                                      <p:cBhvr additive="base">
                                        <p:cTn id="23" dur="2000" fill="hold"/>
                                        <p:tgtEl>
                                          <p:spTgt spid="210947">
                                            <p:txEl>
                                              <p:pRg st="2" end="2"/>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21094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p:bldP spid="21094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ignatures-élus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991430" y="3997656"/>
            <a:ext cx="8027987"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signature-maire"/>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024174" y="188550"/>
            <a:ext cx="39243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057431"/>
      </p:ext>
    </p:extLst>
  </p:cSld>
  <p:clrMapOvr>
    <a:masterClrMapping/>
  </p:clrMapOvr>
  <p:transition advClick="0" advTm="11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30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3500"/>
                            </p:stCondLst>
                            <p:childTnLst>
                              <p:par>
                                <p:cTn id="11" presetID="14" presetClass="exit" presetSubtype="10" fill="hold" nodeType="afterEffect">
                                  <p:stCondLst>
                                    <p:cond delay="3000"/>
                                  </p:stCondLst>
                                  <p:childTnLst>
                                    <p:animEffect transition="out" filter="randombar(horizontal)">
                                      <p:cBhvr>
                                        <p:cTn id="12" dur="3000"/>
                                        <p:tgtEl>
                                          <p:spTgt spid="5"/>
                                        </p:tgtEl>
                                      </p:cBhvr>
                                    </p:animEffect>
                                    <p:set>
                                      <p:cBhvr>
                                        <p:cTn id="13" dur="1" fill="hold">
                                          <p:stCondLst>
                                            <p:cond delay="2999"/>
                                          </p:stCondLst>
                                        </p:cTn>
                                        <p:tgtEl>
                                          <p:spTgt spid="5"/>
                                        </p:tgtEl>
                                        <p:attrNameLst>
                                          <p:attrName>style.visibility</p:attrName>
                                        </p:attrNameLst>
                                      </p:cBhvr>
                                      <p:to>
                                        <p:strVal val="hidden"/>
                                      </p:to>
                                    </p:set>
                                  </p:childTnLst>
                                </p:cTn>
                              </p:par>
                            </p:childTnLst>
                          </p:cTn>
                        </p:par>
                        <p:par>
                          <p:cTn id="14" fill="hold">
                            <p:stCondLst>
                              <p:cond delay="9500"/>
                            </p:stCondLst>
                            <p:childTnLst>
                              <p:par>
                                <p:cTn id="15" presetID="53"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2000" fill="hold"/>
                                        <p:tgtEl>
                                          <p:spTgt spid="6"/>
                                        </p:tgtEl>
                                        <p:attrNameLst>
                                          <p:attrName>ppt_w</p:attrName>
                                        </p:attrNameLst>
                                      </p:cBhvr>
                                      <p:tavLst>
                                        <p:tav tm="0">
                                          <p:val>
                                            <p:fltVal val="0"/>
                                          </p:val>
                                        </p:tav>
                                        <p:tav tm="100000">
                                          <p:val>
                                            <p:strVal val="#ppt_w"/>
                                          </p:val>
                                        </p:tav>
                                      </p:tavLst>
                                    </p:anim>
                                    <p:anim calcmode="lin" valueType="num">
                                      <p:cBhvr>
                                        <p:cTn id="18" dur="2000" fill="hold"/>
                                        <p:tgtEl>
                                          <p:spTgt spid="6"/>
                                        </p:tgtEl>
                                        <p:attrNameLst>
                                          <p:attrName>ppt_h</p:attrName>
                                        </p:attrNameLst>
                                      </p:cBhvr>
                                      <p:tavLst>
                                        <p:tav tm="0">
                                          <p:val>
                                            <p:fltVal val="0"/>
                                          </p:val>
                                        </p:tav>
                                        <p:tav tm="100000">
                                          <p:val>
                                            <p:strVal val="#ppt_h"/>
                                          </p:val>
                                        </p:tav>
                                      </p:tavLst>
                                    </p:anim>
                                    <p:animEffect transition="in" filter="fade">
                                      <p:cBhvr>
                                        <p:cTn id="19" dur="2000"/>
                                        <p:tgtEl>
                                          <p:spTgt spid="6"/>
                                        </p:tgtEl>
                                      </p:cBhvr>
                                    </p:animEffect>
                                  </p:childTnLst>
                                </p:cTn>
                              </p:par>
                            </p:childTnLst>
                          </p:cTn>
                        </p:par>
                        <p:par>
                          <p:cTn id="20" fill="hold">
                            <p:stCondLst>
                              <p:cond delay="11500"/>
                            </p:stCondLst>
                            <p:childTnLst>
                              <p:par>
                                <p:cTn id="21" presetID="53" presetClass="exit" presetSubtype="0" fill="hold" nodeType="afterEffect">
                                  <p:stCondLst>
                                    <p:cond delay="0"/>
                                  </p:stCondLst>
                                  <p:childTnLst>
                                    <p:anim calcmode="lin" valueType="num">
                                      <p:cBhvr>
                                        <p:cTn id="22" dur="2000"/>
                                        <p:tgtEl>
                                          <p:spTgt spid="6"/>
                                        </p:tgtEl>
                                        <p:attrNameLst>
                                          <p:attrName>ppt_w</p:attrName>
                                        </p:attrNameLst>
                                      </p:cBhvr>
                                      <p:tavLst>
                                        <p:tav tm="0">
                                          <p:val>
                                            <p:strVal val="ppt_w"/>
                                          </p:val>
                                        </p:tav>
                                        <p:tav tm="100000">
                                          <p:val>
                                            <p:fltVal val="0"/>
                                          </p:val>
                                        </p:tav>
                                      </p:tavLst>
                                    </p:anim>
                                    <p:anim calcmode="lin" valueType="num">
                                      <p:cBhvr>
                                        <p:cTn id="23" dur="2000"/>
                                        <p:tgtEl>
                                          <p:spTgt spid="6"/>
                                        </p:tgtEl>
                                        <p:attrNameLst>
                                          <p:attrName>ppt_h</p:attrName>
                                        </p:attrNameLst>
                                      </p:cBhvr>
                                      <p:tavLst>
                                        <p:tav tm="0">
                                          <p:val>
                                            <p:strVal val="ppt_h"/>
                                          </p:val>
                                        </p:tav>
                                        <p:tav tm="100000">
                                          <p:val>
                                            <p:fltVal val="0"/>
                                          </p:val>
                                        </p:tav>
                                      </p:tavLst>
                                    </p:anim>
                                    <p:animEffect transition="out" filter="fade">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1006475" y="190499"/>
            <a:ext cx="10363200" cy="1143000"/>
          </a:xfrm>
        </p:spPr>
        <p:txBody>
          <a:bodyPr/>
          <a:lstStyle/>
          <a:p>
            <a:pPr eaLnBrk="1" hangingPunct="1">
              <a:defRPr/>
            </a:pPr>
            <a:r>
              <a:rPr lang="fr-FR" sz="4000" b="1" baseline="2000" dirty="0">
                <a:effectLst>
                  <a:outerShdw blurRad="38100" dist="38100" dir="2700000" algn="tl">
                    <a:srgbClr val="FFFFFF"/>
                  </a:outerShdw>
                </a:effectLst>
                <a:latin typeface="Times New Roman" pitchFamily="18" charset="0"/>
              </a:rPr>
              <a:t>25 février 1917</a:t>
            </a:r>
          </a:p>
        </p:txBody>
      </p:sp>
      <p:sp>
        <p:nvSpPr>
          <p:cNvPr id="211971" name="Rectangle 3"/>
          <p:cNvSpPr>
            <a:spLocks noGrp="1" noChangeArrowheads="1"/>
          </p:cNvSpPr>
          <p:nvPr>
            <p:ph type="body" sz="half" idx="1"/>
          </p:nvPr>
        </p:nvSpPr>
        <p:spPr>
          <a:xfrm>
            <a:off x="1006475" y="1333499"/>
            <a:ext cx="10792496" cy="4395787"/>
          </a:xfrm>
        </p:spPr>
        <p:txBody>
          <a:bodyPr>
            <a:normAutofit fontScale="92500" lnSpcReduction="10000"/>
          </a:bodyPr>
          <a:lstStyle/>
          <a:p>
            <a:pPr eaLnBrk="1" hangingPunct="1"/>
            <a:r>
              <a:rPr lang="fr-FR" sz="2800" dirty="0">
                <a:latin typeface="Times New Roman" pitchFamily="18" charset="0"/>
              </a:rPr>
              <a:t>M. Le Président expose au Conseil que la commune de Favars n’ayant plus de sabotier, il serait nécessaire que le sabotier </a:t>
            </a:r>
            <a:r>
              <a:rPr lang="fr-FR" sz="2800" b="1" dirty="0">
                <a:latin typeface="Times New Roman" pitchFamily="18" charset="0"/>
              </a:rPr>
              <a:t>AUJOL Antoine</a:t>
            </a:r>
            <a:r>
              <a:rPr lang="fr-FR" sz="2800" dirty="0">
                <a:latin typeface="Times New Roman" pitchFamily="18" charset="0"/>
              </a:rPr>
              <a:t> du Bourg de la classe 1895, père de cinq enfants mobilisé au 114ème Territorial d’Infanterie 11ème compagnie à Senlis (Oise)  revînt pour faire les sabots</a:t>
            </a:r>
          </a:p>
          <a:p>
            <a:pPr eaLnBrk="1" hangingPunct="1">
              <a:buFont typeface="Wingdings" pitchFamily="2" charset="2"/>
              <a:buNone/>
            </a:pPr>
            <a:endParaRPr lang="fr-FR" sz="1100" dirty="0">
              <a:latin typeface="Times New Roman" pitchFamily="18" charset="0"/>
            </a:endParaRPr>
          </a:p>
          <a:p>
            <a:pPr eaLnBrk="1" hangingPunct="1"/>
            <a:r>
              <a:rPr lang="fr-FR" sz="2800" dirty="0">
                <a:latin typeface="Times New Roman" pitchFamily="18" charset="0"/>
              </a:rPr>
              <a:t>M. Le Président expose au Conseil que le travail de secrétariat de Mairie devenant tous les jours plus important surtout pour l’établissement du budget 1917, la présence de </a:t>
            </a:r>
            <a:r>
              <a:rPr lang="fr-FR" sz="2800" b="1" dirty="0">
                <a:latin typeface="Times New Roman" pitchFamily="18" charset="0"/>
              </a:rPr>
              <a:t>M. FAURIE</a:t>
            </a:r>
            <a:r>
              <a:rPr lang="fr-FR" sz="2800" dirty="0">
                <a:latin typeface="Times New Roman" pitchFamily="18" charset="0"/>
              </a:rPr>
              <a:t>, instituteur mobilisé serait nécessaire pendant un mois pour établir le budget. Le Conseil après avoir délibéré décide à l‘unanimité de demander un mois de congés pour </a:t>
            </a:r>
            <a:r>
              <a:rPr lang="fr-FR" sz="2800" b="1" dirty="0">
                <a:latin typeface="Times New Roman" pitchFamily="18" charset="0"/>
              </a:rPr>
              <a:t>M. FAURIE</a:t>
            </a:r>
            <a:r>
              <a:rPr lang="fr-FR" sz="2800" dirty="0">
                <a:latin typeface="Times New Roman" pitchFamily="18" charset="0"/>
              </a:rPr>
              <a:t> au moment de l’établissement du budget de 1917</a:t>
            </a:r>
          </a:p>
        </p:txBody>
      </p:sp>
      <p:sp>
        <p:nvSpPr>
          <p:cNvPr id="41988"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2157523837"/>
      </p:ext>
    </p:extLst>
  </p:cSld>
  <p:clrMapOvr>
    <a:masterClrMapping/>
  </p:clrMapOvr>
  <p:transition advClick="0" advTm="25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11970"/>
                                        </p:tgtEl>
                                        <p:attrNameLst>
                                          <p:attrName>style.visibility</p:attrName>
                                        </p:attrNameLst>
                                      </p:cBhvr>
                                      <p:to>
                                        <p:strVal val="visible"/>
                                      </p:to>
                                    </p:set>
                                    <p:anim calcmode="lin" valueType="num">
                                      <p:cBhvr additive="base">
                                        <p:cTn id="7" dur="2000" fill="hold"/>
                                        <p:tgtEl>
                                          <p:spTgt spid="211970"/>
                                        </p:tgtEl>
                                        <p:attrNameLst>
                                          <p:attrName>ppt_x</p:attrName>
                                        </p:attrNameLst>
                                      </p:cBhvr>
                                      <p:tavLst>
                                        <p:tav tm="0">
                                          <p:val>
                                            <p:strVal val="1+#ppt_w/2"/>
                                          </p:val>
                                        </p:tav>
                                        <p:tav tm="100000">
                                          <p:val>
                                            <p:strVal val="#ppt_x"/>
                                          </p:val>
                                        </p:tav>
                                      </p:tavLst>
                                    </p:anim>
                                    <p:anim calcmode="lin" valueType="num">
                                      <p:cBhvr additive="base">
                                        <p:cTn id="8" dur="2000" fill="hold"/>
                                        <p:tgtEl>
                                          <p:spTgt spid="21197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211971">
                                            <p:txEl>
                                              <p:pRg st="0" end="0"/>
                                            </p:txEl>
                                          </p:spTgt>
                                        </p:tgtEl>
                                        <p:attrNameLst>
                                          <p:attrName>style.visibility</p:attrName>
                                        </p:attrNameLst>
                                      </p:cBhvr>
                                      <p:to>
                                        <p:strVal val="visible"/>
                                      </p:to>
                                    </p:set>
                                    <p:anim calcmode="lin" valueType="num">
                                      <p:cBhvr additive="base">
                                        <p:cTn id="12" dur="2000" fill="hold"/>
                                        <p:tgtEl>
                                          <p:spTgt spid="211971">
                                            <p:txEl>
                                              <p:pRg st="0" end="0"/>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211971">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000"/>
                            </p:stCondLst>
                            <p:childTnLst>
                              <p:par>
                                <p:cTn id="15" presetID="2" presetClass="entr" presetSubtype="2" fill="hold" grpId="0" nodeType="afterEffect">
                                  <p:stCondLst>
                                    <p:cond delay="0"/>
                                  </p:stCondLst>
                                  <p:childTnLst>
                                    <p:set>
                                      <p:cBhvr>
                                        <p:cTn id="16" dur="1" fill="hold">
                                          <p:stCondLst>
                                            <p:cond delay="0"/>
                                          </p:stCondLst>
                                        </p:cTn>
                                        <p:tgtEl>
                                          <p:spTgt spid="211971">
                                            <p:txEl>
                                              <p:pRg st="2" end="2"/>
                                            </p:txEl>
                                          </p:spTgt>
                                        </p:tgtEl>
                                        <p:attrNameLst>
                                          <p:attrName>style.visibility</p:attrName>
                                        </p:attrNameLst>
                                      </p:cBhvr>
                                      <p:to>
                                        <p:strVal val="visible"/>
                                      </p:to>
                                    </p:set>
                                    <p:anim calcmode="lin" valueType="num">
                                      <p:cBhvr additive="base">
                                        <p:cTn id="17" dur="2000" fill="hold"/>
                                        <p:tgtEl>
                                          <p:spTgt spid="211971">
                                            <p:txEl>
                                              <p:pRg st="2" end="2"/>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2119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0" grpId="0"/>
      <p:bldP spid="211971"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1006475" y="326265"/>
            <a:ext cx="10363200" cy="1143000"/>
          </a:xfrm>
        </p:spPr>
        <p:txBody>
          <a:bodyPr/>
          <a:lstStyle/>
          <a:p>
            <a:pPr eaLnBrk="1" hangingPunct="1">
              <a:defRPr/>
            </a:pPr>
            <a:r>
              <a:rPr lang="fr-FR" sz="4800" b="1" baseline="2000" dirty="0">
                <a:effectLst>
                  <a:outerShdw blurRad="38100" dist="38100" dir="2700000" algn="tl">
                    <a:srgbClr val="FFFFFF"/>
                  </a:outerShdw>
                </a:effectLst>
                <a:latin typeface="Times New Roman" pitchFamily="18" charset="0"/>
              </a:rPr>
              <a:t>Session ordinaire de mai 1917</a:t>
            </a:r>
            <a:br>
              <a:rPr lang="fr-FR" b="1" baseline="2000" dirty="0">
                <a:effectLst>
                  <a:outerShdw blurRad="38100" dist="38100" dir="2700000" algn="tl">
                    <a:srgbClr val="FFFFFF"/>
                  </a:outerShdw>
                </a:effectLst>
                <a:latin typeface="Times New Roman" pitchFamily="18" charset="0"/>
              </a:rPr>
            </a:br>
            <a:r>
              <a:rPr lang="fr-FR" sz="4000" b="1" baseline="2000" dirty="0">
                <a:effectLst>
                  <a:outerShdw blurRad="38100" dist="38100" dir="2700000" algn="tl">
                    <a:srgbClr val="FFFFFF"/>
                  </a:outerShdw>
                </a:effectLst>
                <a:latin typeface="Times New Roman" pitchFamily="18" charset="0"/>
              </a:rPr>
              <a:t>24 juin 1917</a:t>
            </a:r>
          </a:p>
        </p:txBody>
      </p:sp>
      <p:sp>
        <p:nvSpPr>
          <p:cNvPr id="207875" name="Rectangle 3"/>
          <p:cNvSpPr>
            <a:spLocks noGrp="1" noChangeArrowheads="1"/>
          </p:cNvSpPr>
          <p:nvPr>
            <p:ph type="body" sz="half" idx="1"/>
          </p:nvPr>
        </p:nvSpPr>
        <p:spPr>
          <a:xfrm>
            <a:off x="1006475" y="1600200"/>
            <a:ext cx="10805374" cy="4114800"/>
          </a:xfrm>
        </p:spPr>
        <p:txBody>
          <a:bodyPr/>
          <a:lstStyle/>
          <a:p>
            <a:pPr eaLnBrk="1" hangingPunct="1"/>
            <a:r>
              <a:rPr lang="fr-FR" sz="2800" dirty="0">
                <a:latin typeface="Times New Roman" pitchFamily="18" charset="0"/>
              </a:rPr>
              <a:t>Absents : </a:t>
            </a:r>
            <a:r>
              <a:rPr lang="fr-FR" sz="2800" b="1" dirty="0">
                <a:latin typeface="Times New Roman" pitchFamily="18" charset="0"/>
              </a:rPr>
              <a:t>CHAVEROCHE, COMBROUX, MATHOU mobilisés aux armées</a:t>
            </a:r>
            <a:r>
              <a:rPr lang="fr-FR" sz="2800" dirty="0">
                <a:latin typeface="Times New Roman" pitchFamily="18" charset="0"/>
              </a:rPr>
              <a:t>,  FARGES Maire</a:t>
            </a:r>
          </a:p>
          <a:p>
            <a:pPr eaLnBrk="1" hangingPunct="1">
              <a:buFont typeface="Wingdings" pitchFamily="2" charset="2"/>
              <a:buNone/>
            </a:pPr>
            <a:endParaRPr lang="fr-FR" sz="1100" dirty="0">
              <a:latin typeface="Times New Roman" pitchFamily="18" charset="0"/>
            </a:endParaRPr>
          </a:p>
          <a:p>
            <a:pPr eaLnBrk="1" hangingPunct="1"/>
            <a:r>
              <a:rPr lang="fr-FR" sz="2800" dirty="0">
                <a:latin typeface="Times New Roman" pitchFamily="18" charset="0"/>
              </a:rPr>
              <a:t>Budget 1916</a:t>
            </a:r>
          </a:p>
          <a:p>
            <a:pPr eaLnBrk="1" hangingPunct="1">
              <a:buFont typeface="Wingdings" pitchFamily="2" charset="2"/>
              <a:buNone/>
            </a:pPr>
            <a:endParaRPr lang="fr-FR" sz="1100" dirty="0">
              <a:latin typeface="Times New Roman" pitchFamily="18" charset="0"/>
            </a:endParaRPr>
          </a:p>
          <a:p>
            <a:pPr eaLnBrk="1" hangingPunct="1"/>
            <a:r>
              <a:rPr lang="fr-FR" sz="2800" dirty="0">
                <a:latin typeface="Times New Roman" pitchFamily="18" charset="0"/>
              </a:rPr>
              <a:t>Approbation des comptes de M GUIGNARD receveur municipal</a:t>
            </a:r>
          </a:p>
          <a:p>
            <a:pPr eaLnBrk="1" hangingPunct="1">
              <a:buFont typeface="Wingdings" pitchFamily="2" charset="2"/>
              <a:buNone/>
            </a:pPr>
            <a:endParaRPr lang="fr-FR" sz="1100" dirty="0">
              <a:latin typeface="Times New Roman" pitchFamily="18" charset="0"/>
            </a:endParaRPr>
          </a:p>
          <a:p>
            <a:pPr eaLnBrk="1" hangingPunct="1"/>
            <a:r>
              <a:rPr lang="fr-FR" sz="2800" dirty="0">
                <a:latin typeface="Times New Roman" pitchFamily="18" charset="0"/>
              </a:rPr>
              <a:t>Service vicinal :  proposition des agents voyers et arrêté mise en demeure de M le Préfet . Un crédit de 1651,82 F (3 042 €) est voté</a:t>
            </a:r>
          </a:p>
        </p:txBody>
      </p:sp>
      <p:sp>
        <p:nvSpPr>
          <p:cNvPr id="43012"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1755618395"/>
      </p:ext>
    </p:extLst>
  </p:cSld>
  <p:clrMapOvr>
    <a:masterClrMapping/>
  </p:clrMapOvr>
  <p:transition advClick="0" advTm="2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7874"/>
                                        </p:tgtEl>
                                        <p:attrNameLst>
                                          <p:attrName>style.visibility</p:attrName>
                                        </p:attrNameLst>
                                      </p:cBhvr>
                                      <p:to>
                                        <p:strVal val="visible"/>
                                      </p:to>
                                    </p:set>
                                    <p:anim calcmode="lin" valueType="num">
                                      <p:cBhvr additive="base">
                                        <p:cTn id="7" dur="2000" fill="hold"/>
                                        <p:tgtEl>
                                          <p:spTgt spid="207874"/>
                                        </p:tgtEl>
                                        <p:attrNameLst>
                                          <p:attrName>ppt_x</p:attrName>
                                        </p:attrNameLst>
                                      </p:cBhvr>
                                      <p:tavLst>
                                        <p:tav tm="0">
                                          <p:val>
                                            <p:strVal val="1+#ppt_w/2"/>
                                          </p:val>
                                        </p:tav>
                                        <p:tav tm="100000">
                                          <p:val>
                                            <p:strVal val="#ppt_x"/>
                                          </p:val>
                                        </p:tav>
                                      </p:tavLst>
                                    </p:anim>
                                    <p:anim calcmode="lin" valueType="num">
                                      <p:cBhvr additive="base">
                                        <p:cTn id="8" dur="2000" fill="hold"/>
                                        <p:tgtEl>
                                          <p:spTgt spid="20787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207875">
                                            <p:txEl>
                                              <p:pRg st="0" end="0"/>
                                            </p:txEl>
                                          </p:spTgt>
                                        </p:tgtEl>
                                        <p:attrNameLst>
                                          <p:attrName>style.visibility</p:attrName>
                                        </p:attrNameLst>
                                      </p:cBhvr>
                                      <p:to>
                                        <p:strVal val="visible"/>
                                      </p:to>
                                    </p:set>
                                    <p:anim calcmode="lin" valueType="num">
                                      <p:cBhvr additive="base">
                                        <p:cTn id="12" dur="2000" fill="hold"/>
                                        <p:tgtEl>
                                          <p:spTgt spid="207875">
                                            <p:txEl>
                                              <p:pRg st="0" end="0"/>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207875">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000"/>
                            </p:stCondLst>
                            <p:childTnLst>
                              <p:par>
                                <p:cTn id="15" presetID="2" presetClass="entr" presetSubtype="2" fill="hold" grpId="0" nodeType="afterEffect">
                                  <p:stCondLst>
                                    <p:cond delay="0"/>
                                  </p:stCondLst>
                                  <p:childTnLst>
                                    <p:set>
                                      <p:cBhvr>
                                        <p:cTn id="16" dur="1" fill="hold">
                                          <p:stCondLst>
                                            <p:cond delay="0"/>
                                          </p:stCondLst>
                                        </p:cTn>
                                        <p:tgtEl>
                                          <p:spTgt spid="207875">
                                            <p:txEl>
                                              <p:pRg st="2" end="2"/>
                                            </p:txEl>
                                          </p:spTgt>
                                        </p:tgtEl>
                                        <p:attrNameLst>
                                          <p:attrName>style.visibility</p:attrName>
                                        </p:attrNameLst>
                                      </p:cBhvr>
                                      <p:to>
                                        <p:strVal val="visible"/>
                                      </p:to>
                                    </p:set>
                                    <p:anim calcmode="lin" valueType="num">
                                      <p:cBhvr additive="base">
                                        <p:cTn id="17" dur="2000" fill="hold"/>
                                        <p:tgtEl>
                                          <p:spTgt spid="207875">
                                            <p:txEl>
                                              <p:pRg st="2" end="2"/>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207875">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6000"/>
                            </p:stCondLst>
                            <p:childTnLst>
                              <p:par>
                                <p:cTn id="20" presetID="2" presetClass="entr" presetSubtype="2" fill="hold" grpId="0" nodeType="afterEffect">
                                  <p:stCondLst>
                                    <p:cond delay="0"/>
                                  </p:stCondLst>
                                  <p:childTnLst>
                                    <p:set>
                                      <p:cBhvr>
                                        <p:cTn id="21" dur="1" fill="hold">
                                          <p:stCondLst>
                                            <p:cond delay="0"/>
                                          </p:stCondLst>
                                        </p:cTn>
                                        <p:tgtEl>
                                          <p:spTgt spid="207875">
                                            <p:txEl>
                                              <p:pRg st="4" end="4"/>
                                            </p:txEl>
                                          </p:spTgt>
                                        </p:tgtEl>
                                        <p:attrNameLst>
                                          <p:attrName>style.visibility</p:attrName>
                                        </p:attrNameLst>
                                      </p:cBhvr>
                                      <p:to>
                                        <p:strVal val="visible"/>
                                      </p:to>
                                    </p:set>
                                    <p:anim calcmode="lin" valueType="num">
                                      <p:cBhvr additive="base">
                                        <p:cTn id="22" dur="2000" fill="hold"/>
                                        <p:tgtEl>
                                          <p:spTgt spid="207875">
                                            <p:txEl>
                                              <p:pRg st="4" end="4"/>
                                            </p:txEl>
                                          </p:spTgt>
                                        </p:tgtEl>
                                        <p:attrNameLst>
                                          <p:attrName>ppt_x</p:attrName>
                                        </p:attrNameLst>
                                      </p:cBhvr>
                                      <p:tavLst>
                                        <p:tav tm="0">
                                          <p:val>
                                            <p:strVal val="1+#ppt_w/2"/>
                                          </p:val>
                                        </p:tav>
                                        <p:tav tm="100000">
                                          <p:val>
                                            <p:strVal val="#ppt_x"/>
                                          </p:val>
                                        </p:tav>
                                      </p:tavLst>
                                    </p:anim>
                                    <p:anim calcmode="lin" valueType="num">
                                      <p:cBhvr additive="base">
                                        <p:cTn id="23" dur="2000" fill="hold"/>
                                        <p:tgtEl>
                                          <p:spTgt spid="207875">
                                            <p:txEl>
                                              <p:pRg st="4" end="4"/>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8000"/>
                            </p:stCondLst>
                            <p:childTnLst>
                              <p:par>
                                <p:cTn id="25" presetID="2" presetClass="entr" presetSubtype="2" fill="hold" grpId="0" nodeType="afterEffect">
                                  <p:stCondLst>
                                    <p:cond delay="0"/>
                                  </p:stCondLst>
                                  <p:childTnLst>
                                    <p:set>
                                      <p:cBhvr>
                                        <p:cTn id="26" dur="1" fill="hold">
                                          <p:stCondLst>
                                            <p:cond delay="0"/>
                                          </p:stCondLst>
                                        </p:cTn>
                                        <p:tgtEl>
                                          <p:spTgt spid="207875">
                                            <p:txEl>
                                              <p:pRg st="6" end="6"/>
                                            </p:txEl>
                                          </p:spTgt>
                                        </p:tgtEl>
                                        <p:attrNameLst>
                                          <p:attrName>style.visibility</p:attrName>
                                        </p:attrNameLst>
                                      </p:cBhvr>
                                      <p:to>
                                        <p:strVal val="visible"/>
                                      </p:to>
                                    </p:set>
                                    <p:anim calcmode="lin" valueType="num">
                                      <p:cBhvr additive="base">
                                        <p:cTn id="27" dur="2000" fill="hold"/>
                                        <p:tgtEl>
                                          <p:spTgt spid="207875">
                                            <p:txEl>
                                              <p:pRg st="6" end="6"/>
                                            </p:txEl>
                                          </p:spTgt>
                                        </p:tgtEl>
                                        <p:attrNameLst>
                                          <p:attrName>ppt_x</p:attrName>
                                        </p:attrNameLst>
                                      </p:cBhvr>
                                      <p:tavLst>
                                        <p:tav tm="0">
                                          <p:val>
                                            <p:strVal val="1+#ppt_w/2"/>
                                          </p:val>
                                        </p:tav>
                                        <p:tav tm="100000">
                                          <p:val>
                                            <p:strVal val="#ppt_x"/>
                                          </p:val>
                                        </p:tav>
                                      </p:tavLst>
                                    </p:anim>
                                    <p:anim calcmode="lin" valueType="num">
                                      <p:cBhvr additive="base">
                                        <p:cTn id="28" dur="2000" fill="hold"/>
                                        <p:tgtEl>
                                          <p:spTgt spid="20787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4" grpId="0"/>
      <p:bldP spid="207875"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914400" y="190500"/>
            <a:ext cx="10363200" cy="1143000"/>
          </a:xfrm>
        </p:spPr>
        <p:txBody>
          <a:bodyPr/>
          <a:lstStyle/>
          <a:p>
            <a:pPr eaLnBrk="1" hangingPunct="1">
              <a:defRPr/>
            </a:pPr>
            <a:r>
              <a:rPr lang="fr-FR" sz="4000" b="1" baseline="2000" dirty="0">
                <a:effectLst>
                  <a:outerShdw blurRad="38100" dist="38100" dir="2700000" algn="tl">
                    <a:srgbClr val="FFFFFF"/>
                  </a:outerShdw>
                </a:effectLst>
                <a:latin typeface="Times New Roman" pitchFamily="18" charset="0"/>
              </a:rPr>
              <a:t>24 juin 1917</a:t>
            </a:r>
          </a:p>
        </p:txBody>
      </p:sp>
      <p:sp>
        <p:nvSpPr>
          <p:cNvPr id="206851" name="Rectangle 3"/>
          <p:cNvSpPr>
            <a:spLocks noGrp="1" noChangeArrowheads="1"/>
          </p:cNvSpPr>
          <p:nvPr>
            <p:ph type="body" sz="half" idx="1"/>
          </p:nvPr>
        </p:nvSpPr>
        <p:spPr>
          <a:xfrm>
            <a:off x="965915" y="1981200"/>
            <a:ext cx="9451260" cy="4114800"/>
          </a:xfrm>
        </p:spPr>
        <p:txBody>
          <a:bodyPr/>
          <a:lstStyle/>
          <a:p>
            <a:pPr eaLnBrk="1" hangingPunct="1"/>
            <a:r>
              <a:rPr lang="fr-FR" sz="2000" dirty="0">
                <a:latin typeface="Times New Roman" pitchFamily="18" charset="0"/>
              </a:rPr>
              <a:t> </a:t>
            </a:r>
            <a:r>
              <a:rPr lang="fr-FR" sz="2800" dirty="0">
                <a:latin typeface="Times New Roman" pitchFamily="18" charset="0"/>
              </a:rPr>
              <a:t>Demande de M Jean FRAYSSE du Moulin Bas pour l’allocation de famille nombreuse. Le Conseil accepte à l’unanimité de donner satisfaction à FRAYSSE et de majorer l’allocation qui lui est déjà accordée d’un enfant de plus</a:t>
            </a:r>
          </a:p>
          <a:p>
            <a:pPr eaLnBrk="1" hangingPunct="1">
              <a:buFont typeface="Wingdings" pitchFamily="2" charset="2"/>
              <a:buNone/>
            </a:pPr>
            <a:endParaRPr lang="fr-FR" sz="2000" b="1" dirty="0">
              <a:latin typeface="Times New Roman" pitchFamily="18" charset="0"/>
            </a:endParaRPr>
          </a:p>
        </p:txBody>
      </p:sp>
      <p:sp>
        <p:nvSpPr>
          <p:cNvPr id="44036"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3994205009"/>
      </p:ext>
    </p:extLst>
  </p:cSld>
  <p:clrMapOvr>
    <a:masterClrMapping/>
  </p:clrMapOvr>
  <p:transition advClick="0" advTm="2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6850"/>
                                        </p:tgtEl>
                                        <p:attrNameLst>
                                          <p:attrName>style.visibility</p:attrName>
                                        </p:attrNameLst>
                                      </p:cBhvr>
                                      <p:to>
                                        <p:strVal val="visible"/>
                                      </p:to>
                                    </p:set>
                                    <p:anim calcmode="lin" valueType="num">
                                      <p:cBhvr additive="base">
                                        <p:cTn id="7" dur="2000" fill="hold"/>
                                        <p:tgtEl>
                                          <p:spTgt spid="206850"/>
                                        </p:tgtEl>
                                        <p:attrNameLst>
                                          <p:attrName>ppt_x</p:attrName>
                                        </p:attrNameLst>
                                      </p:cBhvr>
                                      <p:tavLst>
                                        <p:tav tm="0">
                                          <p:val>
                                            <p:strVal val="1+#ppt_w/2"/>
                                          </p:val>
                                        </p:tav>
                                        <p:tav tm="100000">
                                          <p:val>
                                            <p:strVal val="#ppt_x"/>
                                          </p:val>
                                        </p:tav>
                                      </p:tavLst>
                                    </p:anim>
                                    <p:anim calcmode="lin" valueType="num">
                                      <p:cBhvr additive="base">
                                        <p:cTn id="8" dur="2000" fill="hold"/>
                                        <p:tgtEl>
                                          <p:spTgt spid="20685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206851">
                                            <p:txEl>
                                              <p:pRg st="0" end="0"/>
                                            </p:txEl>
                                          </p:spTgt>
                                        </p:tgtEl>
                                        <p:attrNameLst>
                                          <p:attrName>style.visibility</p:attrName>
                                        </p:attrNameLst>
                                      </p:cBhvr>
                                      <p:to>
                                        <p:strVal val="visible"/>
                                      </p:to>
                                    </p:set>
                                    <p:anim calcmode="lin" valueType="num">
                                      <p:cBhvr additive="base">
                                        <p:cTn id="12" dur="2000" fill="hold"/>
                                        <p:tgtEl>
                                          <p:spTgt spid="206851">
                                            <p:txEl>
                                              <p:pRg st="0" end="0"/>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20685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p:bldP spid="206851"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1006475" y="390659"/>
            <a:ext cx="10363200" cy="1143000"/>
          </a:xfrm>
        </p:spPr>
        <p:txBody>
          <a:bodyPr/>
          <a:lstStyle/>
          <a:p>
            <a:pPr eaLnBrk="1" hangingPunct="1">
              <a:defRPr/>
            </a:pPr>
            <a:r>
              <a:rPr lang="fr-FR" sz="4800" b="1" baseline="2000" dirty="0">
                <a:effectLst>
                  <a:outerShdw blurRad="38100" dist="38100" dir="2700000" algn="tl">
                    <a:srgbClr val="FFFFFF"/>
                  </a:outerShdw>
                </a:effectLst>
                <a:latin typeface="Times New Roman" pitchFamily="18" charset="0"/>
              </a:rPr>
              <a:t>Session ordinaire d’août 1917</a:t>
            </a:r>
            <a:br>
              <a:rPr lang="fr-FR" b="1" baseline="2000" dirty="0">
                <a:effectLst>
                  <a:outerShdw blurRad="38100" dist="38100" dir="2700000" algn="tl">
                    <a:srgbClr val="FFFFFF"/>
                  </a:outerShdw>
                </a:effectLst>
                <a:latin typeface="Times New Roman" pitchFamily="18" charset="0"/>
              </a:rPr>
            </a:br>
            <a:r>
              <a:rPr lang="fr-FR" sz="4000" b="1" baseline="2000" dirty="0">
                <a:effectLst>
                  <a:outerShdw blurRad="38100" dist="38100" dir="2700000" algn="tl">
                    <a:srgbClr val="FFFFFF"/>
                  </a:outerShdw>
                </a:effectLst>
                <a:latin typeface="Times New Roman" pitchFamily="18" charset="0"/>
              </a:rPr>
              <a:t>2 septembre 1917</a:t>
            </a:r>
          </a:p>
        </p:txBody>
      </p:sp>
      <p:sp>
        <p:nvSpPr>
          <p:cNvPr id="197635" name="Rectangle 3"/>
          <p:cNvSpPr>
            <a:spLocks noGrp="1" noChangeArrowheads="1"/>
          </p:cNvSpPr>
          <p:nvPr>
            <p:ph type="body" sz="half" idx="1"/>
          </p:nvPr>
        </p:nvSpPr>
        <p:spPr>
          <a:xfrm>
            <a:off x="1056068" y="1981200"/>
            <a:ext cx="10805374" cy="4114800"/>
          </a:xfrm>
        </p:spPr>
        <p:txBody>
          <a:bodyPr/>
          <a:lstStyle/>
          <a:p>
            <a:pPr eaLnBrk="1" hangingPunct="1"/>
            <a:r>
              <a:rPr lang="fr-FR" sz="2800" dirty="0">
                <a:latin typeface="Times New Roman" pitchFamily="18" charset="0"/>
              </a:rPr>
              <a:t>Absents : </a:t>
            </a:r>
            <a:r>
              <a:rPr lang="fr-FR" sz="2800" b="1" dirty="0">
                <a:latin typeface="Times New Roman" pitchFamily="18" charset="0"/>
              </a:rPr>
              <a:t>CHAVEROCHE, COMBROUX LACROIX MATHOU mobilisés</a:t>
            </a:r>
            <a:r>
              <a:rPr lang="fr-FR" sz="2800" dirty="0">
                <a:latin typeface="Times New Roman" pitchFamily="18" charset="0"/>
              </a:rPr>
              <a:t> et  FARGES Maire</a:t>
            </a:r>
          </a:p>
          <a:p>
            <a:pPr eaLnBrk="1" hangingPunct="1"/>
            <a:endParaRPr lang="fr-FR" sz="1100" dirty="0">
              <a:latin typeface="Times New Roman" pitchFamily="18" charset="0"/>
            </a:endParaRPr>
          </a:p>
          <a:p>
            <a:pPr eaLnBrk="1" hangingPunct="1"/>
            <a:r>
              <a:rPr lang="fr-FR" sz="2800" dirty="0">
                <a:latin typeface="Times New Roman" pitchFamily="18" charset="0"/>
              </a:rPr>
              <a:t>Demandes de secours pour leur couches  pour les femmes LEYRIS Martial du Bourg, BOURG Noël du Bourg, QUEYRIE Jean des Alleux et ROCHE Jean du Bois </a:t>
            </a:r>
            <a:r>
              <a:rPr lang="fr-FR" sz="2800" dirty="0" err="1">
                <a:latin typeface="Times New Roman" pitchFamily="18" charset="0"/>
              </a:rPr>
              <a:t>Lapouge</a:t>
            </a:r>
            <a:r>
              <a:rPr lang="fr-FR" sz="2800" dirty="0">
                <a:latin typeface="Times New Roman" pitchFamily="18" charset="0"/>
              </a:rPr>
              <a:t>. Le Conseil après avoir délibéré décide à l’unanimité d’accorder les secours demandés</a:t>
            </a:r>
          </a:p>
          <a:p>
            <a:pPr eaLnBrk="1" hangingPunct="1"/>
            <a:endParaRPr lang="fr-FR" sz="2000" dirty="0">
              <a:latin typeface="Times New Roman" pitchFamily="18" charset="0"/>
            </a:endParaRPr>
          </a:p>
        </p:txBody>
      </p:sp>
      <p:sp>
        <p:nvSpPr>
          <p:cNvPr id="45060"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1539312942"/>
      </p:ext>
    </p:extLst>
  </p:cSld>
  <p:clrMapOvr>
    <a:masterClrMapping/>
  </p:clrMapOvr>
  <p:transition advClick="0" advTm="20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97634"/>
                                        </p:tgtEl>
                                        <p:attrNameLst>
                                          <p:attrName>style.visibility</p:attrName>
                                        </p:attrNameLst>
                                      </p:cBhvr>
                                      <p:to>
                                        <p:strVal val="visible"/>
                                      </p:to>
                                    </p:set>
                                    <p:anim calcmode="lin" valueType="num">
                                      <p:cBhvr additive="base">
                                        <p:cTn id="7" dur="2000" fill="hold"/>
                                        <p:tgtEl>
                                          <p:spTgt spid="197634"/>
                                        </p:tgtEl>
                                        <p:attrNameLst>
                                          <p:attrName>ppt_x</p:attrName>
                                        </p:attrNameLst>
                                      </p:cBhvr>
                                      <p:tavLst>
                                        <p:tav tm="0">
                                          <p:val>
                                            <p:strVal val="1+#ppt_w/2"/>
                                          </p:val>
                                        </p:tav>
                                        <p:tav tm="100000">
                                          <p:val>
                                            <p:strVal val="#ppt_x"/>
                                          </p:val>
                                        </p:tav>
                                      </p:tavLst>
                                    </p:anim>
                                    <p:anim calcmode="lin" valueType="num">
                                      <p:cBhvr additive="base">
                                        <p:cTn id="8" dur="2000" fill="hold"/>
                                        <p:tgtEl>
                                          <p:spTgt spid="19763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7" presetClass="entr" presetSubtype="2" fill="hold" grpId="0" nodeType="afterEffect">
                                  <p:stCondLst>
                                    <p:cond delay="0"/>
                                  </p:stCondLst>
                                  <p:childTnLst>
                                    <p:set>
                                      <p:cBhvr>
                                        <p:cTn id="11" dur="1" fill="hold">
                                          <p:stCondLst>
                                            <p:cond delay="0"/>
                                          </p:stCondLst>
                                        </p:cTn>
                                        <p:tgtEl>
                                          <p:spTgt spid="197635">
                                            <p:txEl>
                                              <p:pRg st="0" end="0"/>
                                            </p:txEl>
                                          </p:spTgt>
                                        </p:tgtEl>
                                        <p:attrNameLst>
                                          <p:attrName>style.visibility</p:attrName>
                                        </p:attrNameLst>
                                      </p:cBhvr>
                                      <p:to>
                                        <p:strVal val="visible"/>
                                      </p:to>
                                    </p:set>
                                    <p:anim calcmode="lin" valueType="num">
                                      <p:cBhvr additive="base">
                                        <p:cTn id="12" dur="1000" fill="hold"/>
                                        <p:tgtEl>
                                          <p:spTgt spid="197635">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197635">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7" presetClass="entr" presetSubtype="2" fill="hold" grpId="0" nodeType="afterEffect">
                                  <p:stCondLst>
                                    <p:cond delay="0"/>
                                  </p:stCondLst>
                                  <p:childTnLst>
                                    <p:set>
                                      <p:cBhvr>
                                        <p:cTn id="16" dur="1" fill="hold">
                                          <p:stCondLst>
                                            <p:cond delay="0"/>
                                          </p:stCondLst>
                                        </p:cTn>
                                        <p:tgtEl>
                                          <p:spTgt spid="197635">
                                            <p:txEl>
                                              <p:pRg st="2" end="2"/>
                                            </p:txEl>
                                          </p:spTgt>
                                        </p:tgtEl>
                                        <p:attrNameLst>
                                          <p:attrName>style.visibility</p:attrName>
                                        </p:attrNameLst>
                                      </p:cBhvr>
                                      <p:to>
                                        <p:strVal val="visible"/>
                                      </p:to>
                                    </p:set>
                                    <p:anim calcmode="lin" valueType="num">
                                      <p:cBhvr additive="base">
                                        <p:cTn id="17" dur="1000" fill="hold"/>
                                        <p:tgtEl>
                                          <p:spTgt spid="197635">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19763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 grpId="0"/>
      <p:bldP spid="197635"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pPr eaLnBrk="1" hangingPunct="1">
              <a:defRPr/>
            </a:pPr>
            <a:r>
              <a:rPr lang="fr-FR" sz="4000" b="1" baseline="2000">
                <a:effectLst>
                  <a:outerShdw blurRad="38100" dist="38100" dir="2700000" algn="tl">
                    <a:srgbClr val="FFFFFF"/>
                  </a:outerShdw>
                </a:effectLst>
                <a:latin typeface="Times New Roman" pitchFamily="18" charset="0"/>
              </a:rPr>
              <a:t>2 septembre 1917</a:t>
            </a:r>
          </a:p>
        </p:txBody>
      </p:sp>
      <p:sp>
        <p:nvSpPr>
          <p:cNvPr id="198659" name="Rectangle 3"/>
          <p:cNvSpPr>
            <a:spLocks noGrp="1" noChangeArrowheads="1"/>
          </p:cNvSpPr>
          <p:nvPr>
            <p:ph type="body" sz="half" idx="1"/>
          </p:nvPr>
        </p:nvSpPr>
        <p:spPr>
          <a:xfrm>
            <a:off x="1146220" y="1981200"/>
            <a:ext cx="10702343" cy="4114800"/>
          </a:xfrm>
        </p:spPr>
        <p:txBody>
          <a:bodyPr/>
          <a:lstStyle/>
          <a:p>
            <a:pPr eaLnBrk="1" hangingPunct="1"/>
            <a:r>
              <a:rPr lang="fr-FR" sz="2800" dirty="0">
                <a:latin typeface="Times New Roman" pitchFamily="18" charset="0"/>
              </a:rPr>
              <a:t>M Le Président  expose au Conseil que le forgeron de la commune de Favars  </a:t>
            </a:r>
            <a:r>
              <a:rPr lang="fr-FR" sz="2800" b="1" dirty="0">
                <a:latin typeface="Times New Roman" pitchFamily="18" charset="0"/>
              </a:rPr>
              <a:t>VALEYRIE Joseph</a:t>
            </a:r>
            <a:r>
              <a:rPr lang="fr-FR" sz="2800" dirty="0">
                <a:latin typeface="Times New Roman" pitchFamily="18" charset="0"/>
              </a:rPr>
              <a:t> de la Classe 1896 étant mobilisé à la Manufacture il serait nécessaire de demander pour lui un sursis afin qu’il puisse réparer les outils aratoires, la culture étant entravée par l’absence de forgeron dans la commune. Le Conseil après avoir réfléchi décide à l‘unanimité de demander pour le forgeron </a:t>
            </a:r>
            <a:r>
              <a:rPr lang="fr-FR" sz="2800" b="1" dirty="0">
                <a:latin typeface="Times New Roman" pitchFamily="18" charset="0"/>
              </a:rPr>
              <a:t>VALEYRIE Joseph</a:t>
            </a:r>
            <a:r>
              <a:rPr lang="fr-FR" sz="2800" dirty="0">
                <a:latin typeface="Times New Roman" pitchFamily="18" charset="0"/>
              </a:rPr>
              <a:t> le sursis demandé</a:t>
            </a:r>
          </a:p>
        </p:txBody>
      </p:sp>
      <p:sp>
        <p:nvSpPr>
          <p:cNvPr id="46084"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2605376612"/>
      </p:ext>
    </p:extLst>
  </p:cSld>
  <p:clrMapOvr>
    <a:masterClrMapping/>
  </p:clrMapOvr>
  <p:transition advClick="0" advTm="2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98658"/>
                                        </p:tgtEl>
                                        <p:attrNameLst>
                                          <p:attrName>style.visibility</p:attrName>
                                        </p:attrNameLst>
                                      </p:cBhvr>
                                      <p:to>
                                        <p:strVal val="visible"/>
                                      </p:to>
                                    </p:set>
                                    <p:anim calcmode="lin" valueType="num">
                                      <p:cBhvr additive="base">
                                        <p:cTn id="7" dur="2000" fill="hold"/>
                                        <p:tgtEl>
                                          <p:spTgt spid="198658"/>
                                        </p:tgtEl>
                                        <p:attrNameLst>
                                          <p:attrName>ppt_x</p:attrName>
                                        </p:attrNameLst>
                                      </p:cBhvr>
                                      <p:tavLst>
                                        <p:tav tm="0">
                                          <p:val>
                                            <p:strVal val="1+#ppt_w/2"/>
                                          </p:val>
                                        </p:tav>
                                        <p:tav tm="100000">
                                          <p:val>
                                            <p:strVal val="#ppt_x"/>
                                          </p:val>
                                        </p:tav>
                                      </p:tavLst>
                                    </p:anim>
                                    <p:anim calcmode="lin" valueType="num">
                                      <p:cBhvr additive="base">
                                        <p:cTn id="8" dur="2000" fill="hold"/>
                                        <p:tgtEl>
                                          <p:spTgt spid="19865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198659">
                                            <p:txEl>
                                              <p:pRg st="0" end="0"/>
                                            </p:txEl>
                                          </p:spTgt>
                                        </p:tgtEl>
                                        <p:attrNameLst>
                                          <p:attrName>style.visibility</p:attrName>
                                        </p:attrNameLst>
                                      </p:cBhvr>
                                      <p:to>
                                        <p:strVal val="visible"/>
                                      </p:to>
                                    </p:set>
                                    <p:anim calcmode="lin" valueType="num">
                                      <p:cBhvr additive="base">
                                        <p:cTn id="12" dur="1000" fill="hold"/>
                                        <p:tgtEl>
                                          <p:spTgt spid="198659">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19865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8" grpId="0"/>
      <p:bldP spid="198659"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1043189" y="190500"/>
            <a:ext cx="10363200" cy="1143000"/>
          </a:xfrm>
        </p:spPr>
        <p:txBody>
          <a:bodyPr/>
          <a:lstStyle/>
          <a:p>
            <a:pPr eaLnBrk="1" hangingPunct="1">
              <a:defRPr/>
            </a:pPr>
            <a:r>
              <a:rPr lang="fr-FR" sz="4000" b="1" baseline="2000" dirty="0">
                <a:effectLst>
                  <a:outerShdw blurRad="38100" dist="38100" dir="2700000" algn="tl">
                    <a:srgbClr val="FFFFFF"/>
                  </a:outerShdw>
                </a:effectLst>
                <a:latin typeface="Times New Roman" pitchFamily="18" charset="0"/>
              </a:rPr>
              <a:t>2 septembre 1917</a:t>
            </a:r>
          </a:p>
        </p:txBody>
      </p:sp>
      <p:sp>
        <p:nvSpPr>
          <p:cNvPr id="200707" name="Rectangle 3"/>
          <p:cNvSpPr>
            <a:spLocks noGrp="1" noChangeArrowheads="1"/>
          </p:cNvSpPr>
          <p:nvPr>
            <p:ph type="body" sz="half" idx="1"/>
          </p:nvPr>
        </p:nvSpPr>
        <p:spPr>
          <a:xfrm>
            <a:off x="940158" y="1600200"/>
            <a:ext cx="10805373" cy="4114800"/>
          </a:xfrm>
        </p:spPr>
        <p:txBody>
          <a:bodyPr/>
          <a:lstStyle/>
          <a:p>
            <a:pPr eaLnBrk="1" hangingPunct="1"/>
            <a:r>
              <a:rPr lang="fr-FR" sz="2800" dirty="0">
                <a:latin typeface="Times New Roman" pitchFamily="18" charset="0"/>
              </a:rPr>
              <a:t>M. Le Président expose au Conseil que le travail de secrétariat de Mairie devenant chaque jour plus chargé depuis la guerre notre secrétaire, </a:t>
            </a:r>
            <a:r>
              <a:rPr lang="fr-FR" sz="2800" b="1" dirty="0">
                <a:latin typeface="Times New Roman" pitchFamily="18" charset="0"/>
              </a:rPr>
              <a:t>Madame FAURIE</a:t>
            </a:r>
            <a:r>
              <a:rPr lang="fr-FR" sz="2800" dirty="0">
                <a:latin typeface="Times New Roman" pitchFamily="18" charset="0"/>
              </a:rPr>
              <a:t> qui s’est surmenée depuis le début des hostilités ne peut plus assurer seule le service de la mairie malgré sa bonne volonté, sa santé ne lui permettant pas</a:t>
            </a:r>
          </a:p>
          <a:p>
            <a:pPr eaLnBrk="1" hangingPunct="1">
              <a:buFont typeface="Wingdings" pitchFamily="2" charset="2"/>
              <a:buNone/>
            </a:pPr>
            <a:endParaRPr lang="fr-FR" sz="1100" dirty="0">
              <a:latin typeface="Times New Roman" pitchFamily="18" charset="0"/>
            </a:endParaRPr>
          </a:p>
          <a:p>
            <a:pPr eaLnBrk="1" hangingPunct="1"/>
            <a:r>
              <a:rPr lang="fr-FR" sz="2800" dirty="0">
                <a:latin typeface="Times New Roman" pitchFamily="18" charset="0"/>
              </a:rPr>
              <a:t>D’un autre côté, l’école des garçons étant chargée et à une seule classe, l’instituteur </a:t>
            </a:r>
            <a:r>
              <a:rPr lang="fr-FR" sz="2800" b="1" dirty="0">
                <a:latin typeface="Times New Roman" pitchFamily="18" charset="0"/>
              </a:rPr>
              <a:t>M FAURIE mobilisé de la classe 1896</a:t>
            </a:r>
            <a:r>
              <a:rPr lang="fr-FR" sz="2800" dirty="0">
                <a:latin typeface="Times New Roman" pitchFamily="18" charset="0"/>
              </a:rPr>
              <a:t> est absolument indispensable dans la commune</a:t>
            </a:r>
          </a:p>
          <a:p>
            <a:pPr eaLnBrk="1" hangingPunct="1">
              <a:buFont typeface="Wingdings" pitchFamily="2" charset="2"/>
              <a:buNone/>
            </a:pPr>
            <a:endParaRPr lang="fr-FR" sz="2000" dirty="0">
              <a:latin typeface="Times New Roman" pitchFamily="18" charset="0"/>
            </a:endParaRPr>
          </a:p>
        </p:txBody>
      </p:sp>
      <p:sp>
        <p:nvSpPr>
          <p:cNvPr id="47108"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2151697662"/>
      </p:ext>
    </p:extLst>
  </p:cSld>
  <p:clrMapOvr>
    <a:masterClrMapping/>
  </p:clrMapOvr>
  <p:transition advClick="0" advTm="2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0706"/>
                                        </p:tgtEl>
                                        <p:attrNameLst>
                                          <p:attrName>style.visibility</p:attrName>
                                        </p:attrNameLst>
                                      </p:cBhvr>
                                      <p:to>
                                        <p:strVal val="visible"/>
                                      </p:to>
                                    </p:set>
                                    <p:anim calcmode="lin" valueType="num">
                                      <p:cBhvr additive="base">
                                        <p:cTn id="7" dur="2000" fill="hold"/>
                                        <p:tgtEl>
                                          <p:spTgt spid="200706"/>
                                        </p:tgtEl>
                                        <p:attrNameLst>
                                          <p:attrName>ppt_x</p:attrName>
                                        </p:attrNameLst>
                                      </p:cBhvr>
                                      <p:tavLst>
                                        <p:tav tm="0">
                                          <p:val>
                                            <p:strVal val="1+#ppt_w/2"/>
                                          </p:val>
                                        </p:tav>
                                        <p:tav tm="100000">
                                          <p:val>
                                            <p:strVal val="#ppt_x"/>
                                          </p:val>
                                        </p:tav>
                                      </p:tavLst>
                                    </p:anim>
                                    <p:anim calcmode="lin" valueType="num">
                                      <p:cBhvr additive="base">
                                        <p:cTn id="8" dur="2000" fill="hold"/>
                                        <p:tgtEl>
                                          <p:spTgt spid="20070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200707">
                                            <p:txEl>
                                              <p:pRg st="0" end="0"/>
                                            </p:txEl>
                                          </p:spTgt>
                                        </p:tgtEl>
                                        <p:attrNameLst>
                                          <p:attrName>style.visibility</p:attrName>
                                        </p:attrNameLst>
                                      </p:cBhvr>
                                      <p:to>
                                        <p:strVal val="visible"/>
                                      </p:to>
                                    </p:set>
                                    <p:anim calcmode="lin" valueType="num">
                                      <p:cBhvr additive="base">
                                        <p:cTn id="12" dur="1000" fill="hold"/>
                                        <p:tgtEl>
                                          <p:spTgt spid="200707">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200707">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2" fill="hold" grpId="0" nodeType="afterEffect">
                                  <p:stCondLst>
                                    <p:cond delay="0"/>
                                  </p:stCondLst>
                                  <p:childTnLst>
                                    <p:set>
                                      <p:cBhvr>
                                        <p:cTn id="16" dur="1" fill="hold">
                                          <p:stCondLst>
                                            <p:cond delay="0"/>
                                          </p:stCondLst>
                                        </p:cTn>
                                        <p:tgtEl>
                                          <p:spTgt spid="200707">
                                            <p:txEl>
                                              <p:pRg st="2" end="2"/>
                                            </p:txEl>
                                          </p:spTgt>
                                        </p:tgtEl>
                                        <p:attrNameLst>
                                          <p:attrName>style.visibility</p:attrName>
                                        </p:attrNameLst>
                                      </p:cBhvr>
                                      <p:to>
                                        <p:strVal val="visible"/>
                                      </p:to>
                                    </p:set>
                                    <p:anim calcmode="lin" valueType="num">
                                      <p:cBhvr additive="base">
                                        <p:cTn id="17" dur="1000" fill="hold"/>
                                        <p:tgtEl>
                                          <p:spTgt spid="200707">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20070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p:bldP spid="200707"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1006475" y="133082"/>
            <a:ext cx="10363200" cy="1143000"/>
          </a:xfrm>
        </p:spPr>
        <p:txBody>
          <a:bodyPr/>
          <a:lstStyle/>
          <a:p>
            <a:pPr eaLnBrk="1" hangingPunct="1">
              <a:defRPr/>
            </a:pPr>
            <a:r>
              <a:rPr lang="fr-FR" b="1" baseline="2000" dirty="0">
                <a:effectLst>
                  <a:outerShdw blurRad="38100" dist="38100" dir="2700000" algn="tl">
                    <a:srgbClr val="FFFFFF"/>
                  </a:outerShdw>
                </a:effectLst>
                <a:latin typeface="Times New Roman" pitchFamily="18" charset="0"/>
              </a:rPr>
              <a:t>2 septembre 1917</a:t>
            </a:r>
          </a:p>
        </p:txBody>
      </p:sp>
      <p:sp>
        <p:nvSpPr>
          <p:cNvPr id="199683" name="Rectangle 3"/>
          <p:cNvSpPr>
            <a:spLocks noGrp="1" noChangeArrowheads="1"/>
          </p:cNvSpPr>
          <p:nvPr>
            <p:ph type="body" sz="half" idx="1"/>
          </p:nvPr>
        </p:nvSpPr>
        <p:spPr>
          <a:xfrm>
            <a:off x="1017432" y="1752600"/>
            <a:ext cx="10805374" cy="4114800"/>
          </a:xfrm>
        </p:spPr>
        <p:txBody>
          <a:bodyPr>
            <a:normAutofit lnSpcReduction="10000"/>
          </a:bodyPr>
          <a:lstStyle/>
          <a:p>
            <a:pPr eaLnBrk="1" hangingPunct="1">
              <a:lnSpc>
                <a:spcPct val="80000"/>
              </a:lnSpc>
            </a:pPr>
            <a:r>
              <a:rPr lang="fr-FR" sz="2800" dirty="0">
                <a:latin typeface="Times New Roman" pitchFamily="18" charset="0"/>
              </a:rPr>
              <a:t>Un secrétaire de mairie ne pouvant se trouver à Favars, pour toutes ces raisons, il y aurait lieu de demander un sursis d’appel pour l’instituteur. Le Conseil après avoir réfléchi décide à l‘unanimité de voter un sursis d’appel pour l’instituteur</a:t>
            </a:r>
          </a:p>
          <a:p>
            <a:pPr eaLnBrk="1" hangingPunct="1">
              <a:lnSpc>
                <a:spcPct val="80000"/>
              </a:lnSpc>
              <a:buFont typeface="Wingdings" pitchFamily="2" charset="2"/>
              <a:buNone/>
            </a:pPr>
            <a:endParaRPr lang="fr-FR" sz="1100" dirty="0">
              <a:latin typeface="Times New Roman" pitchFamily="18" charset="0"/>
            </a:endParaRPr>
          </a:p>
          <a:p>
            <a:pPr eaLnBrk="1" hangingPunct="1">
              <a:lnSpc>
                <a:spcPct val="80000"/>
              </a:lnSpc>
            </a:pPr>
            <a:r>
              <a:rPr lang="fr-FR" sz="2800" dirty="0">
                <a:latin typeface="Times New Roman" pitchFamily="18" charset="0"/>
              </a:rPr>
              <a:t>M. Le Président expose au Conseil que les fournitures de mairie étant plus nombreuses et plus chères depuis la guerre, il y a lieu d’augmenter la somme affectée à achat de porter à 100 F (184 €) le crédit pour ces fournitures à prendre sur les fonds disponibles. Vote du crédit demandé à l’unanimité</a:t>
            </a:r>
          </a:p>
          <a:p>
            <a:pPr eaLnBrk="1" hangingPunct="1">
              <a:lnSpc>
                <a:spcPct val="80000"/>
              </a:lnSpc>
            </a:pPr>
            <a:endParaRPr lang="fr-FR" sz="1100" dirty="0">
              <a:latin typeface="Times New Roman" pitchFamily="18" charset="0"/>
            </a:endParaRPr>
          </a:p>
          <a:p>
            <a:pPr eaLnBrk="1" hangingPunct="1">
              <a:lnSpc>
                <a:spcPct val="80000"/>
              </a:lnSpc>
            </a:pPr>
            <a:r>
              <a:rPr lang="fr-FR" sz="2800" dirty="0">
                <a:latin typeface="Times New Roman" pitchFamily="18" charset="0"/>
              </a:rPr>
              <a:t>Maintien de la taxe vicinale pour l’année 1918</a:t>
            </a:r>
          </a:p>
        </p:txBody>
      </p:sp>
      <p:sp>
        <p:nvSpPr>
          <p:cNvPr id="48132"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3868856699"/>
      </p:ext>
    </p:extLst>
  </p:cSld>
  <p:clrMapOvr>
    <a:masterClrMapping/>
  </p:clrMapOvr>
  <p:transition advClick="0" advTm="2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99682"/>
                                        </p:tgtEl>
                                        <p:attrNameLst>
                                          <p:attrName>style.visibility</p:attrName>
                                        </p:attrNameLst>
                                      </p:cBhvr>
                                      <p:to>
                                        <p:strVal val="visible"/>
                                      </p:to>
                                    </p:set>
                                    <p:anim calcmode="lin" valueType="num">
                                      <p:cBhvr additive="base">
                                        <p:cTn id="7" dur="2000" fill="hold"/>
                                        <p:tgtEl>
                                          <p:spTgt spid="199682"/>
                                        </p:tgtEl>
                                        <p:attrNameLst>
                                          <p:attrName>ppt_x</p:attrName>
                                        </p:attrNameLst>
                                      </p:cBhvr>
                                      <p:tavLst>
                                        <p:tav tm="0">
                                          <p:val>
                                            <p:strVal val="1+#ppt_w/2"/>
                                          </p:val>
                                        </p:tav>
                                        <p:tav tm="100000">
                                          <p:val>
                                            <p:strVal val="#ppt_x"/>
                                          </p:val>
                                        </p:tav>
                                      </p:tavLst>
                                    </p:anim>
                                    <p:anim calcmode="lin" valueType="num">
                                      <p:cBhvr additive="base">
                                        <p:cTn id="8" dur="2000" fill="hold"/>
                                        <p:tgtEl>
                                          <p:spTgt spid="199682"/>
                                        </p:tgtEl>
                                        <p:attrNameLst>
                                          <p:attrName>ppt_y</p:attrName>
                                        </p:attrNameLst>
                                      </p:cBhvr>
                                      <p:tavLst>
                                        <p:tav tm="0">
                                          <p:val>
                                            <p:strVal val="#ppt_y"/>
                                          </p:val>
                                        </p:tav>
                                        <p:tav tm="100000">
                                          <p:val>
                                            <p:strVal val="#ppt_y"/>
                                          </p:val>
                                        </p:tav>
                                      </p:tavLst>
                                    </p:anim>
                                  </p:childTnLst>
                                </p:cTn>
                              </p:par>
                              <p:par>
                                <p:cTn id="9" presetID="40" presetClass="entr" presetSubtype="0" fill="hold" grpId="0" nodeType="withEffect">
                                  <p:stCondLst>
                                    <p:cond delay="0"/>
                                  </p:stCondLst>
                                  <p:childTnLst>
                                    <p:set>
                                      <p:cBhvr>
                                        <p:cTn id="10" dur="1" fill="hold">
                                          <p:stCondLst>
                                            <p:cond delay="0"/>
                                          </p:stCondLst>
                                        </p:cTn>
                                        <p:tgtEl>
                                          <p:spTgt spid="199683">
                                            <p:txEl>
                                              <p:pRg st="0" end="0"/>
                                            </p:txEl>
                                          </p:spTgt>
                                        </p:tgtEl>
                                        <p:attrNameLst>
                                          <p:attrName>style.visibility</p:attrName>
                                        </p:attrNameLst>
                                      </p:cBhvr>
                                      <p:to>
                                        <p:strVal val="visible"/>
                                      </p:to>
                                    </p:set>
                                    <p:animEffect transition="in" filter="fade">
                                      <p:cBhvr>
                                        <p:cTn id="11" dur="2000"/>
                                        <p:tgtEl>
                                          <p:spTgt spid="199683">
                                            <p:txEl>
                                              <p:pRg st="0" end="0"/>
                                            </p:txEl>
                                          </p:spTgt>
                                        </p:tgtEl>
                                      </p:cBhvr>
                                    </p:animEffect>
                                    <p:anim calcmode="lin" valueType="num">
                                      <p:cBhvr>
                                        <p:cTn id="12" dur="2000" fill="hold"/>
                                        <p:tgtEl>
                                          <p:spTgt spid="199683">
                                            <p:txEl>
                                              <p:pRg st="0" end="0"/>
                                            </p:txEl>
                                          </p:spTgt>
                                        </p:tgtEl>
                                        <p:attrNameLst>
                                          <p:attrName>ppt_x</p:attrName>
                                        </p:attrNameLst>
                                      </p:cBhvr>
                                      <p:tavLst>
                                        <p:tav tm="0">
                                          <p:val>
                                            <p:strVal val="#ppt_x-.1"/>
                                          </p:val>
                                        </p:tav>
                                        <p:tav tm="100000">
                                          <p:val>
                                            <p:strVal val="#ppt_x"/>
                                          </p:val>
                                        </p:tav>
                                      </p:tavLst>
                                    </p:anim>
                                    <p:anim calcmode="lin" valueType="num">
                                      <p:cBhvr>
                                        <p:cTn id="13" dur="2000" fill="hold"/>
                                        <p:tgtEl>
                                          <p:spTgt spid="199683">
                                            <p:txEl>
                                              <p:pRg st="0" end="0"/>
                                            </p:txEl>
                                          </p:spTgt>
                                        </p:tgtEl>
                                        <p:attrNameLst>
                                          <p:attrName>ppt_y</p:attrName>
                                        </p:attrNameLst>
                                      </p:cBhvr>
                                      <p:tavLst>
                                        <p:tav tm="0">
                                          <p:val>
                                            <p:strVal val="#ppt_y"/>
                                          </p:val>
                                        </p:tav>
                                        <p:tav tm="100000">
                                          <p:val>
                                            <p:strVal val="#ppt_y"/>
                                          </p:val>
                                        </p:tav>
                                      </p:tavLst>
                                    </p:anim>
                                  </p:childTnLst>
                                </p:cTn>
                              </p:par>
                              <p:par>
                                <p:cTn id="14" presetID="40" presetClass="entr" presetSubtype="0" fill="hold" grpId="0" nodeType="withEffect">
                                  <p:stCondLst>
                                    <p:cond delay="0"/>
                                  </p:stCondLst>
                                  <p:childTnLst>
                                    <p:set>
                                      <p:cBhvr>
                                        <p:cTn id="15" dur="1" fill="hold">
                                          <p:stCondLst>
                                            <p:cond delay="0"/>
                                          </p:stCondLst>
                                        </p:cTn>
                                        <p:tgtEl>
                                          <p:spTgt spid="199683">
                                            <p:txEl>
                                              <p:pRg st="2" end="2"/>
                                            </p:txEl>
                                          </p:spTgt>
                                        </p:tgtEl>
                                        <p:attrNameLst>
                                          <p:attrName>style.visibility</p:attrName>
                                        </p:attrNameLst>
                                      </p:cBhvr>
                                      <p:to>
                                        <p:strVal val="visible"/>
                                      </p:to>
                                    </p:set>
                                    <p:animEffect transition="in" filter="fade">
                                      <p:cBhvr>
                                        <p:cTn id="16" dur="2000"/>
                                        <p:tgtEl>
                                          <p:spTgt spid="199683">
                                            <p:txEl>
                                              <p:pRg st="2" end="2"/>
                                            </p:txEl>
                                          </p:spTgt>
                                        </p:tgtEl>
                                      </p:cBhvr>
                                    </p:animEffect>
                                    <p:anim calcmode="lin" valueType="num">
                                      <p:cBhvr>
                                        <p:cTn id="17" dur="2000" fill="hold"/>
                                        <p:tgtEl>
                                          <p:spTgt spid="199683">
                                            <p:txEl>
                                              <p:pRg st="2" end="2"/>
                                            </p:txEl>
                                          </p:spTgt>
                                        </p:tgtEl>
                                        <p:attrNameLst>
                                          <p:attrName>ppt_x</p:attrName>
                                        </p:attrNameLst>
                                      </p:cBhvr>
                                      <p:tavLst>
                                        <p:tav tm="0">
                                          <p:val>
                                            <p:strVal val="#ppt_x-.1"/>
                                          </p:val>
                                        </p:tav>
                                        <p:tav tm="100000">
                                          <p:val>
                                            <p:strVal val="#ppt_x"/>
                                          </p:val>
                                        </p:tav>
                                      </p:tavLst>
                                    </p:anim>
                                    <p:anim calcmode="lin" valueType="num">
                                      <p:cBhvr>
                                        <p:cTn id="18" dur="2000" fill="hold"/>
                                        <p:tgtEl>
                                          <p:spTgt spid="199683">
                                            <p:txEl>
                                              <p:pRg st="2" end="2"/>
                                            </p:txEl>
                                          </p:spTgt>
                                        </p:tgtEl>
                                        <p:attrNameLst>
                                          <p:attrName>ppt_y</p:attrName>
                                        </p:attrNameLst>
                                      </p:cBhvr>
                                      <p:tavLst>
                                        <p:tav tm="0">
                                          <p:val>
                                            <p:strVal val="#ppt_y"/>
                                          </p:val>
                                        </p:tav>
                                        <p:tav tm="100000">
                                          <p:val>
                                            <p:strVal val="#ppt_y"/>
                                          </p:val>
                                        </p:tav>
                                      </p:tavLst>
                                    </p:anim>
                                  </p:childTnLst>
                                </p:cTn>
                              </p:par>
                              <p:par>
                                <p:cTn id="19" presetID="40" presetClass="entr" presetSubtype="0" fill="hold" grpId="0" nodeType="withEffect">
                                  <p:stCondLst>
                                    <p:cond delay="0"/>
                                  </p:stCondLst>
                                  <p:childTnLst>
                                    <p:set>
                                      <p:cBhvr>
                                        <p:cTn id="20" dur="1" fill="hold">
                                          <p:stCondLst>
                                            <p:cond delay="0"/>
                                          </p:stCondLst>
                                        </p:cTn>
                                        <p:tgtEl>
                                          <p:spTgt spid="199683">
                                            <p:txEl>
                                              <p:pRg st="4" end="4"/>
                                            </p:txEl>
                                          </p:spTgt>
                                        </p:tgtEl>
                                        <p:attrNameLst>
                                          <p:attrName>style.visibility</p:attrName>
                                        </p:attrNameLst>
                                      </p:cBhvr>
                                      <p:to>
                                        <p:strVal val="visible"/>
                                      </p:to>
                                    </p:set>
                                    <p:animEffect transition="in" filter="fade">
                                      <p:cBhvr>
                                        <p:cTn id="21" dur="2000"/>
                                        <p:tgtEl>
                                          <p:spTgt spid="199683">
                                            <p:txEl>
                                              <p:pRg st="4" end="4"/>
                                            </p:txEl>
                                          </p:spTgt>
                                        </p:tgtEl>
                                      </p:cBhvr>
                                    </p:animEffect>
                                    <p:anim calcmode="lin" valueType="num">
                                      <p:cBhvr>
                                        <p:cTn id="22" dur="2000" fill="hold"/>
                                        <p:tgtEl>
                                          <p:spTgt spid="199683">
                                            <p:txEl>
                                              <p:pRg st="4" end="4"/>
                                            </p:txEl>
                                          </p:spTgt>
                                        </p:tgtEl>
                                        <p:attrNameLst>
                                          <p:attrName>ppt_x</p:attrName>
                                        </p:attrNameLst>
                                      </p:cBhvr>
                                      <p:tavLst>
                                        <p:tav tm="0">
                                          <p:val>
                                            <p:strVal val="#ppt_x-.1"/>
                                          </p:val>
                                        </p:tav>
                                        <p:tav tm="100000">
                                          <p:val>
                                            <p:strVal val="#ppt_x"/>
                                          </p:val>
                                        </p:tav>
                                      </p:tavLst>
                                    </p:anim>
                                    <p:anim calcmode="lin" valueType="num">
                                      <p:cBhvr>
                                        <p:cTn id="23" dur="2000" fill="hold"/>
                                        <p:tgtEl>
                                          <p:spTgt spid="19968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p:bldP spid="199683"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defRPr/>
            </a:pPr>
            <a:r>
              <a:rPr lang="fr-FR" sz="4800" b="1" baseline="2000" dirty="0">
                <a:effectLst>
                  <a:outerShdw blurRad="38100" dist="38100" dir="2700000" algn="tl">
                    <a:srgbClr val="FFFFFF"/>
                  </a:outerShdw>
                </a:effectLst>
                <a:latin typeface="Times New Roman" pitchFamily="18" charset="0"/>
              </a:rPr>
              <a:t>Session extraordinaire octobre 1917 - </a:t>
            </a:r>
            <a:r>
              <a:rPr lang="fr-FR" sz="4000" b="1" baseline="2000" dirty="0">
                <a:effectLst>
                  <a:outerShdw blurRad="38100" dist="38100" dir="2700000" algn="tl">
                    <a:srgbClr val="FFFFFF"/>
                  </a:outerShdw>
                </a:effectLst>
                <a:latin typeface="Times New Roman" pitchFamily="18" charset="0"/>
              </a:rPr>
              <a:t>7 octobre 1917</a:t>
            </a:r>
          </a:p>
        </p:txBody>
      </p:sp>
      <p:sp>
        <p:nvSpPr>
          <p:cNvPr id="201731" name="Rectangle 3"/>
          <p:cNvSpPr>
            <a:spLocks noGrp="1" noChangeArrowheads="1"/>
          </p:cNvSpPr>
          <p:nvPr>
            <p:ph type="body" sz="half" idx="1"/>
          </p:nvPr>
        </p:nvSpPr>
        <p:spPr>
          <a:xfrm>
            <a:off x="1676400" y="1981200"/>
            <a:ext cx="10197921" cy="4114800"/>
          </a:xfrm>
        </p:spPr>
        <p:txBody>
          <a:bodyPr/>
          <a:lstStyle/>
          <a:p>
            <a:pPr eaLnBrk="1" hangingPunct="1"/>
            <a:r>
              <a:rPr lang="fr-FR" sz="2800" b="1" dirty="0">
                <a:latin typeface="Times New Roman" pitchFamily="18" charset="0"/>
              </a:rPr>
              <a:t>Absents : MM COMBROUX, MATHOU, DRULIOLLES, BOSSOUTROT et FARGES Maire</a:t>
            </a:r>
          </a:p>
        </p:txBody>
      </p:sp>
      <p:sp>
        <p:nvSpPr>
          <p:cNvPr id="49156"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2551810221"/>
      </p:ext>
    </p:extLst>
  </p:cSld>
  <p:clrMapOvr>
    <a:masterClrMapping/>
  </p:clrMapOvr>
  <p:transition advClick="0" advTm="1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1730"/>
                                        </p:tgtEl>
                                        <p:attrNameLst>
                                          <p:attrName>style.visibility</p:attrName>
                                        </p:attrNameLst>
                                      </p:cBhvr>
                                      <p:to>
                                        <p:strVal val="visible"/>
                                      </p:to>
                                    </p:set>
                                    <p:anim calcmode="lin" valueType="num">
                                      <p:cBhvr additive="base">
                                        <p:cTn id="7" dur="2000" fill="hold"/>
                                        <p:tgtEl>
                                          <p:spTgt spid="201730"/>
                                        </p:tgtEl>
                                        <p:attrNameLst>
                                          <p:attrName>ppt_x</p:attrName>
                                        </p:attrNameLst>
                                      </p:cBhvr>
                                      <p:tavLst>
                                        <p:tav tm="0">
                                          <p:val>
                                            <p:strVal val="1+#ppt_w/2"/>
                                          </p:val>
                                        </p:tav>
                                        <p:tav tm="100000">
                                          <p:val>
                                            <p:strVal val="#ppt_x"/>
                                          </p:val>
                                        </p:tav>
                                      </p:tavLst>
                                    </p:anim>
                                    <p:anim calcmode="lin" valueType="num">
                                      <p:cBhvr additive="base">
                                        <p:cTn id="8" dur="2000" fill="hold"/>
                                        <p:tgtEl>
                                          <p:spTgt spid="20173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40" presetClass="entr" presetSubtype="0" fill="hold" grpId="0" nodeType="afterEffect">
                                  <p:stCondLst>
                                    <p:cond delay="0"/>
                                  </p:stCondLst>
                                  <p:iterate type="lt">
                                    <p:tmPct val="10000"/>
                                  </p:iterate>
                                  <p:childTnLst>
                                    <p:set>
                                      <p:cBhvr>
                                        <p:cTn id="11" dur="1" fill="hold">
                                          <p:stCondLst>
                                            <p:cond delay="0"/>
                                          </p:stCondLst>
                                        </p:cTn>
                                        <p:tgtEl>
                                          <p:spTgt spid="201731">
                                            <p:txEl>
                                              <p:pRg st="0" end="0"/>
                                            </p:txEl>
                                          </p:spTgt>
                                        </p:tgtEl>
                                        <p:attrNameLst>
                                          <p:attrName>style.visibility</p:attrName>
                                        </p:attrNameLst>
                                      </p:cBhvr>
                                      <p:to>
                                        <p:strVal val="visible"/>
                                      </p:to>
                                    </p:set>
                                    <p:animEffect transition="in" filter="fade">
                                      <p:cBhvr>
                                        <p:cTn id="12" dur="1000"/>
                                        <p:tgtEl>
                                          <p:spTgt spid="201731">
                                            <p:txEl>
                                              <p:pRg st="0" end="0"/>
                                            </p:txEl>
                                          </p:spTgt>
                                        </p:tgtEl>
                                      </p:cBhvr>
                                    </p:animEffect>
                                    <p:anim calcmode="lin" valueType="num">
                                      <p:cBhvr>
                                        <p:cTn id="13" dur="1000" fill="hold"/>
                                        <p:tgtEl>
                                          <p:spTgt spid="201731">
                                            <p:txEl>
                                              <p:pRg st="0" end="0"/>
                                            </p:txEl>
                                          </p:spTgt>
                                        </p:tgtEl>
                                        <p:attrNameLst>
                                          <p:attrName>ppt_x</p:attrName>
                                        </p:attrNameLst>
                                      </p:cBhvr>
                                      <p:tavLst>
                                        <p:tav tm="0">
                                          <p:val>
                                            <p:strVal val="#ppt_x-.1"/>
                                          </p:val>
                                        </p:tav>
                                        <p:tav tm="100000">
                                          <p:val>
                                            <p:strVal val="#ppt_x"/>
                                          </p:val>
                                        </p:tav>
                                      </p:tavLst>
                                    </p:anim>
                                    <p:anim calcmode="lin" valueType="num">
                                      <p:cBhvr>
                                        <p:cTn id="14" dur="1000" fill="hold"/>
                                        <p:tgtEl>
                                          <p:spTgt spid="20173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p:bldP spid="201731"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1006475" y="190499"/>
            <a:ext cx="10363200" cy="1143000"/>
          </a:xfrm>
        </p:spPr>
        <p:txBody>
          <a:bodyPr/>
          <a:lstStyle/>
          <a:p>
            <a:pPr eaLnBrk="1" hangingPunct="1">
              <a:defRPr/>
            </a:pPr>
            <a:r>
              <a:rPr lang="fr-FR" sz="4000" b="1" baseline="2000" dirty="0">
                <a:effectLst>
                  <a:outerShdw blurRad="38100" dist="38100" dir="2700000" algn="tl">
                    <a:srgbClr val="FFFFFF"/>
                  </a:outerShdw>
                </a:effectLst>
                <a:latin typeface="Times New Roman" pitchFamily="18" charset="0"/>
              </a:rPr>
              <a:t>7 octobre 1917</a:t>
            </a:r>
          </a:p>
        </p:txBody>
      </p:sp>
      <p:sp>
        <p:nvSpPr>
          <p:cNvPr id="192515" name="Rectangle 3"/>
          <p:cNvSpPr>
            <a:spLocks noGrp="1" noChangeArrowheads="1"/>
          </p:cNvSpPr>
          <p:nvPr>
            <p:ph type="body" sz="half" idx="1"/>
          </p:nvPr>
        </p:nvSpPr>
        <p:spPr>
          <a:xfrm>
            <a:off x="1006475" y="1459706"/>
            <a:ext cx="10599313" cy="4395787"/>
          </a:xfrm>
        </p:spPr>
        <p:txBody>
          <a:bodyPr>
            <a:normAutofit fontScale="92500" lnSpcReduction="10000"/>
          </a:bodyPr>
          <a:lstStyle/>
          <a:p>
            <a:pPr eaLnBrk="1" hangingPunct="1"/>
            <a:r>
              <a:rPr lang="fr-FR" sz="2800" dirty="0">
                <a:latin typeface="Times New Roman" pitchFamily="18" charset="0"/>
              </a:rPr>
              <a:t>Loi du 17 août 1917 sur la résiliation des baux ruraux par suite de la guerre : mise en place d’une commission arbitrale spéciale siégeant au </a:t>
            </a:r>
            <a:r>
              <a:rPr lang="fr-FR" sz="2800" dirty="0" err="1">
                <a:latin typeface="Times New Roman" pitchFamily="18" charset="0"/>
              </a:rPr>
              <a:t>chef lieu</a:t>
            </a:r>
            <a:r>
              <a:rPr lang="fr-FR" sz="2800" dirty="0">
                <a:latin typeface="Times New Roman" pitchFamily="18" charset="0"/>
              </a:rPr>
              <a:t> du canton présidée par le juge de paix et composée de deux propriétaires ruraux et de deux fermiers ou métayers habitant le canton désignés par voie de tirage au sort. Le Conseil Municipal doit être appelé  à dresser une liste de propriétaires ruraux et de fermiers et preneur de biens ruraux en vue de la composition de la commission arbitrale</a:t>
            </a:r>
          </a:p>
          <a:p>
            <a:pPr eaLnBrk="1" hangingPunct="1"/>
            <a:r>
              <a:rPr lang="fr-FR" sz="2800" dirty="0">
                <a:latin typeface="Times New Roman" pitchFamily="18" charset="0"/>
              </a:rPr>
              <a:t>Le Conseil après avoir délibéré décide de nommer comme propriétaires DELORD Jean dit Louis habitant au Bourg et LEYRIS Martial propriétaire à </a:t>
            </a:r>
            <a:r>
              <a:rPr lang="fr-FR" sz="2800" dirty="0" err="1">
                <a:latin typeface="Times New Roman" pitchFamily="18" charset="0"/>
              </a:rPr>
              <a:t>Combroux</a:t>
            </a:r>
            <a:r>
              <a:rPr lang="fr-FR" sz="2800" dirty="0">
                <a:latin typeface="Times New Roman" pitchFamily="18" charset="0"/>
              </a:rPr>
              <a:t> et comme fermiers ROCHE Antoine au Bourg et MAYNE Etienne à </a:t>
            </a:r>
            <a:r>
              <a:rPr lang="fr-FR" sz="2800" dirty="0" err="1">
                <a:latin typeface="Times New Roman" pitchFamily="18" charset="0"/>
              </a:rPr>
              <a:t>Druliolles</a:t>
            </a:r>
            <a:endParaRPr lang="fr-FR" sz="2800" dirty="0">
              <a:latin typeface="Times New Roman" pitchFamily="18" charset="0"/>
            </a:endParaRPr>
          </a:p>
        </p:txBody>
      </p:sp>
      <p:sp>
        <p:nvSpPr>
          <p:cNvPr id="50180"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1141765044"/>
      </p:ext>
    </p:extLst>
  </p:cSld>
  <p:clrMapOvr>
    <a:masterClrMapping/>
  </p:clrMapOvr>
  <p:transition advClick="0" advTm="24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92514"/>
                                        </p:tgtEl>
                                        <p:attrNameLst>
                                          <p:attrName>style.visibility</p:attrName>
                                        </p:attrNameLst>
                                      </p:cBhvr>
                                      <p:to>
                                        <p:strVal val="visible"/>
                                      </p:to>
                                    </p:set>
                                    <p:anim calcmode="lin" valueType="num">
                                      <p:cBhvr additive="base">
                                        <p:cTn id="7" dur="2000" fill="hold"/>
                                        <p:tgtEl>
                                          <p:spTgt spid="192514"/>
                                        </p:tgtEl>
                                        <p:attrNameLst>
                                          <p:attrName>ppt_x</p:attrName>
                                        </p:attrNameLst>
                                      </p:cBhvr>
                                      <p:tavLst>
                                        <p:tav tm="0">
                                          <p:val>
                                            <p:strVal val="1+#ppt_w/2"/>
                                          </p:val>
                                        </p:tav>
                                        <p:tav tm="100000">
                                          <p:val>
                                            <p:strVal val="#ppt_x"/>
                                          </p:val>
                                        </p:tav>
                                      </p:tavLst>
                                    </p:anim>
                                    <p:anim calcmode="lin" valueType="num">
                                      <p:cBhvr additive="base">
                                        <p:cTn id="8" dur="2000" fill="hold"/>
                                        <p:tgtEl>
                                          <p:spTgt spid="19251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192515">
                                            <p:txEl>
                                              <p:pRg st="0" end="0"/>
                                            </p:txEl>
                                          </p:spTgt>
                                        </p:tgtEl>
                                        <p:attrNameLst>
                                          <p:attrName>style.visibility</p:attrName>
                                        </p:attrNameLst>
                                      </p:cBhvr>
                                      <p:to>
                                        <p:strVal val="visible"/>
                                      </p:to>
                                    </p:set>
                                    <p:anim calcmode="lin" valueType="num">
                                      <p:cBhvr additive="base">
                                        <p:cTn id="12" dur="2000" fill="hold"/>
                                        <p:tgtEl>
                                          <p:spTgt spid="192515">
                                            <p:txEl>
                                              <p:pRg st="0" end="0"/>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192515">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000"/>
                            </p:stCondLst>
                            <p:childTnLst>
                              <p:par>
                                <p:cTn id="15" presetID="2" presetClass="entr" presetSubtype="2" fill="hold" grpId="0" nodeType="afterEffect">
                                  <p:stCondLst>
                                    <p:cond delay="0"/>
                                  </p:stCondLst>
                                  <p:childTnLst>
                                    <p:set>
                                      <p:cBhvr>
                                        <p:cTn id="16" dur="1" fill="hold">
                                          <p:stCondLst>
                                            <p:cond delay="0"/>
                                          </p:stCondLst>
                                        </p:cTn>
                                        <p:tgtEl>
                                          <p:spTgt spid="192515">
                                            <p:txEl>
                                              <p:pRg st="1" end="1"/>
                                            </p:txEl>
                                          </p:spTgt>
                                        </p:tgtEl>
                                        <p:attrNameLst>
                                          <p:attrName>style.visibility</p:attrName>
                                        </p:attrNameLst>
                                      </p:cBhvr>
                                      <p:to>
                                        <p:strVal val="visible"/>
                                      </p:to>
                                    </p:set>
                                    <p:anim calcmode="lin" valueType="num">
                                      <p:cBhvr additive="base">
                                        <p:cTn id="17" dur="2000" fill="hold"/>
                                        <p:tgtEl>
                                          <p:spTgt spid="192515">
                                            <p:txEl>
                                              <p:pRg st="1" end="1"/>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19251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4" grpId="0"/>
      <p:bldP spid="192515"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defRPr/>
            </a:pPr>
            <a:r>
              <a:rPr lang="fr-FR" sz="4000" b="1" baseline="2000">
                <a:effectLst>
                  <a:outerShdw blurRad="38100" dist="38100" dir="2700000" algn="tl">
                    <a:srgbClr val="FFFFFF"/>
                  </a:outerShdw>
                </a:effectLst>
                <a:latin typeface="Times New Roman" pitchFamily="18" charset="0"/>
              </a:rPr>
              <a:t>7 octobre 1917</a:t>
            </a:r>
          </a:p>
        </p:txBody>
      </p:sp>
      <p:sp>
        <p:nvSpPr>
          <p:cNvPr id="173059" name="Rectangle 3"/>
          <p:cNvSpPr>
            <a:spLocks noGrp="1" noChangeArrowheads="1"/>
          </p:cNvSpPr>
          <p:nvPr>
            <p:ph type="body" sz="half" idx="1"/>
          </p:nvPr>
        </p:nvSpPr>
        <p:spPr>
          <a:xfrm>
            <a:off x="1043189" y="1981200"/>
            <a:ext cx="10792495" cy="4114800"/>
          </a:xfrm>
        </p:spPr>
        <p:txBody>
          <a:bodyPr/>
          <a:lstStyle/>
          <a:p>
            <a:pPr eaLnBrk="1" hangingPunct="1"/>
            <a:r>
              <a:rPr lang="fr-FR" sz="2800" dirty="0">
                <a:latin typeface="Times New Roman" pitchFamily="18" charset="0"/>
              </a:rPr>
              <a:t>Accord du Conseil pour un supplément d’allocation pour les familles nombreuses à ROCHE du Bois </a:t>
            </a:r>
            <a:r>
              <a:rPr lang="fr-FR" sz="2800" dirty="0" err="1">
                <a:latin typeface="Times New Roman" pitchFamily="18" charset="0"/>
              </a:rPr>
              <a:t>Lapouge</a:t>
            </a:r>
            <a:r>
              <a:rPr lang="fr-FR" sz="2800" dirty="0">
                <a:latin typeface="Times New Roman" pitchFamily="18" charset="0"/>
              </a:rPr>
              <a:t> depuis la naissance de ses 2 jumeaux</a:t>
            </a:r>
          </a:p>
          <a:p>
            <a:pPr eaLnBrk="1" hangingPunct="1">
              <a:buFont typeface="Wingdings" pitchFamily="2" charset="2"/>
              <a:buNone/>
            </a:pPr>
            <a:endParaRPr lang="fr-FR" sz="2000" dirty="0">
              <a:latin typeface="Times New Roman" pitchFamily="18" charset="0"/>
            </a:endParaRPr>
          </a:p>
          <a:p>
            <a:pPr eaLnBrk="1" hangingPunct="1"/>
            <a:r>
              <a:rPr lang="fr-FR" sz="2800" dirty="0">
                <a:latin typeface="Times New Roman" pitchFamily="18" charset="0"/>
              </a:rPr>
              <a:t>M. Le Président expose au Conseil que vu le travail supplémentaire fourni par la guerre au secrétaire de mairie, il y a lieu d’accorder à notre secrétaire une gratification de 120 F (220 €) par an depuis le début de la guerre. Le Conseil après avoir délibéré décide de voter à l’unanimité la gratification demandée et à la prendre sur les fonds disponibles.</a:t>
            </a:r>
            <a:r>
              <a:rPr lang="fr-FR" sz="2800" dirty="0"/>
              <a:t> . </a:t>
            </a:r>
          </a:p>
        </p:txBody>
      </p:sp>
      <p:sp>
        <p:nvSpPr>
          <p:cNvPr id="51204"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2099777136"/>
      </p:ext>
    </p:extLst>
  </p:cSld>
  <p:clrMapOvr>
    <a:masterClrMapping/>
  </p:clrMapOvr>
  <p:transition advClick="0" advTm="2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3058"/>
                                        </p:tgtEl>
                                        <p:attrNameLst>
                                          <p:attrName>style.visibility</p:attrName>
                                        </p:attrNameLst>
                                      </p:cBhvr>
                                      <p:to>
                                        <p:strVal val="visible"/>
                                      </p:to>
                                    </p:set>
                                    <p:anim calcmode="lin" valueType="num">
                                      <p:cBhvr additive="base">
                                        <p:cTn id="7" dur="2000" fill="hold"/>
                                        <p:tgtEl>
                                          <p:spTgt spid="173058"/>
                                        </p:tgtEl>
                                        <p:attrNameLst>
                                          <p:attrName>ppt_x</p:attrName>
                                        </p:attrNameLst>
                                      </p:cBhvr>
                                      <p:tavLst>
                                        <p:tav tm="0">
                                          <p:val>
                                            <p:strVal val="1+#ppt_w/2"/>
                                          </p:val>
                                        </p:tav>
                                        <p:tav tm="100000">
                                          <p:val>
                                            <p:strVal val="#ppt_x"/>
                                          </p:val>
                                        </p:tav>
                                      </p:tavLst>
                                    </p:anim>
                                    <p:anim calcmode="lin" valueType="num">
                                      <p:cBhvr additive="base">
                                        <p:cTn id="8" dur="2000" fill="hold"/>
                                        <p:tgtEl>
                                          <p:spTgt spid="17305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173059">
                                            <p:txEl>
                                              <p:pRg st="0" end="0"/>
                                            </p:txEl>
                                          </p:spTgt>
                                        </p:tgtEl>
                                        <p:attrNameLst>
                                          <p:attrName>style.visibility</p:attrName>
                                        </p:attrNameLst>
                                      </p:cBhvr>
                                      <p:to>
                                        <p:strVal val="visible"/>
                                      </p:to>
                                    </p:set>
                                    <p:anim calcmode="lin" valueType="num">
                                      <p:cBhvr additive="base">
                                        <p:cTn id="12" dur="2000" fill="hold"/>
                                        <p:tgtEl>
                                          <p:spTgt spid="173059">
                                            <p:txEl>
                                              <p:pRg st="0" end="0"/>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173059">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000"/>
                            </p:stCondLst>
                            <p:childTnLst>
                              <p:par>
                                <p:cTn id="15" presetID="2" presetClass="entr" presetSubtype="2" fill="hold" grpId="0" nodeType="afterEffect">
                                  <p:stCondLst>
                                    <p:cond delay="0"/>
                                  </p:stCondLst>
                                  <p:childTnLst>
                                    <p:set>
                                      <p:cBhvr>
                                        <p:cTn id="16" dur="1" fill="hold">
                                          <p:stCondLst>
                                            <p:cond delay="0"/>
                                          </p:stCondLst>
                                        </p:cTn>
                                        <p:tgtEl>
                                          <p:spTgt spid="173059">
                                            <p:txEl>
                                              <p:pRg st="2" end="2"/>
                                            </p:txEl>
                                          </p:spTgt>
                                        </p:tgtEl>
                                        <p:attrNameLst>
                                          <p:attrName>style.visibility</p:attrName>
                                        </p:attrNameLst>
                                      </p:cBhvr>
                                      <p:to>
                                        <p:strVal val="visible"/>
                                      </p:to>
                                    </p:set>
                                    <p:anim calcmode="lin" valueType="num">
                                      <p:cBhvr additive="base">
                                        <p:cTn id="17" dur="2000" fill="hold"/>
                                        <p:tgtEl>
                                          <p:spTgt spid="173059">
                                            <p:txEl>
                                              <p:pRg st="2" end="2"/>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17305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p:bldP spid="173059"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1047750" y="620714"/>
            <a:ext cx="10058399" cy="1296987"/>
          </a:xfrm>
        </p:spPr>
        <p:txBody>
          <a:bodyPr>
            <a:normAutofit fontScale="90000"/>
          </a:bodyPr>
          <a:lstStyle/>
          <a:p>
            <a:pPr algn="ctr" eaLnBrk="1" hangingPunct="1">
              <a:defRPr/>
            </a:pPr>
            <a:r>
              <a:rPr lang="fr-FR" sz="6000" b="1" baseline="2000" dirty="0">
                <a:effectLst>
                  <a:outerShdw blurRad="38100" dist="38100" dir="2700000" algn="tl">
                    <a:srgbClr val="FFFFFF"/>
                  </a:outerShdw>
                </a:effectLst>
                <a:latin typeface="Times New Roman" pitchFamily="18" charset="0"/>
              </a:rPr>
              <a:t>Nous sommes le dimanche</a:t>
            </a:r>
            <a:r>
              <a:rPr lang="fr-FR" sz="6000" b="1" dirty="0">
                <a:effectLst>
                  <a:outerShdw blurRad="38100" dist="38100" dir="2700000" algn="tl">
                    <a:srgbClr val="FFFFFF"/>
                  </a:outerShdw>
                </a:effectLst>
                <a:latin typeface="Times New Roman" pitchFamily="18" charset="0"/>
              </a:rPr>
              <a:t> </a:t>
            </a:r>
            <a:r>
              <a:rPr lang="fr-FR" sz="6000" b="1" baseline="2000" dirty="0">
                <a:effectLst>
                  <a:outerShdw blurRad="38100" dist="38100" dir="2700000" algn="tl">
                    <a:srgbClr val="FFFFFF"/>
                  </a:outerShdw>
                </a:effectLst>
                <a:latin typeface="Times New Roman" pitchFamily="18" charset="0"/>
              </a:rPr>
              <a:t>2 août 1914</a:t>
            </a:r>
            <a:br>
              <a:rPr lang="fr-FR" sz="8000" baseline="2000" dirty="0">
                <a:effectLst>
                  <a:outerShdw blurRad="38100" dist="38100" dir="2700000" algn="tl">
                    <a:srgbClr val="FFFFFF"/>
                  </a:outerShdw>
                </a:effectLst>
                <a:latin typeface="Times New Roman" pitchFamily="18" charset="0"/>
              </a:rPr>
            </a:br>
            <a:endParaRPr lang="fr-FR" sz="8000" baseline="2000" dirty="0">
              <a:effectLst>
                <a:outerShdw blurRad="38100" dist="38100" dir="2700000" algn="tl">
                  <a:srgbClr val="FFFFFF"/>
                </a:outerShdw>
              </a:effectLst>
              <a:latin typeface="Times New Roman" pitchFamily="18" charset="0"/>
            </a:endParaRPr>
          </a:p>
        </p:txBody>
      </p:sp>
      <p:pic>
        <p:nvPicPr>
          <p:cNvPr id="183301" name="Picture 5" descr="8%20Affiche%20de%20la%20mobilis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759" y="1478666"/>
            <a:ext cx="3046481" cy="4205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4" name="Rectangle 8"/>
          <p:cNvSpPr>
            <a:spLocks noChangeArrowheads="1"/>
          </p:cNvSpPr>
          <p:nvPr/>
        </p:nvSpPr>
        <p:spPr bwMode="auto">
          <a:xfrm>
            <a:off x="1762126" y="5776914"/>
            <a:ext cx="9420224" cy="108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fr-FR" sz="6000" b="1" baseline="2000" dirty="0">
                <a:solidFill>
                  <a:srgbClr val="000000"/>
                </a:solidFill>
                <a:effectLst>
                  <a:outerShdw blurRad="38100" dist="38100" dir="2700000" algn="tl">
                    <a:srgbClr val="FFFFFF"/>
                  </a:outerShdw>
                </a:effectLst>
                <a:latin typeface="Times New Roman" pitchFamily="18" charset="0"/>
              </a:rPr>
              <a:t>la guerre est déclarée le 3 août 1914</a:t>
            </a:r>
            <a:br>
              <a:rPr lang="fr-FR" sz="6000" b="1" baseline="2000" dirty="0">
                <a:solidFill>
                  <a:srgbClr val="000000"/>
                </a:solidFill>
                <a:effectLst>
                  <a:outerShdw blurRad="38100" dist="38100" dir="2700000" algn="tl">
                    <a:srgbClr val="FFFFFF"/>
                  </a:outerShdw>
                </a:effectLst>
                <a:latin typeface="Times New Roman" pitchFamily="18" charset="0"/>
              </a:rPr>
            </a:br>
            <a:endParaRPr lang="fr-FR" sz="6000" b="1" baseline="2000" dirty="0">
              <a:solidFill>
                <a:srgbClr val="000000"/>
              </a:solidFill>
              <a:effectLst>
                <a:outerShdw blurRad="38100" dist="38100" dir="2700000" algn="tl">
                  <a:srgbClr val="FFFFFF"/>
                </a:outerShdw>
              </a:effectLst>
              <a:latin typeface="Times New Roman" pitchFamily="18" charset="0"/>
            </a:endParaRPr>
          </a:p>
        </p:txBody>
      </p:sp>
      <p:pic>
        <p:nvPicPr>
          <p:cNvPr id="183305" name="BELLS33.WAV">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125790"/>
      </p:ext>
    </p:extLst>
  </p:cSld>
  <p:clrMapOvr>
    <a:masterClrMapping/>
  </p:clrMapOvr>
  <p:transition spd="med" advClick="0" advTm="22000">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decel="50000" fill="hold" grpId="0" nodeType="withEffect">
                                  <p:stCondLst>
                                    <p:cond delay="0"/>
                                  </p:stCondLst>
                                  <p:iterate type="lt">
                                    <p:tmPct val="10000"/>
                                  </p:iterate>
                                  <p:childTnLst>
                                    <p:set>
                                      <p:cBhvr>
                                        <p:cTn id="6" dur="1" fill="hold">
                                          <p:stCondLst>
                                            <p:cond delay="0"/>
                                          </p:stCondLst>
                                        </p:cTn>
                                        <p:tgtEl>
                                          <p:spTgt spid="183298"/>
                                        </p:tgtEl>
                                        <p:attrNameLst>
                                          <p:attrName>style.visibility</p:attrName>
                                        </p:attrNameLst>
                                      </p:cBhvr>
                                      <p:to>
                                        <p:strVal val="visible"/>
                                      </p:to>
                                    </p:set>
                                    <p:anim calcmode="lin" valueType="num">
                                      <p:cBhvr additive="base">
                                        <p:cTn id="7" dur="2000" fill="hold"/>
                                        <p:tgtEl>
                                          <p:spTgt spid="183298"/>
                                        </p:tgtEl>
                                        <p:attrNameLst>
                                          <p:attrName>ppt_x</p:attrName>
                                        </p:attrNameLst>
                                      </p:cBhvr>
                                      <p:tavLst>
                                        <p:tav tm="0">
                                          <p:val>
                                            <p:strVal val="1+#ppt_w/2"/>
                                          </p:val>
                                        </p:tav>
                                        <p:tav tm="100000">
                                          <p:val>
                                            <p:strVal val="#ppt_x"/>
                                          </p:val>
                                        </p:tav>
                                      </p:tavLst>
                                    </p:anim>
                                    <p:anim calcmode="lin" valueType="num">
                                      <p:cBhvr additive="base">
                                        <p:cTn id="8" dur="2000" fill="hold"/>
                                        <p:tgtEl>
                                          <p:spTgt spid="18329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par>
                          <p:cTn id="9" fill="hold" nodeType="afterGroup">
                            <p:stCondLst>
                              <p:cond delay="7800"/>
                            </p:stCondLst>
                            <p:childTnLst>
                              <p:par>
                                <p:cTn id="10" presetID="51" presetClass="entr" presetSubtype="0" fill="hold" nodeType="afterEffect">
                                  <p:stCondLst>
                                    <p:cond delay="0"/>
                                  </p:stCondLst>
                                  <p:childTnLst>
                                    <p:set>
                                      <p:cBhvr>
                                        <p:cTn id="11" dur="1" fill="hold">
                                          <p:stCondLst>
                                            <p:cond delay="0"/>
                                          </p:stCondLst>
                                        </p:cTn>
                                        <p:tgtEl>
                                          <p:spTgt spid="183301"/>
                                        </p:tgtEl>
                                        <p:attrNameLst>
                                          <p:attrName>style.visibility</p:attrName>
                                        </p:attrNameLst>
                                      </p:cBhvr>
                                      <p:to>
                                        <p:strVal val="visible"/>
                                      </p:to>
                                    </p:set>
                                    <p:animEffect transition="in" filter="fade">
                                      <p:cBhvr>
                                        <p:cTn id="12" dur="385" decel="100000"/>
                                        <p:tgtEl>
                                          <p:spTgt spid="183301"/>
                                        </p:tgtEl>
                                      </p:cBhvr>
                                    </p:animEffect>
                                    <p:animScale>
                                      <p:cBhvr>
                                        <p:cTn id="13" dur="385" decel="100000"/>
                                        <p:tgtEl>
                                          <p:spTgt spid="183301"/>
                                        </p:tgtEl>
                                      </p:cBhvr>
                                      <p:from x="10000" y="10000"/>
                                      <p:to x="200000" y="450000"/>
                                    </p:animScale>
                                    <p:animScale>
                                      <p:cBhvr>
                                        <p:cTn id="14" dur="615" accel="100000" fill="hold">
                                          <p:stCondLst>
                                            <p:cond delay="385"/>
                                          </p:stCondLst>
                                        </p:cTn>
                                        <p:tgtEl>
                                          <p:spTgt spid="183301"/>
                                        </p:tgtEl>
                                      </p:cBhvr>
                                      <p:from x="200000" y="450000"/>
                                      <p:to x="100000" y="100000"/>
                                    </p:animScale>
                                    <p:set>
                                      <p:cBhvr>
                                        <p:cTn id="15" dur="385" fill="hold"/>
                                        <p:tgtEl>
                                          <p:spTgt spid="183301"/>
                                        </p:tgtEl>
                                        <p:attrNameLst>
                                          <p:attrName>ppt_x</p:attrName>
                                        </p:attrNameLst>
                                      </p:cBhvr>
                                      <p:to>
                                        <p:strVal val="(0.5)"/>
                                      </p:to>
                                    </p:set>
                                    <p:anim from="(0.5)" to="(#ppt_x)" calcmode="lin" valueType="num">
                                      <p:cBhvr>
                                        <p:cTn id="16" dur="615" accel="100000" fill="hold">
                                          <p:stCondLst>
                                            <p:cond delay="385"/>
                                          </p:stCondLst>
                                        </p:cTn>
                                        <p:tgtEl>
                                          <p:spTgt spid="183301"/>
                                        </p:tgtEl>
                                        <p:attrNameLst>
                                          <p:attrName>ppt_x</p:attrName>
                                        </p:attrNameLst>
                                      </p:cBhvr>
                                    </p:anim>
                                    <p:set>
                                      <p:cBhvr>
                                        <p:cTn id="17" dur="385" fill="hold"/>
                                        <p:tgtEl>
                                          <p:spTgt spid="183301"/>
                                        </p:tgtEl>
                                        <p:attrNameLst>
                                          <p:attrName>ppt_y</p:attrName>
                                        </p:attrNameLst>
                                      </p:cBhvr>
                                      <p:to>
                                        <p:strVal val="(#ppt_y+0.4)"/>
                                      </p:to>
                                    </p:set>
                                    <p:anim from="(#ppt_y+0.4)" to="(#ppt_y)" calcmode="lin" valueType="num">
                                      <p:cBhvr>
                                        <p:cTn id="18" dur="615" accel="100000" fill="hold">
                                          <p:stCondLst>
                                            <p:cond delay="385"/>
                                          </p:stCondLst>
                                        </p:cTn>
                                        <p:tgtEl>
                                          <p:spTgt spid="183301"/>
                                        </p:tgtEl>
                                        <p:attrNameLst>
                                          <p:attrName>ppt_y</p:attrName>
                                        </p:attrNameLst>
                                      </p:cBhvr>
                                    </p:anim>
                                  </p:childTnLst>
                                </p:cTn>
                              </p:par>
                            </p:childTnLst>
                          </p:cTn>
                        </p:par>
                        <p:par>
                          <p:cTn id="19" fill="hold" nodeType="afterGroup">
                            <p:stCondLst>
                              <p:cond delay="8800"/>
                            </p:stCondLst>
                            <p:childTnLst>
                              <p:par>
                                <p:cTn id="20" presetID="53" presetClass="entr" presetSubtype="0" fill="hold" grpId="0" nodeType="afterEffect">
                                  <p:stCondLst>
                                    <p:cond delay="0"/>
                                  </p:stCondLst>
                                  <p:iterate type="wd">
                                    <p:tmPct val="10000"/>
                                  </p:iterate>
                                  <p:childTnLst>
                                    <p:set>
                                      <p:cBhvr>
                                        <p:cTn id="21" dur="1" fill="hold">
                                          <p:stCondLst>
                                            <p:cond delay="0"/>
                                          </p:stCondLst>
                                        </p:cTn>
                                        <p:tgtEl>
                                          <p:spTgt spid="183304"/>
                                        </p:tgtEl>
                                        <p:attrNameLst>
                                          <p:attrName>style.visibility</p:attrName>
                                        </p:attrNameLst>
                                      </p:cBhvr>
                                      <p:to>
                                        <p:strVal val="visible"/>
                                      </p:to>
                                    </p:set>
                                    <p:anim calcmode="lin" valueType="num">
                                      <p:cBhvr>
                                        <p:cTn id="22" dur="500" fill="hold"/>
                                        <p:tgtEl>
                                          <p:spTgt spid="183304"/>
                                        </p:tgtEl>
                                        <p:attrNameLst>
                                          <p:attrName>ppt_w</p:attrName>
                                        </p:attrNameLst>
                                      </p:cBhvr>
                                      <p:tavLst>
                                        <p:tav tm="0">
                                          <p:val>
                                            <p:fltVal val="0"/>
                                          </p:val>
                                        </p:tav>
                                        <p:tav tm="100000">
                                          <p:val>
                                            <p:strVal val="#ppt_w"/>
                                          </p:val>
                                        </p:tav>
                                      </p:tavLst>
                                    </p:anim>
                                    <p:anim calcmode="lin" valueType="num">
                                      <p:cBhvr>
                                        <p:cTn id="23" dur="500" fill="hold"/>
                                        <p:tgtEl>
                                          <p:spTgt spid="183304"/>
                                        </p:tgtEl>
                                        <p:attrNameLst>
                                          <p:attrName>ppt_h</p:attrName>
                                        </p:attrNameLst>
                                      </p:cBhvr>
                                      <p:tavLst>
                                        <p:tav tm="0">
                                          <p:val>
                                            <p:fltVal val="0"/>
                                          </p:val>
                                        </p:tav>
                                        <p:tav tm="100000">
                                          <p:val>
                                            <p:strVal val="#ppt_h"/>
                                          </p:val>
                                        </p:tav>
                                      </p:tavLst>
                                    </p:anim>
                                    <p:animEffect transition="in" filter="fade">
                                      <p:cBhvr>
                                        <p:cTn id="24" dur="500"/>
                                        <p:tgtEl>
                                          <p:spTgt spid="183304"/>
                                        </p:tgtEl>
                                      </p:cBhvr>
                                    </p:animEffect>
                                  </p:childTnLst>
                                  <p:subTnLst>
                                    <p:audio>
                                      <p:cMediaNode vol="54000">
                                        <p:cTn display="0" masterRel="sameClick">
                                          <p:stCondLst>
                                            <p:cond evt="begin" delay="0">
                                              <p:tn val="20"/>
                                            </p:cond>
                                          </p:stCondLst>
                                          <p:endCondLst>
                                            <p:cond evt="onStopAudio" delay="0">
                                              <p:tgtEl>
                                                <p:sldTgt/>
                                              </p:tgtEl>
                                            </p:cond>
                                          </p:endCondLst>
                                        </p:cTn>
                                        <p:tgtEl>
                                          <p:sndTgt r:embed="rId4" name="BELLS33.WAV"/>
                                        </p:tgtEl>
                                      </p:cMediaNode>
                                    </p:audio>
                                  </p:subTnLst>
                                </p:cTn>
                              </p:par>
                            </p:childTnLst>
                          </p:cTn>
                        </p:par>
                        <p:par>
                          <p:cTn id="25" fill="hold" nodeType="afterGroup">
                            <p:stCondLst>
                              <p:cond delay="9650"/>
                            </p:stCondLst>
                            <p:childTnLst>
                              <p:par>
                                <p:cTn id="26" presetID="1" presetClass="mediacall" presetSubtype="0" fill="hold" nodeType="afterEffect">
                                  <p:stCondLst>
                                    <p:cond delay="0"/>
                                  </p:stCondLst>
                                  <p:childTnLst>
                                    <p:cmd type="call" cmd="playFrom(0.0)">
                                      <p:cBhvr>
                                        <p:cTn id="27" dur="12655" fill="hold"/>
                                        <p:tgtEl>
                                          <p:spTgt spid="183305"/>
                                        </p:tgtEl>
                                      </p:cBhvr>
                                    </p:cmd>
                                  </p:childTnLst>
                                </p:cTn>
                              </p:par>
                              <p:par>
                                <p:cTn id="28" presetID="27" presetClass="entr" presetSubtype="0" fill="hold" grpId="1" nodeType="withEffect">
                                  <p:stCondLst>
                                    <p:cond delay="0"/>
                                  </p:stCondLst>
                                  <p:iterate type="lt">
                                    <p:tmPct val="50000"/>
                                  </p:iterate>
                                  <p:childTnLst>
                                    <p:set>
                                      <p:cBhvr>
                                        <p:cTn id="29" dur="1" fill="hold">
                                          <p:stCondLst>
                                            <p:cond delay="0"/>
                                          </p:stCondLst>
                                        </p:cTn>
                                        <p:tgtEl>
                                          <p:spTgt spid="183298"/>
                                        </p:tgtEl>
                                        <p:attrNameLst>
                                          <p:attrName>style.visibility</p:attrName>
                                        </p:attrNameLst>
                                      </p:cBhvr>
                                      <p:to>
                                        <p:strVal val="visible"/>
                                      </p:to>
                                    </p:set>
                                    <p:anim calcmode="discrete" valueType="clr">
                                      <p:cBhvr override="childStyle">
                                        <p:cTn id="30" dur="80"/>
                                        <p:tgtEl>
                                          <p:spTgt spid="183298"/>
                                        </p:tgtEl>
                                        <p:attrNameLst>
                                          <p:attrName>style.color</p:attrName>
                                        </p:attrNameLst>
                                      </p:cBhvr>
                                      <p:tavLst>
                                        <p:tav tm="0">
                                          <p:val>
                                            <p:clrVal>
                                              <a:srgbClr val="0000FF"/>
                                            </p:clrVal>
                                          </p:val>
                                        </p:tav>
                                        <p:tav tm="50000">
                                          <p:val>
                                            <p:clrVal>
                                              <a:srgbClr val="F60E08"/>
                                            </p:clrVal>
                                          </p:val>
                                        </p:tav>
                                      </p:tavLst>
                                    </p:anim>
                                    <p:anim calcmode="discrete" valueType="clr">
                                      <p:cBhvr>
                                        <p:cTn id="31" dur="80"/>
                                        <p:tgtEl>
                                          <p:spTgt spid="183298"/>
                                        </p:tgtEl>
                                        <p:attrNameLst>
                                          <p:attrName>fillcolor</p:attrName>
                                        </p:attrNameLst>
                                      </p:cBhvr>
                                      <p:tavLst>
                                        <p:tav tm="0">
                                          <p:val>
                                            <p:clrVal>
                                              <a:schemeClr val="accent2"/>
                                            </p:clrVal>
                                          </p:val>
                                        </p:tav>
                                        <p:tav tm="50000">
                                          <p:val>
                                            <p:clrVal>
                                              <a:schemeClr val="hlink"/>
                                            </p:clrVal>
                                          </p:val>
                                        </p:tav>
                                      </p:tavLst>
                                    </p:anim>
                                    <p:set>
                                      <p:cBhvr>
                                        <p:cTn id="32" dur="80"/>
                                        <p:tgtEl>
                                          <p:spTgt spid="183298"/>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4" name="BELLS33.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83305"/>
                </p:tgtEl>
              </p:cMediaNode>
            </p:audio>
          </p:childTnLst>
        </p:cTn>
      </p:par>
    </p:tnLst>
    <p:bldLst>
      <p:bldP spid="183298" grpId="0"/>
      <p:bldP spid="183298" grpId="1"/>
      <p:bldP spid="183304"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1006475" y="326265"/>
            <a:ext cx="10363200" cy="1143000"/>
          </a:xfrm>
        </p:spPr>
        <p:txBody>
          <a:bodyPr/>
          <a:lstStyle/>
          <a:p>
            <a:pPr eaLnBrk="1" hangingPunct="1">
              <a:defRPr/>
            </a:pPr>
            <a:r>
              <a:rPr lang="fr-FR" sz="4800" b="1" baseline="2000" dirty="0">
                <a:effectLst>
                  <a:outerShdw blurRad="38100" dist="38100" dir="2700000" algn="tl">
                    <a:srgbClr val="FFFFFF"/>
                  </a:outerShdw>
                </a:effectLst>
                <a:latin typeface="Times New Roman" pitchFamily="18" charset="0"/>
              </a:rPr>
              <a:t>Session ordinaire de novembre 1917</a:t>
            </a:r>
            <a:r>
              <a:rPr lang="fr-FR" sz="4800" b="1" dirty="0">
                <a:effectLst>
                  <a:outerShdw blurRad="38100" dist="38100" dir="2700000" algn="tl">
                    <a:srgbClr val="FFFFFF"/>
                  </a:outerShdw>
                </a:effectLst>
                <a:latin typeface="Times New Roman" pitchFamily="18" charset="0"/>
              </a:rPr>
              <a:t> - </a:t>
            </a:r>
            <a:r>
              <a:rPr lang="fr-FR" sz="4000" b="1" baseline="2000" dirty="0">
                <a:effectLst>
                  <a:outerShdw blurRad="38100" dist="38100" dir="2700000" algn="tl">
                    <a:srgbClr val="FFFFFF"/>
                  </a:outerShdw>
                </a:effectLst>
                <a:latin typeface="Times New Roman" pitchFamily="18" charset="0"/>
              </a:rPr>
              <a:t>2 décembre 1917</a:t>
            </a:r>
          </a:p>
        </p:txBody>
      </p:sp>
      <p:sp>
        <p:nvSpPr>
          <p:cNvPr id="193539" name="Rectangle 3"/>
          <p:cNvSpPr>
            <a:spLocks noGrp="1" noChangeArrowheads="1"/>
          </p:cNvSpPr>
          <p:nvPr>
            <p:ph type="body" sz="half" idx="1"/>
          </p:nvPr>
        </p:nvSpPr>
        <p:spPr>
          <a:xfrm>
            <a:off x="1017430" y="1981200"/>
            <a:ext cx="10844011" cy="4114800"/>
          </a:xfrm>
        </p:spPr>
        <p:txBody>
          <a:bodyPr/>
          <a:lstStyle/>
          <a:p>
            <a:pPr eaLnBrk="1" hangingPunct="1">
              <a:buFont typeface="Wingdings" pitchFamily="2" charset="2"/>
              <a:buNone/>
            </a:pPr>
            <a:endParaRPr lang="fr-FR" sz="2000" b="1" dirty="0"/>
          </a:p>
          <a:p>
            <a:pPr eaLnBrk="1" hangingPunct="1"/>
            <a:r>
              <a:rPr lang="fr-FR" sz="2800" b="1" dirty="0">
                <a:latin typeface="Times New Roman" pitchFamily="18" charset="0"/>
              </a:rPr>
              <a:t>Absents : M LEYRAT décédé, LACROIX  malade,  COMBROUX ,  BOSSOUTROT et  FARGES Maire malade</a:t>
            </a:r>
          </a:p>
        </p:txBody>
      </p:sp>
      <p:sp>
        <p:nvSpPr>
          <p:cNvPr id="52228"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2088046991"/>
      </p:ext>
    </p:extLst>
  </p:cSld>
  <p:clrMapOvr>
    <a:masterClrMapping/>
  </p:clrMapOvr>
  <p:transition advClick="0" advTm="15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93538"/>
                                        </p:tgtEl>
                                        <p:attrNameLst>
                                          <p:attrName>style.visibility</p:attrName>
                                        </p:attrNameLst>
                                      </p:cBhvr>
                                      <p:to>
                                        <p:strVal val="visible"/>
                                      </p:to>
                                    </p:set>
                                    <p:anim calcmode="lin" valueType="num">
                                      <p:cBhvr additive="base">
                                        <p:cTn id="7" dur="2000" fill="hold"/>
                                        <p:tgtEl>
                                          <p:spTgt spid="193538"/>
                                        </p:tgtEl>
                                        <p:attrNameLst>
                                          <p:attrName>ppt_x</p:attrName>
                                        </p:attrNameLst>
                                      </p:cBhvr>
                                      <p:tavLst>
                                        <p:tav tm="0">
                                          <p:val>
                                            <p:strVal val="1+#ppt_w/2"/>
                                          </p:val>
                                        </p:tav>
                                        <p:tav tm="100000">
                                          <p:val>
                                            <p:strVal val="#ppt_x"/>
                                          </p:val>
                                        </p:tav>
                                      </p:tavLst>
                                    </p:anim>
                                    <p:anim calcmode="lin" valueType="num">
                                      <p:cBhvr additive="base">
                                        <p:cTn id="8" dur="2000" fill="hold"/>
                                        <p:tgtEl>
                                          <p:spTgt spid="19353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40" presetClass="entr" presetSubtype="0" fill="hold" grpId="0" nodeType="afterEffect">
                                  <p:stCondLst>
                                    <p:cond delay="0"/>
                                  </p:stCondLst>
                                  <p:iterate type="lt">
                                    <p:tmPct val="10000"/>
                                  </p:iterate>
                                  <p:childTnLst>
                                    <p:set>
                                      <p:cBhvr>
                                        <p:cTn id="11" dur="1" fill="hold">
                                          <p:stCondLst>
                                            <p:cond delay="0"/>
                                          </p:stCondLst>
                                        </p:cTn>
                                        <p:tgtEl>
                                          <p:spTgt spid="193539">
                                            <p:txEl>
                                              <p:pRg st="1" end="1"/>
                                            </p:txEl>
                                          </p:spTgt>
                                        </p:tgtEl>
                                        <p:attrNameLst>
                                          <p:attrName>style.visibility</p:attrName>
                                        </p:attrNameLst>
                                      </p:cBhvr>
                                      <p:to>
                                        <p:strVal val="visible"/>
                                      </p:to>
                                    </p:set>
                                    <p:animEffect transition="in" filter="fade">
                                      <p:cBhvr>
                                        <p:cTn id="12" dur="500"/>
                                        <p:tgtEl>
                                          <p:spTgt spid="193539">
                                            <p:txEl>
                                              <p:pRg st="1" end="1"/>
                                            </p:txEl>
                                          </p:spTgt>
                                        </p:tgtEl>
                                      </p:cBhvr>
                                    </p:animEffect>
                                    <p:anim calcmode="lin" valueType="num">
                                      <p:cBhvr>
                                        <p:cTn id="13" dur="500" fill="hold"/>
                                        <p:tgtEl>
                                          <p:spTgt spid="193539">
                                            <p:txEl>
                                              <p:pRg st="1" end="1"/>
                                            </p:txEl>
                                          </p:spTgt>
                                        </p:tgtEl>
                                        <p:attrNameLst>
                                          <p:attrName>ppt_x</p:attrName>
                                        </p:attrNameLst>
                                      </p:cBhvr>
                                      <p:tavLst>
                                        <p:tav tm="0">
                                          <p:val>
                                            <p:strVal val="#ppt_x-.1"/>
                                          </p:val>
                                        </p:tav>
                                        <p:tav tm="100000">
                                          <p:val>
                                            <p:strVal val="#ppt_x"/>
                                          </p:val>
                                        </p:tav>
                                      </p:tavLst>
                                    </p:anim>
                                    <p:anim calcmode="lin" valueType="num">
                                      <p:cBhvr>
                                        <p:cTn id="14" dur="500" fill="hold"/>
                                        <p:tgtEl>
                                          <p:spTgt spid="19353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8" grpId="0"/>
      <p:bldP spid="193539"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1096851" y="120203"/>
            <a:ext cx="10363200" cy="1143000"/>
          </a:xfrm>
        </p:spPr>
        <p:txBody>
          <a:bodyPr/>
          <a:lstStyle/>
          <a:p>
            <a:pPr eaLnBrk="1" hangingPunct="1">
              <a:defRPr/>
            </a:pPr>
            <a:r>
              <a:rPr lang="fr-FR" sz="4000" b="1" baseline="2000" dirty="0">
                <a:effectLst>
                  <a:outerShdw blurRad="38100" dist="38100" dir="2700000" algn="tl">
                    <a:srgbClr val="FFFFFF"/>
                  </a:outerShdw>
                </a:effectLst>
                <a:latin typeface="Times New Roman" pitchFamily="18" charset="0"/>
              </a:rPr>
              <a:t>2 décembre 1917</a:t>
            </a:r>
          </a:p>
        </p:txBody>
      </p:sp>
      <p:sp>
        <p:nvSpPr>
          <p:cNvPr id="194563" name="Rectangle 3"/>
          <p:cNvSpPr>
            <a:spLocks noGrp="1" noChangeArrowheads="1"/>
          </p:cNvSpPr>
          <p:nvPr>
            <p:ph type="body" sz="half" idx="1"/>
          </p:nvPr>
        </p:nvSpPr>
        <p:spPr>
          <a:xfrm>
            <a:off x="1028163" y="1082028"/>
            <a:ext cx="11163837" cy="4897437"/>
          </a:xfrm>
        </p:spPr>
        <p:txBody>
          <a:bodyPr>
            <a:normAutofit lnSpcReduction="10000"/>
          </a:bodyPr>
          <a:lstStyle/>
          <a:p>
            <a:pPr eaLnBrk="1" hangingPunct="1"/>
            <a:r>
              <a:rPr lang="fr-FR" sz="2800" dirty="0">
                <a:latin typeface="Times New Roman" pitchFamily="18" charset="0"/>
              </a:rPr>
              <a:t>Nomination des répartiteurs et répartiteurs suppléants</a:t>
            </a:r>
          </a:p>
          <a:p>
            <a:pPr eaLnBrk="1" hangingPunct="1">
              <a:buFont typeface="Wingdings" pitchFamily="2" charset="2"/>
              <a:buNone/>
            </a:pPr>
            <a:endParaRPr lang="fr-FR" sz="1100" dirty="0">
              <a:latin typeface="Times New Roman" pitchFamily="18" charset="0"/>
            </a:endParaRPr>
          </a:p>
          <a:p>
            <a:pPr eaLnBrk="1" hangingPunct="1"/>
            <a:r>
              <a:rPr lang="fr-FR" sz="2800" dirty="0">
                <a:latin typeface="Times New Roman" pitchFamily="18" charset="0"/>
              </a:rPr>
              <a:t>M. MARTHON Simon domicilié au Bourg sollicite pour sa femme un secours de femme en couches pour la naissance de sa fille Marguerite MARTHON née le 10 décembre. M. MARTHON touche l’allocation spéciale aux familles nombreuses pour son quatrième enfant âgé de trois ans qu’il sollicite la même allocation pour son cinquième enfant né le 10 décembre. Le tout est approuvé à l’unanimité par le Conseil</a:t>
            </a:r>
          </a:p>
          <a:p>
            <a:pPr eaLnBrk="1" hangingPunct="1">
              <a:buFont typeface="Wingdings" pitchFamily="2" charset="2"/>
              <a:buNone/>
            </a:pPr>
            <a:endParaRPr lang="fr-FR" sz="1100" dirty="0">
              <a:latin typeface="Times New Roman" pitchFamily="18" charset="0"/>
            </a:endParaRPr>
          </a:p>
          <a:p>
            <a:pPr eaLnBrk="1" hangingPunct="1"/>
            <a:r>
              <a:rPr lang="fr-FR" sz="2800" dirty="0">
                <a:latin typeface="Times New Roman" pitchFamily="18" charset="0"/>
              </a:rPr>
              <a:t>Mme JUGIE née FRAYSSE au Canal sollicite un secours de femmes en couches pour la naissance de ses deux jumeaux nés le 21 décembre. Approuvé à l’unanimité par le Conseil</a:t>
            </a:r>
          </a:p>
        </p:txBody>
      </p:sp>
      <p:sp>
        <p:nvSpPr>
          <p:cNvPr id="53252"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420613716"/>
      </p:ext>
    </p:extLst>
  </p:cSld>
  <p:clrMapOvr>
    <a:masterClrMapping/>
  </p:clrMapOvr>
  <p:transition advClick="0" advTm="24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94562"/>
                                        </p:tgtEl>
                                        <p:attrNameLst>
                                          <p:attrName>style.visibility</p:attrName>
                                        </p:attrNameLst>
                                      </p:cBhvr>
                                      <p:to>
                                        <p:strVal val="visible"/>
                                      </p:to>
                                    </p:set>
                                    <p:anim calcmode="lin" valueType="num">
                                      <p:cBhvr additive="base">
                                        <p:cTn id="7" dur="2000" fill="hold"/>
                                        <p:tgtEl>
                                          <p:spTgt spid="194562"/>
                                        </p:tgtEl>
                                        <p:attrNameLst>
                                          <p:attrName>ppt_x</p:attrName>
                                        </p:attrNameLst>
                                      </p:cBhvr>
                                      <p:tavLst>
                                        <p:tav tm="0">
                                          <p:val>
                                            <p:strVal val="1+#ppt_w/2"/>
                                          </p:val>
                                        </p:tav>
                                        <p:tav tm="100000">
                                          <p:val>
                                            <p:strVal val="#ppt_x"/>
                                          </p:val>
                                        </p:tav>
                                      </p:tavLst>
                                    </p:anim>
                                    <p:anim calcmode="lin" valueType="num">
                                      <p:cBhvr additive="base">
                                        <p:cTn id="8" dur="2000" fill="hold"/>
                                        <p:tgtEl>
                                          <p:spTgt spid="19456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194563">
                                            <p:txEl>
                                              <p:pRg st="0" end="0"/>
                                            </p:txEl>
                                          </p:spTgt>
                                        </p:tgtEl>
                                        <p:attrNameLst>
                                          <p:attrName>style.visibility</p:attrName>
                                        </p:attrNameLst>
                                      </p:cBhvr>
                                      <p:to>
                                        <p:strVal val="visible"/>
                                      </p:to>
                                    </p:set>
                                    <p:anim calcmode="lin" valueType="num">
                                      <p:cBhvr additive="base">
                                        <p:cTn id="12" dur="1000" fill="hold"/>
                                        <p:tgtEl>
                                          <p:spTgt spid="194563">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194563">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2" fill="hold" grpId="0" nodeType="afterEffect">
                                  <p:stCondLst>
                                    <p:cond delay="0"/>
                                  </p:stCondLst>
                                  <p:childTnLst>
                                    <p:set>
                                      <p:cBhvr>
                                        <p:cTn id="16" dur="1" fill="hold">
                                          <p:stCondLst>
                                            <p:cond delay="0"/>
                                          </p:stCondLst>
                                        </p:cTn>
                                        <p:tgtEl>
                                          <p:spTgt spid="194563">
                                            <p:txEl>
                                              <p:pRg st="2" end="2"/>
                                            </p:txEl>
                                          </p:spTgt>
                                        </p:tgtEl>
                                        <p:attrNameLst>
                                          <p:attrName>style.visibility</p:attrName>
                                        </p:attrNameLst>
                                      </p:cBhvr>
                                      <p:to>
                                        <p:strVal val="visible"/>
                                      </p:to>
                                    </p:set>
                                    <p:anim calcmode="lin" valueType="num">
                                      <p:cBhvr additive="base">
                                        <p:cTn id="17" dur="1000" fill="hold"/>
                                        <p:tgtEl>
                                          <p:spTgt spid="194563">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194563">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000"/>
                            </p:stCondLst>
                            <p:childTnLst>
                              <p:par>
                                <p:cTn id="20" presetID="2" presetClass="entr" presetSubtype="2" fill="hold" grpId="0" nodeType="afterEffect">
                                  <p:stCondLst>
                                    <p:cond delay="0"/>
                                  </p:stCondLst>
                                  <p:childTnLst>
                                    <p:set>
                                      <p:cBhvr>
                                        <p:cTn id="21" dur="1" fill="hold">
                                          <p:stCondLst>
                                            <p:cond delay="0"/>
                                          </p:stCondLst>
                                        </p:cTn>
                                        <p:tgtEl>
                                          <p:spTgt spid="194563">
                                            <p:txEl>
                                              <p:pRg st="4" end="4"/>
                                            </p:txEl>
                                          </p:spTgt>
                                        </p:tgtEl>
                                        <p:attrNameLst>
                                          <p:attrName>style.visibility</p:attrName>
                                        </p:attrNameLst>
                                      </p:cBhvr>
                                      <p:to>
                                        <p:strVal val="visible"/>
                                      </p:to>
                                    </p:set>
                                    <p:anim calcmode="lin" valueType="num">
                                      <p:cBhvr additive="base">
                                        <p:cTn id="22" dur="1000" fill="hold"/>
                                        <p:tgtEl>
                                          <p:spTgt spid="194563">
                                            <p:txEl>
                                              <p:pRg st="4" end="4"/>
                                            </p:txEl>
                                          </p:spTgt>
                                        </p:tgtEl>
                                        <p:attrNameLst>
                                          <p:attrName>ppt_x</p:attrName>
                                        </p:attrNameLst>
                                      </p:cBhvr>
                                      <p:tavLst>
                                        <p:tav tm="0">
                                          <p:val>
                                            <p:strVal val="1+#ppt_w/2"/>
                                          </p:val>
                                        </p:tav>
                                        <p:tav tm="100000">
                                          <p:val>
                                            <p:strVal val="#ppt_x"/>
                                          </p:val>
                                        </p:tav>
                                      </p:tavLst>
                                    </p:anim>
                                    <p:anim calcmode="lin" valueType="num">
                                      <p:cBhvr additive="base">
                                        <p:cTn id="23" dur="1000" fill="hold"/>
                                        <p:tgtEl>
                                          <p:spTgt spid="19456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2" grpId="0"/>
      <p:bldP spid="194563"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006475" y="377780"/>
            <a:ext cx="10363200" cy="1143000"/>
          </a:xfrm>
        </p:spPr>
        <p:txBody>
          <a:bodyPr/>
          <a:lstStyle/>
          <a:p>
            <a:pPr eaLnBrk="1" hangingPunct="1">
              <a:defRPr/>
            </a:pPr>
            <a:r>
              <a:rPr lang="fr-FR" sz="4800" b="1" baseline="2000">
                <a:effectLst>
                  <a:outerShdw blurRad="38100" dist="38100" dir="2700000" algn="tl">
                    <a:srgbClr val="FFFFFF"/>
                  </a:outerShdw>
                </a:effectLst>
                <a:latin typeface="Times New Roman" pitchFamily="18" charset="0"/>
              </a:rPr>
              <a:t>Session ordinaire de février 1918</a:t>
            </a:r>
            <a:br>
              <a:rPr lang="fr-FR" b="1" baseline="2000">
                <a:effectLst>
                  <a:outerShdw blurRad="38100" dist="38100" dir="2700000" algn="tl">
                    <a:srgbClr val="FFFFFF"/>
                  </a:outerShdw>
                </a:effectLst>
                <a:latin typeface="Times New Roman" pitchFamily="18" charset="0"/>
              </a:rPr>
            </a:br>
            <a:r>
              <a:rPr lang="fr-FR" sz="4000" b="1" baseline="2000">
                <a:effectLst>
                  <a:outerShdw blurRad="38100" dist="38100" dir="2700000" algn="tl">
                    <a:srgbClr val="FFFFFF"/>
                  </a:outerShdw>
                </a:effectLst>
                <a:latin typeface="Times New Roman" pitchFamily="18" charset="0"/>
              </a:rPr>
              <a:t>9 mars 1918</a:t>
            </a:r>
          </a:p>
        </p:txBody>
      </p:sp>
      <p:sp>
        <p:nvSpPr>
          <p:cNvPr id="195587" name="Rectangle 3"/>
          <p:cNvSpPr>
            <a:spLocks noGrp="1" noChangeArrowheads="1"/>
          </p:cNvSpPr>
          <p:nvPr>
            <p:ph type="body" sz="half" idx="1"/>
          </p:nvPr>
        </p:nvSpPr>
        <p:spPr>
          <a:xfrm>
            <a:off x="1004552" y="1981200"/>
            <a:ext cx="10882648" cy="4114800"/>
          </a:xfrm>
        </p:spPr>
        <p:txBody>
          <a:bodyPr/>
          <a:lstStyle/>
          <a:p>
            <a:pPr eaLnBrk="1" hangingPunct="1">
              <a:buFont typeface="Wingdings" pitchFamily="2" charset="2"/>
              <a:buNone/>
            </a:pPr>
            <a:endParaRPr lang="fr-FR" sz="2000" dirty="0">
              <a:latin typeface="Times New Roman" pitchFamily="18" charset="0"/>
            </a:endParaRPr>
          </a:p>
          <a:p>
            <a:pPr eaLnBrk="1" hangingPunct="1"/>
            <a:r>
              <a:rPr lang="fr-FR" sz="2800" b="1" dirty="0">
                <a:latin typeface="Times New Roman" pitchFamily="18" charset="0"/>
              </a:rPr>
              <a:t>Absents : FARGES Maire malade, M LEYRAT décédé, LACROIX  malade, COMBROUX,  DRULIOLLES, BOSSOUTROT et MATHOU</a:t>
            </a:r>
          </a:p>
        </p:txBody>
      </p:sp>
      <p:sp>
        <p:nvSpPr>
          <p:cNvPr id="54276"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724865115"/>
      </p:ext>
    </p:extLst>
  </p:cSld>
  <p:clrMapOvr>
    <a:masterClrMapping/>
  </p:clrMapOvr>
  <p:transition advClick="0" advTm="16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95586"/>
                                        </p:tgtEl>
                                        <p:attrNameLst>
                                          <p:attrName>style.visibility</p:attrName>
                                        </p:attrNameLst>
                                      </p:cBhvr>
                                      <p:to>
                                        <p:strVal val="visible"/>
                                      </p:to>
                                    </p:set>
                                    <p:anim calcmode="lin" valueType="num">
                                      <p:cBhvr additive="base">
                                        <p:cTn id="7" dur="500" fill="hold"/>
                                        <p:tgtEl>
                                          <p:spTgt spid="195586"/>
                                        </p:tgtEl>
                                        <p:attrNameLst>
                                          <p:attrName>ppt_x</p:attrName>
                                        </p:attrNameLst>
                                      </p:cBhvr>
                                      <p:tavLst>
                                        <p:tav tm="0">
                                          <p:val>
                                            <p:strVal val="1+#ppt_w/2"/>
                                          </p:val>
                                        </p:tav>
                                        <p:tav tm="100000">
                                          <p:val>
                                            <p:strVal val="#ppt_x"/>
                                          </p:val>
                                        </p:tav>
                                      </p:tavLst>
                                    </p:anim>
                                    <p:anim calcmode="lin" valueType="num">
                                      <p:cBhvr additive="base">
                                        <p:cTn id="8" dur="500" fill="hold"/>
                                        <p:tgtEl>
                                          <p:spTgt spid="1955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0" presetClass="entr" presetSubtype="0" fill="hold" grpId="0" nodeType="afterEffect">
                                  <p:stCondLst>
                                    <p:cond delay="0"/>
                                  </p:stCondLst>
                                  <p:iterate type="lt">
                                    <p:tmPct val="10000"/>
                                  </p:iterate>
                                  <p:childTnLst>
                                    <p:set>
                                      <p:cBhvr>
                                        <p:cTn id="11" dur="1" fill="hold">
                                          <p:stCondLst>
                                            <p:cond delay="0"/>
                                          </p:stCondLst>
                                        </p:cTn>
                                        <p:tgtEl>
                                          <p:spTgt spid="195587">
                                            <p:txEl>
                                              <p:pRg st="1" end="1"/>
                                            </p:txEl>
                                          </p:spTgt>
                                        </p:tgtEl>
                                        <p:attrNameLst>
                                          <p:attrName>style.visibility</p:attrName>
                                        </p:attrNameLst>
                                      </p:cBhvr>
                                      <p:to>
                                        <p:strVal val="visible"/>
                                      </p:to>
                                    </p:set>
                                    <p:animEffect transition="in" filter="fade">
                                      <p:cBhvr>
                                        <p:cTn id="12" dur="500"/>
                                        <p:tgtEl>
                                          <p:spTgt spid="195587">
                                            <p:txEl>
                                              <p:pRg st="1" end="1"/>
                                            </p:txEl>
                                          </p:spTgt>
                                        </p:tgtEl>
                                      </p:cBhvr>
                                    </p:animEffect>
                                    <p:anim calcmode="lin" valueType="num">
                                      <p:cBhvr>
                                        <p:cTn id="13" dur="500" fill="hold"/>
                                        <p:tgtEl>
                                          <p:spTgt spid="195587">
                                            <p:txEl>
                                              <p:pRg st="1" end="1"/>
                                            </p:txEl>
                                          </p:spTgt>
                                        </p:tgtEl>
                                        <p:attrNameLst>
                                          <p:attrName>ppt_x</p:attrName>
                                        </p:attrNameLst>
                                      </p:cBhvr>
                                      <p:tavLst>
                                        <p:tav tm="0">
                                          <p:val>
                                            <p:strVal val="#ppt_x-.1"/>
                                          </p:val>
                                        </p:tav>
                                        <p:tav tm="100000">
                                          <p:val>
                                            <p:strVal val="#ppt_x"/>
                                          </p:val>
                                        </p:tav>
                                      </p:tavLst>
                                    </p:anim>
                                    <p:anim calcmode="lin" valueType="num">
                                      <p:cBhvr>
                                        <p:cTn id="14" dur="500" fill="hold"/>
                                        <p:tgtEl>
                                          <p:spTgt spid="19558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6" grpId="0"/>
      <p:bldP spid="195587"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1006475" y="158839"/>
            <a:ext cx="10363200" cy="1143000"/>
          </a:xfrm>
        </p:spPr>
        <p:txBody>
          <a:bodyPr/>
          <a:lstStyle/>
          <a:p>
            <a:pPr eaLnBrk="1" hangingPunct="1">
              <a:defRPr/>
            </a:pPr>
            <a:r>
              <a:rPr lang="fr-FR" sz="4000" b="1" baseline="2000" dirty="0">
                <a:effectLst>
                  <a:outerShdw blurRad="38100" dist="38100" dir="2700000" algn="tl">
                    <a:srgbClr val="FFFFFF"/>
                  </a:outerShdw>
                </a:effectLst>
                <a:latin typeface="Times New Roman" pitchFamily="18" charset="0"/>
              </a:rPr>
              <a:t>9 mars 1918</a:t>
            </a:r>
          </a:p>
        </p:txBody>
      </p:sp>
      <p:sp>
        <p:nvSpPr>
          <p:cNvPr id="196611" name="Rectangle 3"/>
          <p:cNvSpPr>
            <a:spLocks noGrp="1" noChangeArrowheads="1"/>
          </p:cNvSpPr>
          <p:nvPr>
            <p:ph type="body" sz="half" idx="1"/>
          </p:nvPr>
        </p:nvSpPr>
        <p:spPr>
          <a:xfrm>
            <a:off x="991673" y="1457325"/>
            <a:ext cx="10818254" cy="4400550"/>
          </a:xfrm>
        </p:spPr>
        <p:txBody>
          <a:bodyPr>
            <a:normAutofit fontScale="92500" lnSpcReduction="10000"/>
          </a:bodyPr>
          <a:lstStyle/>
          <a:p>
            <a:pPr eaLnBrk="1" hangingPunct="1"/>
            <a:r>
              <a:rPr lang="fr-FR" sz="2800" dirty="0">
                <a:latin typeface="Times New Roman" pitchFamily="18" charset="0"/>
              </a:rPr>
              <a:t>La femme </a:t>
            </a:r>
            <a:r>
              <a:rPr lang="fr-FR" sz="2800" b="1" dirty="0">
                <a:latin typeface="Times New Roman" pitchFamily="18" charset="0"/>
              </a:rPr>
              <a:t>MENEYROL</a:t>
            </a:r>
            <a:r>
              <a:rPr lang="fr-FR" sz="2800" dirty="0">
                <a:latin typeface="Times New Roman" pitchFamily="18" charset="0"/>
              </a:rPr>
              <a:t> née CHAZARIN </a:t>
            </a:r>
            <a:r>
              <a:rPr lang="fr-FR" sz="2800" b="1" dirty="0">
                <a:latin typeface="Times New Roman" pitchFamily="18" charset="0"/>
              </a:rPr>
              <a:t>dont le mari est mobilisé</a:t>
            </a:r>
            <a:r>
              <a:rPr lang="fr-FR" sz="2800" dirty="0">
                <a:latin typeface="Times New Roman" pitchFamily="18" charset="0"/>
              </a:rPr>
              <a:t> sollicite un secours de femme en couches .Le Conseil après avoir délibéré vote le secours demandé à l’unanimité</a:t>
            </a:r>
          </a:p>
          <a:p>
            <a:pPr eaLnBrk="1" hangingPunct="1"/>
            <a:r>
              <a:rPr lang="fr-FR" sz="2800" dirty="0">
                <a:latin typeface="Times New Roman" pitchFamily="18" charset="0"/>
              </a:rPr>
              <a:t>Madame </a:t>
            </a:r>
            <a:r>
              <a:rPr lang="fr-FR" sz="2800" b="1" dirty="0">
                <a:latin typeface="Times New Roman" pitchFamily="18" charset="0"/>
              </a:rPr>
              <a:t>AUJOL</a:t>
            </a:r>
            <a:r>
              <a:rPr lang="fr-FR" sz="2800" dirty="0">
                <a:latin typeface="Times New Roman" pitchFamily="18" charset="0"/>
              </a:rPr>
              <a:t> née MESTRE </a:t>
            </a:r>
            <a:r>
              <a:rPr lang="fr-FR" sz="2800" b="1" dirty="0">
                <a:latin typeface="Times New Roman" pitchFamily="18" charset="0"/>
              </a:rPr>
              <a:t>dont le mari est mobilisé</a:t>
            </a:r>
            <a:r>
              <a:rPr lang="fr-FR" sz="2800" dirty="0">
                <a:latin typeface="Times New Roman" pitchFamily="18" charset="0"/>
              </a:rPr>
              <a:t> sollicite aussi un secours de femme en couches. Mme AUJOL a quatre enfants en bas âge et elle touche déjà l’allocation aux familles nombreuses pour trois enfants et elle sollicite la même allocation pour son quatrième enfant. Approuvé à l‘unanimité</a:t>
            </a:r>
          </a:p>
          <a:p>
            <a:pPr eaLnBrk="1" hangingPunct="1"/>
            <a:r>
              <a:rPr lang="fr-FR" sz="2800" dirty="0">
                <a:latin typeface="Times New Roman" pitchFamily="18" charset="0"/>
              </a:rPr>
              <a:t>Louise MARTHON fille majeure sollicite un secours de femmes en couches pour la naissance d’un enfant naturel né le sept mars 1908. Approuvé à l‘unanimité</a:t>
            </a:r>
            <a:r>
              <a:rPr lang="fr-FR" sz="2000" dirty="0"/>
              <a:t>. </a:t>
            </a:r>
          </a:p>
        </p:txBody>
      </p:sp>
      <p:sp>
        <p:nvSpPr>
          <p:cNvPr id="55300"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439685896"/>
      </p:ext>
    </p:extLst>
  </p:cSld>
  <p:clrMapOvr>
    <a:masterClrMapping/>
  </p:clrMapOvr>
  <p:transition advClick="0" advTm="24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96610"/>
                                        </p:tgtEl>
                                        <p:attrNameLst>
                                          <p:attrName>style.visibility</p:attrName>
                                        </p:attrNameLst>
                                      </p:cBhvr>
                                      <p:to>
                                        <p:strVal val="visible"/>
                                      </p:to>
                                    </p:set>
                                    <p:anim calcmode="lin" valueType="num">
                                      <p:cBhvr additive="base">
                                        <p:cTn id="7" dur="2000" fill="hold"/>
                                        <p:tgtEl>
                                          <p:spTgt spid="196610"/>
                                        </p:tgtEl>
                                        <p:attrNameLst>
                                          <p:attrName>ppt_x</p:attrName>
                                        </p:attrNameLst>
                                      </p:cBhvr>
                                      <p:tavLst>
                                        <p:tav tm="0">
                                          <p:val>
                                            <p:strVal val="1+#ppt_w/2"/>
                                          </p:val>
                                        </p:tav>
                                        <p:tav tm="100000">
                                          <p:val>
                                            <p:strVal val="#ppt_x"/>
                                          </p:val>
                                        </p:tav>
                                      </p:tavLst>
                                    </p:anim>
                                    <p:anim calcmode="lin" valueType="num">
                                      <p:cBhvr additive="base">
                                        <p:cTn id="8" dur="2000" fill="hold"/>
                                        <p:tgtEl>
                                          <p:spTgt spid="19661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40" presetClass="entr" presetSubtype="0" fill="hold" grpId="0" nodeType="afterEffect">
                                  <p:stCondLst>
                                    <p:cond delay="0"/>
                                  </p:stCondLst>
                                  <p:iterate type="lt">
                                    <p:tmPct val="10000"/>
                                  </p:iterate>
                                  <p:childTnLst>
                                    <p:set>
                                      <p:cBhvr>
                                        <p:cTn id="11" dur="1" fill="hold">
                                          <p:stCondLst>
                                            <p:cond delay="0"/>
                                          </p:stCondLst>
                                        </p:cTn>
                                        <p:tgtEl>
                                          <p:spTgt spid="196611">
                                            <p:txEl>
                                              <p:pRg st="0" end="0"/>
                                            </p:txEl>
                                          </p:spTgt>
                                        </p:tgtEl>
                                        <p:attrNameLst>
                                          <p:attrName>style.visibility</p:attrName>
                                        </p:attrNameLst>
                                      </p:cBhvr>
                                      <p:to>
                                        <p:strVal val="visible"/>
                                      </p:to>
                                    </p:set>
                                    <p:animEffect transition="in" filter="fade">
                                      <p:cBhvr>
                                        <p:cTn id="12" dur="500"/>
                                        <p:tgtEl>
                                          <p:spTgt spid="196611">
                                            <p:txEl>
                                              <p:pRg st="0" end="0"/>
                                            </p:txEl>
                                          </p:spTgt>
                                        </p:tgtEl>
                                      </p:cBhvr>
                                    </p:animEffect>
                                    <p:anim calcmode="lin" valueType="num">
                                      <p:cBhvr>
                                        <p:cTn id="13" dur="500" fill="hold"/>
                                        <p:tgtEl>
                                          <p:spTgt spid="196611">
                                            <p:txEl>
                                              <p:pRg st="0" end="0"/>
                                            </p:txEl>
                                          </p:spTgt>
                                        </p:tgtEl>
                                        <p:attrNameLst>
                                          <p:attrName>ppt_x</p:attrName>
                                        </p:attrNameLst>
                                      </p:cBhvr>
                                      <p:tavLst>
                                        <p:tav tm="0">
                                          <p:val>
                                            <p:strVal val="#ppt_x-.1"/>
                                          </p:val>
                                        </p:tav>
                                        <p:tav tm="100000">
                                          <p:val>
                                            <p:strVal val="#ppt_x"/>
                                          </p:val>
                                        </p:tav>
                                      </p:tavLst>
                                    </p:anim>
                                    <p:anim calcmode="lin" valueType="num">
                                      <p:cBhvr>
                                        <p:cTn id="14" dur="500" fill="hold"/>
                                        <p:tgtEl>
                                          <p:spTgt spid="196611">
                                            <p:txEl>
                                              <p:pRg st="0" end="0"/>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9500"/>
                            </p:stCondLst>
                            <p:childTnLst>
                              <p:par>
                                <p:cTn id="16" presetID="40" presetClass="entr" presetSubtype="0" fill="hold" grpId="0" nodeType="afterEffect">
                                  <p:stCondLst>
                                    <p:cond delay="0"/>
                                  </p:stCondLst>
                                  <p:iterate type="lt">
                                    <p:tmPct val="10000"/>
                                  </p:iterate>
                                  <p:childTnLst>
                                    <p:set>
                                      <p:cBhvr>
                                        <p:cTn id="17" dur="1" fill="hold">
                                          <p:stCondLst>
                                            <p:cond delay="0"/>
                                          </p:stCondLst>
                                        </p:cTn>
                                        <p:tgtEl>
                                          <p:spTgt spid="196611">
                                            <p:txEl>
                                              <p:pRg st="1" end="1"/>
                                            </p:txEl>
                                          </p:spTgt>
                                        </p:tgtEl>
                                        <p:attrNameLst>
                                          <p:attrName>style.visibility</p:attrName>
                                        </p:attrNameLst>
                                      </p:cBhvr>
                                      <p:to>
                                        <p:strVal val="visible"/>
                                      </p:to>
                                    </p:set>
                                    <p:animEffect transition="in" filter="fade">
                                      <p:cBhvr>
                                        <p:cTn id="18" dur="500"/>
                                        <p:tgtEl>
                                          <p:spTgt spid="196611">
                                            <p:txEl>
                                              <p:pRg st="1" end="1"/>
                                            </p:txEl>
                                          </p:spTgt>
                                        </p:tgtEl>
                                      </p:cBhvr>
                                    </p:animEffect>
                                    <p:anim calcmode="lin" valueType="num">
                                      <p:cBhvr>
                                        <p:cTn id="19" dur="500" fill="hold"/>
                                        <p:tgtEl>
                                          <p:spTgt spid="196611">
                                            <p:txEl>
                                              <p:pRg st="1" end="1"/>
                                            </p:txEl>
                                          </p:spTgt>
                                        </p:tgtEl>
                                        <p:attrNameLst>
                                          <p:attrName>ppt_x</p:attrName>
                                        </p:attrNameLst>
                                      </p:cBhvr>
                                      <p:tavLst>
                                        <p:tav tm="0">
                                          <p:val>
                                            <p:strVal val="#ppt_x-.1"/>
                                          </p:val>
                                        </p:tav>
                                        <p:tav tm="100000">
                                          <p:val>
                                            <p:strVal val="#ppt_x"/>
                                          </p:val>
                                        </p:tav>
                                      </p:tavLst>
                                    </p:anim>
                                    <p:anim calcmode="lin" valueType="num">
                                      <p:cBhvr>
                                        <p:cTn id="20" dur="500" fill="hold"/>
                                        <p:tgtEl>
                                          <p:spTgt spid="196611">
                                            <p:txEl>
                                              <p:pRg st="1" end="1"/>
                                            </p:txEl>
                                          </p:spTgt>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22450"/>
                            </p:stCondLst>
                            <p:childTnLst>
                              <p:par>
                                <p:cTn id="22" presetID="40" presetClass="entr" presetSubtype="0" fill="hold" grpId="0" nodeType="afterEffect">
                                  <p:stCondLst>
                                    <p:cond delay="0"/>
                                  </p:stCondLst>
                                  <p:iterate type="lt">
                                    <p:tmPct val="10000"/>
                                  </p:iterate>
                                  <p:childTnLst>
                                    <p:set>
                                      <p:cBhvr>
                                        <p:cTn id="23" dur="1" fill="hold">
                                          <p:stCondLst>
                                            <p:cond delay="0"/>
                                          </p:stCondLst>
                                        </p:cTn>
                                        <p:tgtEl>
                                          <p:spTgt spid="196611">
                                            <p:txEl>
                                              <p:pRg st="2" end="2"/>
                                            </p:txEl>
                                          </p:spTgt>
                                        </p:tgtEl>
                                        <p:attrNameLst>
                                          <p:attrName>style.visibility</p:attrName>
                                        </p:attrNameLst>
                                      </p:cBhvr>
                                      <p:to>
                                        <p:strVal val="visible"/>
                                      </p:to>
                                    </p:set>
                                    <p:animEffect transition="in" filter="fade">
                                      <p:cBhvr>
                                        <p:cTn id="24" dur="500"/>
                                        <p:tgtEl>
                                          <p:spTgt spid="196611">
                                            <p:txEl>
                                              <p:pRg st="2" end="2"/>
                                            </p:txEl>
                                          </p:spTgt>
                                        </p:tgtEl>
                                      </p:cBhvr>
                                    </p:animEffect>
                                    <p:anim calcmode="lin" valueType="num">
                                      <p:cBhvr>
                                        <p:cTn id="25" dur="500" fill="hold"/>
                                        <p:tgtEl>
                                          <p:spTgt spid="196611">
                                            <p:txEl>
                                              <p:pRg st="2" end="2"/>
                                            </p:txEl>
                                          </p:spTgt>
                                        </p:tgtEl>
                                        <p:attrNameLst>
                                          <p:attrName>ppt_x</p:attrName>
                                        </p:attrNameLst>
                                      </p:cBhvr>
                                      <p:tavLst>
                                        <p:tav tm="0">
                                          <p:val>
                                            <p:strVal val="#ppt_x-.1"/>
                                          </p:val>
                                        </p:tav>
                                        <p:tav tm="100000">
                                          <p:val>
                                            <p:strVal val="#ppt_x"/>
                                          </p:val>
                                        </p:tav>
                                      </p:tavLst>
                                    </p:anim>
                                    <p:anim calcmode="lin" valueType="num">
                                      <p:cBhvr>
                                        <p:cTn id="26" dur="500" fill="hold"/>
                                        <p:tgtEl>
                                          <p:spTgt spid="19661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0" grpId="0"/>
      <p:bldP spid="196611"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914400" y="364901"/>
            <a:ext cx="10363200" cy="1143000"/>
          </a:xfrm>
        </p:spPr>
        <p:txBody>
          <a:bodyPr/>
          <a:lstStyle/>
          <a:p>
            <a:pPr eaLnBrk="1" hangingPunct="1">
              <a:defRPr/>
            </a:pPr>
            <a:r>
              <a:rPr lang="fr-FR" sz="4800" b="1" baseline="2000" dirty="0">
                <a:effectLst>
                  <a:outerShdw blurRad="38100" dist="38100" dir="2700000" algn="tl">
                    <a:srgbClr val="FFFFFF"/>
                  </a:outerShdw>
                </a:effectLst>
                <a:latin typeface="Times New Roman" pitchFamily="18" charset="0"/>
              </a:rPr>
              <a:t>Session extraordinaire mai 1918</a:t>
            </a:r>
            <a:br>
              <a:rPr lang="fr-FR" sz="4800" b="1" baseline="2000" dirty="0">
                <a:effectLst>
                  <a:outerShdw blurRad="38100" dist="38100" dir="2700000" algn="tl">
                    <a:srgbClr val="FFFFFF"/>
                  </a:outerShdw>
                </a:effectLst>
                <a:latin typeface="Times New Roman" pitchFamily="18" charset="0"/>
              </a:rPr>
            </a:br>
            <a:r>
              <a:rPr lang="fr-FR" sz="4000" b="1" baseline="2000" dirty="0">
                <a:effectLst>
                  <a:outerShdw blurRad="38100" dist="38100" dir="2700000" algn="tl">
                    <a:srgbClr val="FFFFFF"/>
                  </a:outerShdw>
                </a:effectLst>
                <a:latin typeface="Times New Roman" pitchFamily="18" charset="0"/>
              </a:rPr>
              <a:t>31 mai 1918</a:t>
            </a:r>
          </a:p>
        </p:txBody>
      </p:sp>
      <p:sp>
        <p:nvSpPr>
          <p:cNvPr id="174083" name="Rectangle 3"/>
          <p:cNvSpPr>
            <a:spLocks noGrp="1" noChangeArrowheads="1"/>
          </p:cNvSpPr>
          <p:nvPr>
            <p:ph type="body" sz="half" idx="1"/>
          </p:nvPr>
        </p:nvSpPr>
        <p:spPr>
          <a:xfrm>
            <a:off x="1171977" y="1989138"/>
            <a:ext cx="10547798" cy="4114800"/>
          </a:xfrm>
        </p:spPr>
        <p:txBody>
          <a:bodyPr/>
          <a:lstStyle/>
          <a:p>
            <a:pPr eaLnBrk="1" hangingPunct="1"/>
            <a:r>
              <a:rPr lang="fr-FR" sz="2800" b="1" dirty="0">
                <a:latin typeface="Times New Roman" pitchFamily="18" charset="0"/>
              </a:rPr>
              <a:t>Absents :M FARGES Maire décédé </a:t>
            </a:r>
            <a:r>
              <a:rPr lang="fr-FR" sz="2800" dirty="0">
                <a:latin typeface="Times New Roman" pitchFamily="18" charset="0"/>
              </a:rPr>
              <a:t>(le 6 avril 1918)</a:t>
            </a:r>
            <a:r>
              <a:rPr lang="fr-FR" sz="2800" b="1" dirty="0">
                <a:latin typeface="Times New Roman" pitchFamily="18" charset="0"/>
              </a:rPr>
              <a:t>, </a:t>
            </a:r>
            <a:r>
              <a:rPr lang="en-US" sz="2800" b="1" dirty="0">
                <a:latin typeface="Times New Roman" pitchFamily="18" charset="0"/>
                <a:cs typeface="Times New Roman" pitchFamily="18" charset="0"/>
              </a:rPr>
              <a:t>MM. L</a:t>
            </a:r>
            <a:r>
              <a:rPr lang="fr-FR" sz="2800" b="1" dirty="0">
                <a:latin typeface="Times New Roman" pitchFamily="18" charset="0"/>
              </a:rPr>
              <a:t>EYRAT décédé, CHAZARIN Jean,  BOSSOUTROT et  MATHOU</a:t>
            </a:r>
          </a:p>
          <a:p>
            <a:pPr eaLnBrk="1" hangingPunct="1">
              <a:buFont typeface="Wingdings" pitchFamily="2" charset="2"/>
              <a:buNone/>
            </a:pPr>
            <a:endParaRPr lang="fr-FR" sz="2000" b="1" dirty="0">
              <a:latin typeface="Times New Roman" pitchFamily="18" charset="0"/>
            </a:endParaRPr>
          </a:p>
          <a:p>
            <a:pPr eaLnBrk="1" hangingPunct="1">
              <a:buFont typeface="Wingdings" pitchFamily="2" charset="2"/>
              <a:buNone/>
            </a:pPr>
            <a:endParaRPr lang="fr-FR" sz="2000" b="1" dirty="0">
              <a:latin typeface="Times New Roman" pitchFamily="18" charset="0"/>
            </a:endParaRPr>
          </a:p>
          <a:p>
            <a:pPr eaLnBrk="1" hangingPunct="1">
              <a:buFont typeface="Wingdings" pitchFamily="2" charset="2"/>
              <a:buNone/>
            </a:pPr>
            <a:endParaRPr lang="fr-FR" sz="2000" b="1" dirty="0">
              <a:latin typeface="Times New Roman" pitchFamily="18" charset="0"/>
            </a:endParaRPr>
          </a:p>
          <a:p>
            <a:pPr eaLnBrk="1" hangingPunct="1"/>
            <a:endParaRPr lang="fr-FR" sz="2800" dirty="0">
              <a:latin typeface="Times New Roman" pitchFamily="18" charset="0"/>
            </a:endParaRPr>
          </a:p>
        </p:txBody>
      </p:sp>
      <p:sp>
        <p:nvSpPr>
          <p:cNvPr id="56324"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2139734754"/>
      </p:ext>
    </p:extLst>
  </p:cSld>
  <p:clrMapOvr>
    <a:masterClrMapping/>
  </p:clrMapOvr>
  <p:transition advClick="0" advTm="15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4082"/>
                                        </p:tgtEl>
                                        <p:attrNameLst>
                                          <p:attrName>style.visibility</p:attrName>
                                        </p:attrNameLst>
                                      </p:cBhvr>
                                      <p:to>
                                        <p:strVal val="visible"/>
                                      </p:to>
                                    </p:set>
                                    <p:anim calcmode="lin" valueType="num">
                                      <p:cBhvr additive="base">
                                        <p:cTn id="7" dur="2000" fill="hold"/>
                                        <p:tgtEl>
                                          <p:spTgt spid="174082"/>
                                        </p:tgtEl>
                                        <p:attrNameLst>
                                          <p:attrName>ppt_x</p:attrName>
                                        </p:attrNameLst>
                                      </p:cBhvr>
                                      <p:tavLst>
                                        <p:tav tm="0">
                                          <p:val>
                                            <p:strVal val="1+#ppt_w/2"/>
                                          </p:val>
                                        </p:tav>
                                        <p:tav tm="100000">
                                          <p:val>
                                            <p:strVal val="#ppt_x"/>
                                          </p:val>
                                        </p:tav>
                                      </p:tavLst>
                                    </p:anim>
                                    <p:anim calcmode="lin" valueType="num">
                                      <p:cBhvr additive="base">
                                        <p:cTn id="8" dur="2000" fill="hold"/>
                                        <p:tgtEl>
                                          <p:spTgt spid="17408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40" presetClass="entr" presetSubtype="0" fill="hold" grpId="0" nodeType="afterEffect">
                                  <p:stCondLst>
                                    <p:cond delay="0"/>
                                  </p:stCondLst>
                                  <p:iterate type="lt">
                                    <p:tmPct val="10000"/>
                                  </p:iterate>
                                  <p:childTnLst>
                                    <p:set>
                                      <p:cBhvr>
                                        <p:cTn id="11" dur="1" fill="hold">
                                          <p:stCondLst>
                                            <p:cond delay="0"/>
                                          </p:stCondLst>
                                        </p:cTn>
                                        <p:tgtEl>
                                          <p:spTgt spid="174083">
                                            <p:txEl>
                                              <p:pRg st="0" end="0"/>
                                            </p:txEl>
                                          </p:spTgt>
                                        </p:tgtEl>
                                        <p:attrNameLst>
                                          <p:attrName>style.visibility</p:attrName>
                                        </p:attrNameLst>
                                      </p:cBhvr>
                                      <p:to>
                                        <p:strVal val="visible"/>
                                      </p:to>
                                    </p:set>
                                    <p:animEffect transition="in" filter="fade">
                                      <p:cBhvr>
                                        <p:cTn id="12" dur="500"/>
                                        <p:tgtEl>
                                          <p:spTgt spid="174083">
                                            <p:txEl>
                                              <p:pRg st="0" end="0"/>
                                            </p:txEl>
                                          </p:spTgt>
                                        </p:tgtEl>
                                      </p:cBhvr>
                                    </p:animEffect>
                                    <p:anim calcmode="lin" valueType="num">
                                      <p:cBhvr>
                                        <p:cTn id="13" dur="500" fill="hold"/>
                                        <p:tgtEl>
                                          <p:spTgt spid="174083">
                                            <p:txEl>
                                              <p:pRg st="0" end="0"/>
                                            </p:txEl>
                                          </p:spTgt>
                                        </p:tgtEl>
                                        <p:attrNameLst>
                                          <p:attrName>ppt_x</p:attrName>
                                        </p:attrNameLst>
                                      </p:cBhvr>
                                      <p:tavLst>
                                        <p:tav tm="0">
                                          <p:val>
                                            <p:strVal val="#ppt_x-.1"/>
                                          </p:val>
                                        </p:tav>
                                        <p:tav tm="100000">
                                          <p:val>
                                            <p:strVal val="#ppt_x"/>
                                          </p:val>
                                        </p:tav>
                                      </p:tavLst>
                                    </p:anim>
                                    <p:anim calcmode="lin" valueType="num">
                                      <p:cBhvr>
                                        <p:cTn id="14" dur="500" fill="hold"/>
                                        <p:tgtEl>
                                          <p:spTgt spid="17408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p:bldP spid="174083" grpId="0" build="p"/>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1043189" y="271464"/>
            <a:ext cx="10363200" cy="1143000"/>
          </a:xfrm>
        </p:spPr>
        <p:txBody>
          <a:bodyPr/>
          <a:lstStyle/>
          <a:p>
            <a:pPr eaLnBrk="1" hangingPunct="1">
              <a:defRPr/>
            </a:pPr>
            <a:r>
              <a:rPr lang="fr-FR" sz="4000" b="1" baseline="2000" dirty="0">
                <a:effectLst>
                  <a:outerShdw blurRad="38100" dist="38100" dir="2700000" algn="tl">
                    <a:srgbClr val="FFFFFF"/>
                  </a:outerShdw>
                </a:effectLst>
                <a:latin typeface="Times New Roman" pitchFamily="18" charset="0"/>
              </a:rPr>
              <a:t>31 mai 1918</a:t>
            </a:r>
          </a:p>
        </p:txBody>
      </p:sp>
      <p:sp>
        <p:nvSpPr>
          <p:cNvPr id="175107" name="Rectangle 3"/>
          <p:cNvSpPr>
            <a:spLocks noGrp="1" noChangeArrowheads="1"/>
          </p:cNvSpPr>
          <p:nvPr>
            <p:ph type="body" sz="half" idx="1"/>
          </p:nvPr>
        </p:nvSpPr>
        <p:spPr>
          <a:xfrm>
            <a:off x="1043189" y="2401508"/>
            <a:ext cx="10895526" cy="5229225"/>
          </a:xfrm>
        </p:spPr>
        <p:txBody>
          <a:bodyPr/>
          <a:lstStyle/>
          <a:p>
            <a:pPr eaLnBrk="1" hangingPunct="1">
              <a:lnSpc>
                <a:spcPct val="80000"/>
              </a:lnSpc>
            </a:pPr>
            <a:r>
              <a:rPr lang="fr-FR" sz="2800" dirty="0">
                <a:latin typeface="Times New Roman" pitchFamily="18" charset="0"/>
              </a:rPr>
              <a:t>Loi du 9 mars 1918,relative aux modifications apportées aux baux à loyer par l’état de guerre il doit être établi une liste de propriétaires et de locataires domiciliés dans la commune</a:t>
            </a:r>
          </a:p>
          <a:p>
            <a:pPr eaLnBrk="1" hangingPunct="1">
              <a:lnSpc>
                <a:spcPct val="80000"/>
              </a:lnSpc>
            </a:pPr>
            <a:endParaRPr lang="fr-FR" sz="1100" dirty="0">
              <a:latin typeface="Times New Roman" pitchFamily="18" charset="0"/>
            </a:endParaRPr>
          </a:p>
          <a:p>
            <a:pPr eaLnBrk="1" hangingPunct="1">
              <a:lnSpc>
                <a:spcPct val="80000"/>
              </a:lnSpc>
            </a:pPr>
            <a:r>
              <a:rPr lang="fr-FR" sz="2800" dirty="0">
                <a:latin typeface="Times New Roman" pitchFamily="18" charset="0"/>
              </a:rPr>
              <a:t>Liste de propriétaires d’immeubles situés dans l’arrondissement</a:t>
            </a:r>
          </a:p>
          <a:p>
            <a:pPr lvl="1" eaLnBrk="1" hangingPunct="1">
              <a:lnSpc>
                <a:spcPct val="80000"/>
              </a:lnSpc>
              <a:buClr>
                <a:schemeClr val="hlink"/>
              </a:buClr>
            </a:pPr>
            <a:r>
              <a:rPr lang="fr-FR" dirty="0">
                <a:latin typeface="Times New Roman" pitchFamily="18" charset="0"/>
              </a:rPr>
              <a:t>Marie AUBRION née le 28 mai 1851 à Tulle. Il n’existe pas d’autre propriétaire d’immeubles à loyer situés dans l’arrondissement et domiciliés dans la commune</a:t>
            </a:r>
          </a:p>
        </p:txBody>
      </p:sp>
      <p:sp>
        <p:nvSpPr>
          <p:cNvPr id="57348"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1651880144"/>
      </p:ext>
    </p:extLst>
  </p:cSld>
  <p:clrMapOvr>
    <a:masterClrMapping/>
  </p:clrMapOvr>
  <p:transition advClick="0" advTm="24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5106"/>
                                        </p:tgtEl>
                                        <p:attrNameLst>
                                          <p:attrName>style.visibility</p:attrName>
                                        </p:attrNameLst>
                                      </p:cBhvr>
                                      <p:to>
                                        <p:strVal val="visible"/>
                                      </p:to>
                                    </p:set>
                                    <p:anim calcmode="lin" valueType="num">
                                      <p:cBhvr additive="base">
                                        <p:cTn id="7" dur="2000" fill="hold"/>
                                        <p:tgtEl>
                                          <p:spTgt spid="175106"/>
                                        </p:tgtEl>
                                        <p:attrNameLst>
                                          <p:attrName>ppt_x</p:attrName>
                                        </p:attrNameLst>
                                      </p:cBhvr>
                                      <p:tavLst>
                                        <p:tav tm="0">
                                          <p:val>
                                            <p:strVal val="1+#ppt_w/2"/>
                                          </p:val>
                                        </p:tav>
                                        <p:tav tm="100000">
                                          <p:val>
                                            <p:strVal val="#ppt_x"/>
                                          </p:val>
                                        </p:tav>
                                      </p:tavLst>
                                    </p:anim>
                                    <p:anim calcmode="lin" valueType="num">
                                      <p:cBhvr additive="base">
                                        <p:cTn id="8" dur="2000" fill="hold"/>
                                        <p:tgtEl>
                                          <p:spTgt spid="17510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175107">
                                            <p:txEl>
                                              <p:pRg st="0" end="0"/>
                                            </p:txEl>
                                          </p:spTgt>
                                        </p:tgtEl>
                                        <p:attrNameLst>
                                          <p:attrName>style.visibility</p:attrName>
                                        </p:attrNameLst>
                                      </p:cBhvr>
                                      <p:to>
                                        <p:strVal val="visible"/>
                                      </p:to>
                                    </p:set>
                                    <p:anim calcmode="lin" valueType="num">
                                      <p:cBhvr additive="base">
                                        <p:cTn id="12" dur="2000" fill="hold"/>
                                        <p:tgtEl>
                                          <p:spTgt spid="175107">
                                            <p:txEl>
                                              <p:pRg st="0" end="0"/>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175107">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000"/>
                            </p:stCondLst>
                            <p:childTnLst>
                              <p:par>
                                <p:cTn id="15" presetID="2" presetClass="entr" presetSubtype="2" fill="hold" grpId="0" nodeType="afterEffect">
                                  <p:stCondLst>
                                    <p:cond delay="0"/>
                                  </p:stCondLst>
                                  <p:childTnLst>
                                    <p:set>
                                      <p:cBhvr>
                                        <p:cTn id="16" dur="1" fill="hold">
                                          <p:stCondLst>
                                            <p:cond delay="0"/>
                                          </p:stCondLst>
                                        </p:cTn>
                                        <p:tgtEl>
                                          <p:spTgt spid="175107">
                                            <p:txEl>
                                              <p:pRg st="2" end="2"/>
                                            </p:txEl>
                                          </p:spTgt>
                                        </p:tgtEl>
                                        <p:attrNameLst>
                                          <p:attrName>style.visibility</p:attrName>
                                        </p:attrNameLst>
                                      </p:cBhvr>
                                      <p:to>
                                        <p:strVal val="visible"/>
                                      </p:to>
                                    </p:set>
                                    <p:anim calcmode="lin" valueType="num">
                                      <p:cBhvr additive="base">
                                        <p:cTn id="17" dur="2000" fill="hold"/>
                                        <p:tgtEl>
                                          <p:spTgt spid="175107">
                                            <p:txEl>
                                              <p:pRg st="2" end="2"/>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175107">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6000"/>
                            </p:stCondLst>
                            <p:childTnLst>
                              <p:par>
                                <p:cTn id="20" presetID="2" presetClass="entr" presetSubtype="2" fill="hold" grpId="0" nodeType="afterEffect">
                                  <p:stCondLst>
                                    <p:cond delay="0"/>
                                  </p:stCondLst>
                                  <p:childTnLst>
                                    <p:set>
                                      <p:cBhvr>
                                        <p:cTn id="21" dur="1" fill="hold">
                                          <p:stCondLst>
                                            <p:cond delay="0"/>
                                          </p:stCondLst>
                                        </p:cTn>
                                        <p:tgtEl>
                                          <p:spTgt spid="175107">
                                            <p:txEl>
                                              <p:pRg st="3" end="3"/>
                                            </p:txEl>
                                          </p:spTgt>
                                        </p:tgtEl>
                                        <p:attrNameLst>
                                          <p:attrName>style.visibility</p:attrName>
                                        </p:attrNameLst>
                                      </p:cBhvr>
                                      <p:to>
                                        <p:strVal val="visible"/>
                                      </p:to>
                                    </p:set>
                                    <p:anim calcmode="lin" valueType="num">
                                      <p:cBhvr additive="base">
                                        <p:cTn id="22" dur="2000" fill="hold"/>
                                        <p:tgtEl>
                                          <p:spTgt spid="175107">
                                            <p:txEl>
                                              <p:pRg st="3" end="3"/>
                                            </p:txEl>
                                          </p:spTgt>
                                        </p:tgtEl>
                                        <p:attrNameLst>
                                          <p:attrName>ppt_x</p:attrName>
                                        </p:attrNameLst>
                                      </p:cBhvr>
                                      <p:tavLst>
                                        <p:tav tm="0">
                                          <p:val>
                                            <p:strVal val="1+#ppt_w/2"/>
                                          </p:val>
                                        </p:tav>
                                        <p:tav tm="100000">
                                          <p:val>
                                            <p:strVal val="#ppt_x"/>
                                          </p:val>
                                        </p:tav>
                                      </p:tavLst>
                                    </p:anim>
                                    <p:anim calcmode="lin" valueType="num">
                                      <p:cBhvr additive="base">
                                        <p:cTn id="23" dur="2000" fill="hold"/>
                                        <p:tgtEl>
                                          <p:spTgt spid="17510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6" grpId="0"/>
      <p:bldP spid="17510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78793" y="1213609"/>
            <a:ext cx="10831133" cy="3711785"/>
          </a:xfrm>
          <a:prstGeom prst="rect">
            <a:avLst/>
          </a:prstGeom>
        </p:spPr>
        <p:txBody>
          <a:bodyPr wrap="square">
            <a:spAutoFit/>
          </a:bodyPr>
          <a:lstStyle/>
          <a:p>
            <a:pPr marL="342900" lvl="0" indent="-342900" fontAlgn="base">
              <a:lnSpc>
                <a:spcPct val="80000"/>
              </a:lnSpc>
              <a:spcBef>
                <a:spcPct val="20000"/>
              </a:spcBef>
              <a:spcAft>
                <a:spcPct val="0"/>
              </a:spcAft>
              <a:buClr>
                <a:srgbClr val="E09142"/>
              </a:buClr>
              <a:buSzPct val="85000"/>
              <a:buFont typeface="Wingdings" pitchFamily="2" charset="2"/>
              <a:buChar char="n"/>
            </a:pPr>
            <a:r>
              <a:rPr lang="fr-FR" sz="2800" kern="0" dirty="0">
                <a:solidFill>
                  <a:srgbClr val="333333"/>
                </a:solidFill>
                <a:latin typeface="Times New Roman" pitchFamily="18" charset="0"/>
              </a:rPr>
              <a:t>Liste des locataires non patentés</a:t>
            </a:r>
          </a:p>
          <a:p>
            <a:pPr marL="742950" lvl="1" indent="-285750" fontAlgn="base">
              <a:lnSpc>
                <a:spcPct val="80000"/>
              </a:lnSpc>
              <a:spcBef>
                <a:spcPct val="20000"/>
              </a:spcBef>
              <a:spcAft>
                <a:spcPct val="0"/>
              </a:spcAft>
              <a:buClr>
                <a:srgbClr val="AE4828"/>
              </a:buClr>
              <a:buSzPct val="80000"/>
              <a:buFont typeface="Wingdings" pitchFamily="2" charset="2"/>
              <a:buChar char="n"/>
            </a:pPr>
            <a:r>
              <a:rPr lang="fr-FR" sz="2800" kern="0" dirty="0">
                <a:solidFill>
                  <a:srgbClr val="333333"/>
                </a:solidFill>
                <a:latin typeface="Times New Roman" pitchFamily="18" charset="0"/>
              </a:rPr>
              <a:t>Jean DUMOND Curé à Favars</a:t>
            </a:r>
          </a:p>
          <a:p>
            <a:pPr marL="742950" lvl="1" indent="-285750" fontAlgn="base">
              <a:lnSpc>
                <a:spcPct val="80000"/>
              </a:lnSpc>
              <a:spcBef>
                <a:spcPct val="20000"/>
              </a:spcBef>
              <a:spcAft>
                <a:spcPct val="0"/>
              </a:spcAft>
              <a:buClr>
                <a:srgbClr val="AE4828"/>
              </a:buClr>
              <a:buSzPct val="80000"/>
            </a:pPr>
            <a:r>
              <a:rPr lang="fr-FR" sz="2800" kern="0" dirty="0">
                <a:solidFill>
                  <a:srgbClr val="333333"/>
                </a:solidFill>
                <a:latin typeface="Times New Roman" pitchFamily="18" charset="0"/>
              </a:rPr>
              <a:t>     né à Sainte </a:t>
            </a:r>
            <a:r>
              <a:rPr lang="fr-FR" sz="2800" kern="0" dirty="0" err="1">
                <a:solidFill>
                  <a:srgbClr val="333333"/>
                </a:solidFill>
                <a:latin typeface="Times New Roman" pitchFamily="18" charset="0"/>
              </a:rPr>
              <a:t>Fortunade</a:t>
            </a:r>
            <a:r>
              <a:rPr lang="fr-FR" sz="2800" kern="0" dirty="0">
                <a:solidFill>
                  <a:srgbClr val="333333"/>
                </a:solidFill>
                <a:latin typeface="Times New Roman" pitchFamily="18" charset="0"/>
              </a:rPr>
              <a:t> le 9 janvier 1880</a:t>
            </a:r>
          </a:p>
          <a:p>
            <a:pPr marL="742950" lvl="1" indent="-285750" fontAlgn="base">
              <a:lnSpc>
                <a:spcPct val="80000"/>
              </a:lnSpc>
              <a:spcBef>
                <a:spcPct val="20000"/>
              </a:spcBef>
              <a:spcAft>
                <a:spcPct val="0"/>
              </a:spcAft>
              <a:buClr>
                <a:srgbClr val="AE4828"/>
              </a:buClr>
              <a:buSzPct val="80000"/>
              <a:buFont typeface="Wingdings" pitchFamily="2" charset="2"/>
              <a:buChar char="n"/>
            </a:pPr>
            <a:r>
              <a:rPr lang="fr-FR" sz="2800" kern="0" dirty="0">
                <a:solidFill>
                  <a:srgbClr val="333333"/>
                </a:solidFill>
                <a:latin typeface="Times New Roman" pitchFamily="18" charset="0"/>
              </a:rPr>
              <a:t>Maria PEYROUX épouse DELORD domiciliée à Favars</a:t>
            </a:r>
          </a:p>
          <a:p>
            <a:pPr marL="742950" lvl="1" indent="-285750" fontAlgn="base">
              <a:lnSpc>
                <a:spcPct val="80000"/>
              </a:lnSpc>
              <a:spcBef>
                <a:spcPct val="20000"/>
              </a:spcBef>
              <a:spcAft>
                <a:spcPct val="0"/>
              </a:spcAft>
              <a:buClr>
                <a:srgbClr val="AE4828"/>
              </a:buClr>
              <a:buSzPct val="80000"/>
            </a:pPr>
            <a:r>
              <a:rPr lang="fr-FR" sz="2800" kern="0" dirty="0">
                <a:solidFill>
                  <a:srgbClr val="333333"/>
                </a:solidFill>
                <a:latin typeface="Times New Roman" pitchFamily="18" charset="0"/>
              </a:rPr>
              <a:t>     née à Saint Germain les Vergnes le 24 juillet 1887</a:t>
            </a:r>
          </a:p>
          <a:p>
            <a:pPr marL="342900" lvl="0" indent="-342900" fontAlgn="base">
              <a:lnSpc>
                <a:spcPct val="80000"/>
              </a:lnSpc>
              <a:spcBef>
                <a:spcPct val="20000"/>
              </a:spcBef>
              <a:spcAft>
                <a:spcPct val="0"/>
              </a:spcAft>
              <a:buClr>
                <a:srgbClr val="E09142"/>
              </a:buClr>
              <a:buSzPct val="85000"/>
              <a:buFont typeface="Wingdings" pitchFamily="2" charset="2"/>
              <a:buChar char="n"/>
            </a:pPr>
            <a:r>
              <a:rPr lang="fr-FR" sz="2800" kern="0" dirty="0">
                <a:solidFill>
                  <a:srgbClr val="333333"/>
                </a:solidFill>
                <a:latin typeface="Times New Roman" pitchFamily="18" charset="0"/>
              </a:rPr>
              <a:t>Liste des locataires patentés</a:t>
            </a:r>
          </a:p>
          <a:p>
            <a:pPr marL="742950" lvl="1" indent="-285750" fontAlgn="base">
              <a:lnSpc>
                <a:spcPct val="80000"/>
              </a:lnSpc>
              <a:spcBef>
                <a:spcPct val="20000"/>
              </a:spcBef>
              <a:spcAft>
                <a:spcPct val="0"/>
              </a:spcAft>
              <a:buClr>
                <a:srgbClr val="AE4828"/>
              </a:buClr>
              <a:buSzPct val="80000"/>
              <a:buFont typeface="Wingdings" pitchFamily="2" charset="2"/>
              <a:buChar char="n"/>
            </a:pPr>
            <a:r>
              <a:rPr lang="fr-FR" sz="2800" kern="0" dirty="0">
                <a:solidFill>
                  <a:srgbClr val="333333"/>
                </a:solidFill>
                <a:latin typeface="Times New Roman" pitchFamily="18" charset="0"/>
              </a:rPr>
              <a:t>Martial BOUILLAGUET Meunier né le 10 mars 1870 à Seilhac résident au Moulin Haut de Favars. Il n’existe pas d’autre locataire patenté dans la commune </a:t>
            </a:r>
          </a:p>
        </p:txBody>
      </p:sp>
    </p:spTree>
    <p:extLst>
      <p:ext uri="{BB962C8B-B14F-4D97-AF65-F5344CB8AC3E}">
        <p14:creationId xmlns:p14="http://schemas.microsoft.com/office/powerpoint/2010/main" val="2633919076"/>
      </p:ext>
    </p:extLst>
  </p:cSld>
  <p:clrMapOvr>
    <a:masterClrMapping/>
  </p:clrMapOvr>
  <p:transition advClick="0" advTm="20000">
    <p:random/>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1006475" y="377780"/>
            <a:ext cx="10363200" cy="1143000"/>
          </a:xfrm>
        </p:spPr>
        <p:txBody>
          <a:bodyPr/>
          <a:lstStyle/>
          <a:p>
            <a:pPr eaLnBrk="1" hangingPunct="1">
              <a:defRPr/>
            </a:pPr>
            <a:r>
              <a:rPr lang="fr-FR" sz="4800" b="1" baseline="2000" dirty="0">
                <a:effectLst>
                  <a:outerShdw blurRad="38100" dist="38100" dir="2700000" algn="tl">
                    <a:srgbClr val="FFFFFF"/>
                  </a:outerShdw>
                </a:effectLst>
                <a:latin typeface="Times New Roman" pitchFamily="18" charset="0"/>
              </a:rPr>
              <a:t>Session ordinaire de mai 1918</a:t>
            </a:r>
            <a:br>
              <a:rPr lang="fr-FR" b="1" baseline="2000" dirty="0">
                <a:effectLst>
                  <a:outerShdw blurRad="38100" dist="38100" dir="2700000" algn="tl">
                    <a:srgbClr val="FFFFFF"/>
                  </a:outerShdw>
                </a:effectLst>
                <a:latin typeface="Times New Roman" pitchFamily="18" charset="0"/>
              </a:rPr>
            </a:br>
            <a:r>
              <a:rPr lang="fr-FR" sz="4000" b="1" baseline="2000" dirty="0">
                <a:effectLst>
                  <a:outerShdw blurRad="38100" dist="38100" dir="2700000" algn="tl">
                    <a:srgbClr val="FFFFFF"/>
                  </a:outerShdw>
                </a:effectLst>
                <a:latin typeface="Times New Roman" pitchFamily="18" charset="0"/>
              </a:rPr>
              <a:t>23 juin 1918</a:t>
            </a:r>
          </a:p>
        </p:txBody>
      </p:sp>
      <p:sp>
        <p:nvSpPr>
          <p:cNvPr id="178179" name="Rectangle 3"/>
          <p:cNvSpPr>
            <a:spLocks noGrp="1" noChangeArrowheads="1"/>
          </p:cNvSpPr>
          <p:nvPr>
            <p:ph type="body" sz="half" idx="1"/>
          </p:nvPr>
        </p:nvSpPr>
        <p:spPr>
          <a:xfrm>
            <a:off x="1006475" y="1650161"/>
            <a:ext cx="10056477" cy="1160463"/>
          </a:xfrm>
        </p:spPr>
        <p:txBody>
          <a:bodyPr>
            <a:normAutofit fontScale="85000" lnSpcReduction="20000"/>
          </a:bodyPr>
          <a:lstStyle/>
          <a:p>
            <a:pPr eaLnBrk="1" hangingPunct="1"/>
            <a:r>
              <a:rPr lang="fr-FR" sz="2800" dirty="0">
                <a:latin typeface="Times New Roman" pitchFamily="18" charset="0"/>
              </a:rPr>
              <a:t>Absents : M. FARGES Maire décédé, </a:t>
            </a:r>
            <a:r>
              <a:rPr lang="fr-FR" sz="2800" b="1" dirty="0">
                <a:latin typeface="Times New Roman" pitchFamily="18" charset="0"/>
              </a:rPr>
              <a:t>M. LEYRAT décédé</a:t>
            </a:r>
            <a:r>
              <a:rPr lang="fr-FR" sz="2800" dirty="0">
                <a:latin typeface="Times New Roman" pitchFamily="18" charset="0"/>
              </a:rPr>
              <a:t> et M.  BOSSOUTROT</a:t>
            </a:r>
          </a:p>
          <a:p>
            <a:pPr eaLnBrk="1" hangingPunct="1"/>
            <a:r>
              <a:rPr lang="fr-FR" sz="2800" dirty="0">
                <a:latin typeface="Times New Roman" pitchFamily="18" charset="0"/>
              </a:rPr>
              <a:t>Budget 1917</a:t>
            </a:r>
          </a:p>
        </p:txBody>
      </p:sp>
      <p:graphicFrame>
        <p:nvGraphicFramePr>
          <p:cNvPr id="178226" name="Group 50"/>
          <p:cNvGraphicFramePr>
            <a:graphicFrameLocks noGrp="1"/>
          </p:cNvGraphicFramePr>
          <p:nvPr>
            <p:ph sz="half" idx="2"/>
            <p:extLst>
              <p:ext uri="{D42A27DB-BD31-4B8C-83A1-F6EECF244321}">
                <p14:modId xmlns:p14="http://schemas.microsoft.com/office/powerpoint/2010/main" val="396109313"/>
              </p:ext>
            </p:extLst>
          </p:nvPr>
        </p:nvGraphicFramePr>
        <p:xfrm>
          <a:off x="1133342" y="3168203"/>
          <a:ext cx="9929610" cy="2968626"/>
        </p:xfrm>
        <a:graphic>
          <a:graphicData uri="http://schemas.openxmlformats.org/drawingml/2006/table">
            <a:tbl>
              <a:tblPr/>
              <a:tblGrid>
                <a:gridCol w="6205453">
                  <a:extLst>
                    <a:ext uri="{9D8B030D-6E8A-4147-A177-3AD203B41FA5}">
                      <a16:colId xmlns:a16="http://schemas.microsoft.com/office/drawing/2014/main" val="20000"/>
                    </a:ext>
                  </a:extLst>
                </a:gridCol>
                <a:gridCol w="3724157">
                  <a:extLst>
                    <a:ext uri="{9D8B030D-6E8A-4147-A177-3AD203B41FA5}">
                      <a16:colId xmlns:a16="http://schemas.microsoft.com/office/drawing/2014/main" val="20001"/>
                    </a:ext>
                  </a:extLst>
                </a:gridCol>
              </a:tblGrid>
              <a:tr h="665163">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a:ln>
                            <a:noFill/>
                          </a:ln>
                          <a:solidFill>
                            <a:schemeClr val="tx1"/>
                          </a:solidFill>
                          <a:effectLst/>
                          <a:latin typeface="Times New Roman" pitchFamily="18" charset="0"/>
                          <a:cs typeface="Times New Roman" pitchFamily="18" charset="0"/>
                        </a:rPr>
                        <a:t>Recettes et dépenses de l’exercice 1917</a:t>
                      </a:r>
                      <a:endParaRPr kumimoji="0" lang="fr-FR" sz="24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0"/>
                  </a:ext>
                </a:extLst>
              </a:tr>
              <a:tr h="41433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a:ln>
                            <a:noFill/>
                          </a:ln>
                          <a:solidFill>
                            <a:schemeClr val="tx1"/>
                          </a:solidFill>
                          <a:effectLst/>
                          <a:latin typeface="Times New Roman" pitchFamily="18" charset="0"/>
                          <a:cs typeface="Times New Roman" pitchFamily="18" charset="0"/>
                        </a:rPr>
                        <a:t>Recettes</a:t>
                      </a:r>
                      <a:endParaRPr kumimoji="0" lang="fr-F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fr-FR" sz="2400" b="0" i="0" u="none" strike="noStrike" cap="none" normalizeH="0" baseline="0">
                          <a:ln>
                            <a:noFill/>
                          </a:ln>
                          <a:solidFill>
                            <a:schemeClr val="tx1"/>
                          </a:solidFill>
                          <a:effectLst/>
                          <a:latin typeface="Times New Roman" pitchFamily="18" charset="0"/>
                        </a:rPr>
                        <a:t>3548,62 F (soit 5 059 €)</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085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a:ln>
                            <a:noFill/>
                          </a:ln>
                          <a:solidFill>
                            <a:schemeClr val="tx1"/>
                          </a:solidFill>
                          <a:effectLst/>
                          <a:latin typeface="Times New Roman" pitchFamily="18" charset="0"/>
                          <a:cs typeface="Times New Roman" pitchFamily="18" charset="0"/>
                        </a:rPr>
                        <a:t>Dépenses</a:t>
                      </a:r>
                      <a:endParaRPr kumimoji="0" lang="fr-F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fr-FR" sz="2400" b="0" i="0" u="none" strike="noStrike" cap="none" normalizeH="0" baseline="0">
                          <a:ln>
                            <a:noFill/>
                          </a:ln>
                          <a:solidFill>
                            <a:schemeClr val="tx1"/>
                          </a:solidFill>
                          <a:effectLst/>
                          <a:latin typeface="Times New Roman" pitchFamily="18" charset="0"/>
                        </a:rPr>
                        <a:t>3569,26 F (soit 5 088 €)</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926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a:ln>
                            <a:noFill/>
                          </a:ln>
                          <a:solidFill>
                            <a:schemeClr val="tx1"/>
                          </a:solidFill>
                          <a:effectLst/>
                          <a:latin typeface="Times New Roman" pitchFamily="18" charset="0"/>
                          <a:cs typeface="Times New Roman" pitchFamily="18" charset="0"/>
                        </a:rPr>
                        <a:t>Excédent de dépenses</a:t>
                      </a:r>
                      <a:endParaRPr kumimoji="0" lang="fr-FR"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20000"/>
                        </a:spcBef>
                        <a:spcAft>
                          <a:spcPct val="0"/>
                        </a:spcAft>
                        <a:buClr>
                          <a:schemeClr val="accent2"/>
                        </a:buClr>
                        <a:buSzPct val="85000"/>
                        <a:buFont typeface="Wingdings" pitchFamily="2" charset="2"/>
                        <a:buNone/>
                        <a:tabLst/>
                      </a:pPr>
                      <a:r>
                        <a:rPr kumimoji="0" lang="fr-FR" sz="2400" b="0" i="0" u="none" strike="noStrike" cap="none" normalizeH="0" baseline="0">
                          <a:ln>
                            <a:noFill/>
                          </a:ln>
                          <a:solidFill>
                            <a:schemeClr val="tx1"/>
                          </a:solidFill>
                          <a:effectLst/>
                          <a:latin typeface="Times New Roman" pitchFamily="18" charset="0"/>
                        </a:rPr>
                        <a:t>  20,64 F (soit  29 €)</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926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a:ln>
                            <a:noFill/>
                          </a:ln>
                          <a:solidFill>
                            <a:schemeClr val="tx1"/>
                          </a:solidFill>
                          <a:effectLst/>
                          <a:latin typeface="Times New Roman" pitchFamily="18" charset="0"/>
                          <a:cs typeface="Times New Roman" pitchFamily="18" charset="0"/>
                        </a:rPr>
                        <a:t>Excédent de recettes de l’année 1916</a:t>
                      </a:r>
                      <a:endParaRPr kumimoji="0" lang="fr-F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a:ln>
                            <a:noFill/>
                          </a:ln>
                          <a:solidFill>
                            <a:schemeClr val="tx1"/>
                          </a:solidFill>
                          <a:effectLst/>
                          <a:latin typeface="Times New Roman" pitchFamily="18" charset="0"/>
                        </a:rPr>
                        <a:t>2060,15 F (soit 2936 €)</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466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a:ln>
                            <a:noFill/>
                          </a:ln>
                          <a:solidFill>
                            <a:schemeClr val="tx1"/>
                          </a:solidFill>
                          <a:effectLst/>
                          <a:latin typeface="Times New Roman" pitchFamily="18" charset="0"/>
                          <a:cs typeface="Times New Roman" pitchFamily="18" charset="0"/>
                        </a:rPr>
                        <a:t>Résultat définitif excédent de recettes</a:t>
                      </a:r>
                      <a:endParaRPr kumimoji="0" lang="fr-FR" sz="24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a:ln>
                            <a:noFill/>
                          </a:ln>
                          <a:solidFill>
                            <a:schemeClr val="tx1"/>
                          </a:solidFill>
                          <a:effectLst/>
                          <a:latin typeface="Times New Roman" pitchFamily="18" charset="0"/>
                        </a:rPr>
                        <a:t>2039,51 F (soit 2907 €)</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8372"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
        <p:nvSpPr>
          <p:cNvPr id="178204" name="Text Box 28"/>
          <p:cNvSpPr txBox="1">
            <a:spLocks noChangeArrowheads="1"/>
          </p:cNvSpPr>
          <p:nvPr/>
        </p:nvSpPr>
        <p:spPr bwMode="auto">
          <a:xfrm>
            <a:off x="1197735" y="6224410"/>
            <a:ext cx="986521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eaLnBrk="1" fontAlgn="base" hangingPunct="1">
              <a:spcBef>
                <a:spcPct val="0"/>
              </a:spcBef>
              <a:spcAft>
                <a:spcPct val="0"/>
              </a:spcAft>
            </a:pPr>
            <a:r>
              <a:rPr lang="fr-FR" sz="2800" i="1" dirty="0">
                <a:solidFill>
                  <a:srgbClr val="333333"/>
                </a:solidFill>
              </a:rPr>
              <a:t>En 1918 le franc a perdu 51% de sa valeur par rapport à 1914</a:t>
            </a:r>
          </a:p>
        </p:txBody>
      </p:sp>
    </p:spTree>
    <p:extLst>
      <p:ext uri="{BB962C8B-B14F-4D97-AF65-F5344CB8AC3E}">
        <p14:creationId xmlns:p14="http://schemas.microsoft.com/office/powerpoint/2010/main" val="3995304540"/>
      </p:ext>
    </p:extLst>
  </p:cSld>
  <p:clrMapOvr>
    <a:masterClrMapping/>
  </p:clrMapOvr>
  <p:transition advClick="0" advTm="24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78178"/>
                                        </p:tgtEl>
                                        <p:attrNameLst>
                                          <p:attrName>style.visibility</p:attrName>
                                        </p:attrNameLst>
                                      </p:cBhvr>
                                      <p:to>
                                        <p:strVal val="visible"/>
                                      </p:to>
                                    </p:set>
                                    <p:animEffect transition="in" filter="circle(in)">
                                      <p:cBhvr>
                                        <p:cTn id="7" dur="2000"/>
                                        <p:tgtEl>
                                          <p:spTgt spid="178178"/>
                                        </p:tgtEl>
                                      </p:cBhvr>
                                    </p:animEffect>
                                  </p:childTnLst>
                                </p:cTn>
                              </p:par>
                            </p:childTnLst>
                          </p:cTn>
                        </p:par>
                        <p:par>
                          <p:cTn id="8" fill="hold" nodeType="afterGroup">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78179">
                                            <p:txEl>
                                              <p:pRg st="0" end="0"/>
                                            </p:txEl>
                                          </p:spTgt>
                                        </p:tgtEl>
                                        <p:attrNameLst>
                                          <p:attrName>style.visibility</p:attrName>
                                        </p:attrNameLst>
                                      </p:cBhvr>
                                      <p:to>
                                        <p:strVal val="visible"/>
                                      </p:to>
                                    </p:set>
                                    <p:animEffect transition="in" filter="circle(in)">
                                      <p:cBhvr>
                                        <p:cTn id="11" dur="2000"/>
                                        <p:tgtEl>
                                          <p:spTgt spid="178179">
                                            <p:txEl>
                                              <p:pRg st="0" end="0"/>
                                            </p:txEl>
                                          </p:spTgt>
                                        </p:tgtEl>
                                      </p:cBhvr>
                                    </p:animEffect>
                                  </p:childTnLst>
                                </p:cTn>
                              </p:par>
                            </p:childTnLst>
                          </p:cTn>
                        </p:par>
                        <p:par>
                          <p:cTn id="12" fill="hold" nodeType="afterGroup">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178179">
                                            <p:txEl>
                                              <p:pRg st="1" end="1"/>
                                            </p:txEl>
                                          </p:spTgt>
                                        </p:tgtEl>
                                        <p:attrNameLst>
                                          <p:attrName>style.visibility</p:attrName>
                                        </p:attrNameLst>
                                      </p:cBhvr>
                                      <p:to>
                                        <p:strVal val="visible"/>
                                      </p:to>
                                    </p:set>
                                    <p:animEffect transition="in" filter="circle(in)">
                                      <p:cBhvr>
                                        <p:cTn id="15" dur="2000"/>
                                        <p:tgtEl>
                                          <p:spTgt spid="178179">
                                            <p:txEl>
                                              <p:pRg st="1" end="1"/>
                                            </p:txEl>
                                          </p:spTgt>
                                        </p:tgtEl>
                                      </p:cBhvr>
                                    </p:animEffect>
                                  </p:childTnLst>
                                </p:cTn>
                              </p:par>
                            </p:childTnLst>
                          </p:cTn>
                        </p:par>
                        <p:par>
                          <p:cTn id="16" fill="hold" nodeType="afterGroup">
                            <p:stCondLst>
                              <p:cond delay="6000"/>
                            </p:stCondLst>
                            <p:childTnLst>
                              <p:par>
                                <p:cTn id="17" presetID="16" presetClass="entr" presetSubtype="26" fill="hold" nodeType="afterEffect">
                                  <p:stCondLst>
                                    <p:cond delay="0"/>
                                  </p:stCondLst>
                                  <p:childTnLst>
                                    <p:set>
                                      <p:cBhvr>
                                        <p:cTn id="18" dur="1" fill="hold">
                                          <p:stCondLst>
                                            <p:cond delay="0"/>
                                          </p:stCondLst>
                                        </p:cTn>
                                        <p:tgtEl>
                                          <p:spTgt spid="178226"/>
                                        </p:tgtEl>
                                        <p:attrNameLst>
                                          <p:attrName>style.visibility</p:attrName>
                                        </p:attrNameLst>
                                      </p:cBhvr>
                                      <p:to>
                                        <p:strVal val="visible"/>
                                      </p:to>
                                    </p:set>
                                    <p:animEffect transition="in" filter="barn(inHorizontal)">
                                      <p:cBhvr>
                                        <p:cTn id="19" dur="500"/>
                                        <p:tgtEl>
                                          <p:spTgt spid="178226"/>
                                        </p:tgtEl>
                                      </p:cBhvr>
                                    </p:animEffect>
                                  </p:childTnLst>
                                </p:cTn>
                              </p:par>
                            </p:childTnLst>
                          </p:cTn>
                        </p:par>
                        <p:par>
                          <p:cTn id="20" fill="hold" nodeType="afterGroup">
                            <p:stCondLst>
                              <p:cond delay="6500"/>
                            </p:stCondLst>
                            <p:childTnLst>
                              <p:par>
                                <p:cTn id="21" presetID="42" presetClass="entr" presetSubtype="0" fill="hold" grpId="0" nodeType="afterEffect">
                                  <p:stCondLst>
                                    <p:cond delay="0"/>
                                  </p:stCondLst>
                                  <p:childTnLst>
                                    <p:set>
                                      <p:cBhvr>
                                        <p:cTn id="22" dur="1" fill="hold">
                                          <p:stCondLst>
                                            <p:cond delay="0"/>
                                          </p:stCondLst>
                                        </p:cTn>
                                        <p:tgtEl>
                                          <p:spTgt spid="178204"/>
                                        </p:tgtEl>
                                        <p:attrNameLst>
                                          <p:attrName>style.visibility</p:attrName>
                                        </p:attrNameLst>
                                      </p:cBhvr>
                                      <p:to>
                                        <p:strVal val="visible"/>
                                      </p:to>
                                    </p:set>
                                    <p:animEffect transition="in" filter="fade">
                                      <p:cBhvr>
                                        <p:cTn id="23" dur="1000"/>
                                        <p:tgtEl>
                                          <p:spTgt spid="178204"/>
                                        </p:tgtEl>
                                      </p:cBhvr>
                                    </p:animEffect>
                                    <p:anim calcmode="lin" valueType="num">
                                      <p:cBhvr>
                                        <p:cTn id="24" dur="1000" fill="hold"/>
                                        <p:tgtEl>
                                          <p:spTgt spid="178204"/>
                                        </p:tgtEl>
                                        <p:attrNameLst>
                                          <p:attrName>ppt_x</p:attrName>
                                        </p:attrNameLst>
                                      </p:cBhvr>
                                      <p:tavLst>
                                        <p:tav tm="0">
                                          <p:val>
                                            <p:strVal val="#ppt_x"/>
                                          </p:val>
                                        </p:tav>
                                        <p:tav tm="100000">
                                          <p:val>
                                            <p:strVal val="#ppt_x"/>
                                          </p:val>
                                        </p:tav>
                                      </p:tavLst>
                                    </p:anim>
                                    <p:anim calcmode="lin" valueType="num">
                                      <p:cBhvr>
                                        <p:cTn id="25" dur="1000" fill="hold"/>
                                        <p:tgtEl>
                                          <p:spTgt spid="17820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8" grpId="0"/>
      <p:bldP spid="178179" grpId="0" build="p"/>
      <p:bldP spid="178204"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eaLnBrk="1" hangingPunct="1">
              <a:defRPr/>
            </a:pPr>
            <a:r>
              <a:rPr lang="fr-FR" sz="4000" b="1" baseline="2000">
                <a:effectLst>
                  <a:outerShdw blurRad="38100" dist="38100" dir="2700000" algn="tl">
                    <a:srgbClr val="FFFFFF"/>
                  </a:outerShdw>
                </a:effectLst>
                <a:latin typeface="Times New Roman" pitchFamily="18" charset="0"/>
              </a:rPr>
              <a:t>23 juin 1918</a:t>
            </a:r>
          </a:p>
        </p:txBody>
      </p:sp>
      <p:sp>
        <p:nvSpPr>
          <p:cNvPr id="176131" name="Rectangle 3"/>
          <p:cNvSpPr>
            <a:spLocks noGrp="1" noChangeArrowheads="1"/>
          </p:cNvSpPr>
          <p:nvPr>
            <p:ph type="body" sz="half" idx="1"/>
          </p:nvPr>
        </p:nvSpPr>
        <p:spPr>
          <a:xfrm>
            <a:off x="1107584" y="1981200"/>
            <a:ext cx="10277340" cy="4114800"/>
          </a:xfrm>
        </p:spPr>
        <p:txBody>
          <a:bodyPr/>
          <a:lstStyle/>
          <a:p>
            <a:pPr eaLnBrk="1" hangingPunct="1"/>
            <a:r>
              <a:rPr lang="fr-FR" sz="2800" dirty="0">
                <a:latin typeface="Times New Roman" pitchFamily="18" charset="0"/>
              </a:rPr>
              <a:t>Approbation des comptes de M GUIGNARD receveur municipal </a:t>
            </a:r>
          </a:p>
          <a:p>
            <a:pPr eaLnBrk="1" hangingPunct="1">
              <a:buFont typeface="Wingdings" pitchFamily="2" charset="2"/>
              <a:buNone/>
            </a:pPr>
            <a:r>
              <a:rPr lang="fr-FR" sz="2800" dirty="0">
                <a:latin typeface="Times New Roman" pitchFamily="18" charset="0"/>
              </a:rPr>
              <a:t> </a:t>
            </a:r>
          </a:p>
          <a:p>
            <a:pPr eaLnBrk="1" hangingPunct="1"/>
            <a:r>
              <a:rPr lang="fr-FR" sz="2800" dirty="0">
                <a:latin typeface="Times New Roman" pitchFamily="18" charset="0"/>
              </a:rPr>
              <a:t>Chemins vicinaux</a:t>
            </a:r>
          </a:p>
          <a:p>
            <a:pPr lvl="1" eaLnBrk="1" hangingPunct="1">
              <a:buClr>
                <a:schemeClr val="hlink"/>
              </a:buClr>
            </a:pPr>
            <a:r>
              <a:rPr lang="fr-FR" dirty="0">
                <a:latin typeface="Times New Roman" pitchFamily="18" charset="0"/>
              </a:rPr>
              <a:t>Propositions des Agents Voyers et arrêté de mise en demeure de M le préfet</a:t>
            </a:r>
          </a:p>
          <a:p>
            <a:pPr lvl="1" eaLnBrk="1" hangingPunct="1">
              <a:buClr>
                <a:schemeClr val="hlink"/>
              </a:buClr>
            </a:pPr>
            <a:r>
              <a:rPr lang="fr-FR" dirty="0">
                <a:latin typeface="Times New Roman" pitchFamily="18" charset="0"/>
              </a:rPr>
              <a:t>Vote de la somme de 1569,07 F (soit  2237 €)</a:t>
            </a:r>
          </a:p>
        </p:txBody>
      </p:sp>
      <p:sp>
        <p:nvSpPr>
          <p:cNvPr id="59396"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1690770961"/>
      </p:ext>
    </p:extLst>
  </p:cSld>
  <p:clrMapOvr>
    <a:masterClrMapping/>
  </p:clrMapOvr>
  <p:transition advClick="0" advTm="20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76130"/>
                                        </p:tgtEl>
                                        <p:attrNameLst>
                                          <p:attrName>style.visibility</p:attrName>
                                        </p:attrNameLst>
                                      </p:cBhvr>
                                      <p:to>
                                        <p:strVal val="visible"/>
                                      </p:to>
                                    </p:set>
                                    <p:anim calcmode="lin" valueType="num">
                                      <p:cBhvr>
                                        <p:cTn id="7" dur="500" decel="50000" fill="hold">
                                          <p:stCondLst>
                                            <p:cond delay="0"/>
                                          </p:stCondLst>
                                        </p:cTn>
                                        <p:tgtEl>
                                          <p:spTgt spid="17613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7613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76130"/>
                                        </p:tgtEl>
                                        <p:attrNameLst>
                                          <p:attrName>ppt_w</p:attrName>
                                        </p:attrNameLst>
                                      </p:cBhvr>
                                      <p:tavLst>
                                        <p:tav tm="0">
                                          <p:val>
                                            <p:strVal val="#ppt_w*.05"/>
                                          </p:val>
                                        </p:tav>
                                        <p:tav tm="100000">
                                          <p:val>
                                            <p:strVal val="#ppt_w"/>
                                          </p:val>
                                        </p:tav>
                                      </p:tavLst>
                                    </p:anim>
                                    <p:anim calcmode="lin" valueType="num">
                                      <p:cBhvr>
                                        <p:cTn id="10" dur="1000" fill="hold"/>
                                        <p:tgtEl>
                                          <p:spTgt spid="17613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7613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7613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7613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76130"/>
                                        </p:tgtEl>
                                      </p:cBhvr>
                                    </p:animEffect>
                                  </p:childTnLst>
                                </p:cTn>
                              </p:par>
                            </p:childTnLst>
                          </p:cTn>
                        </p:par>
                        <p:par>
                          <p:cTn id="15" fill="hold" nodeType="afterGroup">
                            <p:stCondLst>
                              <p:cond delay="1000"/>
                            </p:stCondLst>
                            <p:childTnLst>
                              <p:par>
                                <p:cTn id="16" presetID="18" presetClass="entr" presetSubtype="12" fill="hold" grpId="0" nodeType="afterEffect">
                                  <p:stCondLst>
                                    <p:cond delay="0"/>
                                  </p:stCondLst>
                                  <p:childTnLst>
                                    <p:set>
                                      <p:cBhvr>
                                        <p:cTn id="17" dur="1" fill="hold">
                                          <p:stCondLst>
                                            <p:cond delay="0"/>
                                          </p:stCondLst>
                                        </p:cTn>
                                        <p:tgtEl>
                                          <p:spTgt spid="176131">
                                            <p:txEl>
                                              <p:pRg st="0" end="0"/>
                                            </p:txEl>
                                          </p:spTgt>
                                        </p:tgtEl>
                                        <p:attrNameLst>
                                          <p:attrName>style.visibility</p:attrName>
                                        </p:attrNameLst>
                                      </p:cBhvr>
                                      <p:to>
                                        <p:strVal val="visible"/>
                                      </p:to>
                                    </p:set>
                                    <p:animEffect transition="in" filter="strips(downLeft)">
                                      <p:cBhvr>
                                        <p:cTn id="18" dur="500"/>
                                        <p:tgtEl>
                                          <p:spTgt spid="176131">
                                            <p:txEl>
                                              <p:pRg st="0" end="0"/>
                                            </p:txEl>
                                          </p:spTgt>
                                        </p:tgtEl>
                                      </p:cBhvr>
                                    </p:animEffect>
                                  </p:childTnLst>
                                </p:cTn>
                              </p:par>
                            </p:childTnLst>
                          </p:cTn>
                        </p:par>
                        <p:par>
                          <p:cTn id="19" fill="hold" nodeType="afterGroup">
                            <p:stCondLst>
                              <p:cond delay="1500"/>
                            </p:stCondLst>
                            <p:childTnLst>
                              <p:par>
                                <p:cTn id="20" presetID="18" presetClass="entr" presetSubtype="12" fill="hold" grpId="0" nodeType="afterEffect">
                                  <p:stCondLst>
                                    <p:cond delay="0"/>
                                  </p:stCondLst>
                                  <p:childTnLst>
                                    <p:set>
                                      <p:cBhvr>
                                        <p:cTn id="21" dur="1" fill="hold">
                                          <p:stCondLst>
                                            <p:cond delay="0"/>
                                          </p:stCondLst>
                                        </p:cTn>
                                        <p:tgtEl>
                                          <p:spTgt spid="176131">
                                            <p:txEl>
                                              <p:pRg st="1" end="1"/>
                                            </p:txEl>
                                          </p:spTgt>
                                        </p:tgtEl>
                                        <p:attrNameLst>
                                          <p:attrName>style.visibility</p:attrName>
                                        </p:attrNameLst>
                                      </p:cBhvr>
                                      <p:to>
                                        <p:strVal val="visible"/>
                                      </p:to>
                                    </p:set>
                                    <p:animEffect transition="in" filter="strips(downLeft)">
                                      <p:cBhvr>
                                        <p:cTn id="22" dur="500"/>
                                        <p:tgtEl>
                                          <p:spTgt spid="176131">
                                            <p:txEl>
                                              <p:pRg st="1" end="1"/>
                                            </p:txEl>
                                          </p:spTgt>
                                        </p:tgtEl>
                                      </p:cBhvr>
                                    </p:animEffect>
                                  </p:childTnLst>
                                </p:cTn>
                              </p:par>
                            </p:childTnLst>
                          </p:cTn>
                        </p:par>
                        <p:par>
                          <p:cTn id="23" fill="hold" nodeType="afterGroup">
                            <p:stCondLst>
                              <p:cond delay="2000"/>
                            </p:stCondLst>
                            <p:childTnLst>
                              <p:par>
                                <p:cTn id="24" presetID="18" presetClass="entr" presetSubtype="12" fill="hold" grpId="0" nodeType="afterEffect">
                                  <p:stCondLst>
                                    <p:cond delay="0"/>
                                  </p:stCondLst>
                                  <p:childTnLst>
                                    <p:set>
                                      <p:cBhvr>
                                        <p:cTn id="25" dur="1" fill="hold">
                                          <p:stCondLst>
                                            <p:cond delay="0"/>
                                          </p:stCondLst>
                                        </p:cTn>
                                        <p:tgtEl>
                                          <p:spTgt spid="176131">
                                            <p:txEl>
                                              <p:pRg st="2" end="2"/>
                                            </p:txEl>
                                          </p:spTgt>
                                        </p:tgtEl>
                                        <p:attrNameLst>
                                          <p:attrName>style.visibility</p:attrName>
                                        </p:attrNameLst>
                                      </p:cBhvr>
                                      <p:to>
                                        <p:strVal val="visible"/>
                                      </p:to>
                                    </p:set>
                                    <p:animEffect transition="in" filter="strips(downLeft)">
                                      <p:cBhvr>
                                        <p:cTn id="26" dur="500"/>
                                        <p:tgtEl>
                                          <p:spTgt spid="176131">
                                            <p:txEl>
                                              <p:pRg st="2" end="2"/>
                                            </p:txEl>
                                          </p:spTgt>
                                        </p:tgtEl>
                                      </p:cBhvr>
                                    </p:animEffect>
                                  </p:childTnLst>
                                </p:cTn>
                              </p:par>
                            </p:childTnLst>
                          </p:cTn>
                        </p:par>
                        <p:par>
                          <p:cTn id="27" fill="hold" nodeType="afterGroup">
                            <p:stCondLst>
                              <p:cond delay="2500"/>
                            </p:stCondLst>
                            <p:childTnLst>
                              <p:par>
                                <p:cTn id="28" presetID="18" presetClass="entr" presetSubtype="12" fill="hold" grpId="0" nodeType="afterEffect">
                                  <p:stCondLst>
                                    <p:cond delay="0"/>
                                  </p:stCondLst>
                                  <p:childTnLst>
                                    <p:set>
                                      <p:cBhvr>
                                        <p:cTn id="29" dur="1" fill="hold">
                                          <p:stCondLst>
                                            <p:cond delay="0"/>
                                          </p:stCondLst>
                                        </p:cTn>
                                        <p:tgtEl>
                                          <p:spTgt spid="176131">
                                            <p:txEl>
                                              <p:pRg st="3" end="3"/>
                                            </p:txEl>
                                          </p:spTgt>
                                        </p:tgtEl>
                                        <p:attrNameLst>
                                          <p:attrName>style.visibility</p:attrName>
                                        </p:attrNameLst>
                                      </p:cBhvr>
                                      <p:to>
                                        <p:strVal val="visible"/>
                                      </p:to>
                                    </p:set>
                                    <p:animEffect transition="in" filter="strips(downLeft)">
                                      <p:cBhvr>
                                        <p:cTn id="30" dur="500"/>
                                        <p:tgtEl>
                                          <p:spTgt spid="176131">
                                            <p:txEl>
                                              <p:pRg st="3" end="3"/>
                                            </p:txEl>
                                          </p:spTgt>
                                        </p:tgtEl>
                                      </p:cBhvr>
                                    </p:animEffect>
                                  </p:childTnLst>
                                </p:cTn>
                              </p:par>
                            </p:childTnLst>
                          </p:cTn>
                        </p:par>
                        <p:par>
                          <p:cTn id="31" fill="hold" nodeType="afterGroup">
                            <p:stCondLst>
                              <p:cond delay="3000"/>
                            </p:stCondLst>
                            <p:childTnLst>
                              <p:par>
                                <p:cTn id="32" presetID="18" presetClass="entr" presetSubtype="12" fill="hold" grpId="0" nodeType="afterEffect">
                                  <p:stCondLst>
                                    <p:cond delay="0"/>
                                  </p:stCondLst>
                                  <p:childTnLst>
                                    <p:set>
                                      <p:cBhvr>
                                        <p:cTn id="33" dur="1" fill="hold">
                                          <p:stCondLst>
                                            <p:cond delay="0"/>
                                          </p:stCondLst>
                                        </p:cTn>
                                        <p:tgtEl>
                                          <p:spTgt spid="176131">
                                            <p:txEl>
                                              <p:pRg st="4" end="4"/>
                                            </p:txEl>
                                          </p:spTgt>
                                        </p:tgtEl>
                                        <p:attrNameLst>
                                          <p:attrName>style.visibility</p:attrName>
                                        </p:attrNameLst>
                                      </p:cBhvr>
                                      <p:to>
                                        <p:strVal val="visible"/>
                                      </p:to>
                                    </p:set>
                                    <p:animEffect transition="in" filter="strips(downLeft)">
                                      <p:cBhvr>
                                        <p:cTn id="34" dur="500"/>
                                        <p:tgtEl>
                                          <p:spTgt spid="1761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0" grpId="0"/>
      <p:bldP spid="176131"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043189" y="96045"/>
            <a:ext cx="10363200" cy="1143000"/>
          </a:xfrm>
        </p:spPr>
        <p:txBody>
          <a:bodyPr/>
          <a:lstStyle/>
          <a:p>
            <a:pPr eaLnBrk="1" hangingPunct="1">
              <a:defRPr/>
            </a:pPr>
            <a:r>
              <a:rPr lang="fr-FR" sz="4000" b="1" baseline="2000" dirty="0">
                <a:effectLst>
                  <a:outerShdw blurRad="38100" dist="38100" dir="2700000" algn="tl">
                    <a:srgbClr val="FFFFFF"/>
                  </a:outerShdw>
                </a:effectLst>
                <a:latin typeface="Times New Roman" pitchFamily="18" charset="0"/>
              </a:rPr>
              <a:t>23 juin 1918</a:t>
            </a:r>
          </a:p>
        </p:txBody>
      </p:sp>
      <p:sp>
        <p:nvSpPr>
          <p:cNvPr id="214019" name="Rectangle 3"/>
          <p:cNvSpPr>
            <a:spLocks noGrp="1" noChangeArrowheads="1"/>
          </p:cNvSpPr>
          <p:nvPr>
            <p:ph type="body" sz="half" idx="1"/>
          </p:nvPr>
        </p:nvSpPr>
        <p:spPr>
          <a:xfrm>
            <a:off x="1043189" y="1317625"/>
            <a:ext cx="10869769" cy="4679950"/>
          </a:xfrm>
        </p:spPr>
        <p:txBody>
          <a:bodyPr>
            <a:normAutofit fontScale="92500" lnSpcReduction="10000"/>
          </a:bodyPr>
          <a:lstStyle/>
          <a:p>
            <a:pPr eaLnBrk="1" hangingPunct="1"/>
            <a:r>
              <a:rPr lang="fr-FR" sz="2800" dirty="0">
                <a:latin typeface="Times New Roman" pitchFamily="18" charset="0"/>
              </a:rPr>
              <a:t>Mme LEYRIS demeurant à </a:t>
            </a:r>
            <a:r>
              <a:rPr lang="fr-FR" sz="2800" dirty="0" err="1">
                <a:latin typeface="Times New Roman" pitchFamily="18" charset="0"/>
              </a:rPr>
              <a:t>Druliolles</a:t>
            </a:r>
            <a:r>
              <a:rPr lang="fr-FR" sz="2800" dirty="0">
                <a:latin typeface="Times New Roman" pitchFamily="18" charset="0"/>
              </a:rPr>
              <a:t> demande l’assistance aux femmes en couches pour la naissance de son dernier enfant né le 6 juin 1918. Avis favorable du Conseil</a:t>
            </a:r>
          </a:p>
          <a:p>
            <a:pPr eaLnBrk="1" hangingPunct="1">
              <a:buFont typeface="Wingdings" pitchFamily="2" charset="2"/>
              <a:buNone/>
            </a:pPr>
            <a:endParaRPr lang="fr-FR" sz="1100" dirty="0">
              <a:latin typeface="Times New Roman" pitchFamily="18" charset="0"/>
            </a:endParaRPr>
          </a:p>
          <a:p>
            <a:pPr eaLnBrk="1" hangingPunct="1"/>
            <a:r>
              <a:rPr lang="fr-FR" sz="2800" dirty="0">
                <a:latin typeface="Times New Roman" pitchFamily="18" charset="0"/>
              </a:rPr>
              <a:t>M. BERCHAT âgé de 78 ans demeurant à </a:t>
            </a:r>
            <a:r>
              <a:rPr lang="fr-FR" sz="2800" dirty="0" err="1">
                <a:latin typeface="Times New Roman" pitchFamily="18" charset="0"/>
              </a:rPr>
              <a:t>Champagnac</a:t>
            </a:r>
            <a:r>
              <a:rPr lang="fr-FR" sz="2800" dirty="0">
                <a:latin typeface="Times New Roman" pitchFamily="18" charset="0"/>
              </a:rPr>
              <a:t> sollicite le secours accordé aux vieillards infirmes et incurables. Vu sa situation de famille et son peu de santé le Conseil décide à l’unanimité de lui donner satisfaction</a:t>
            </a:r>
          </a:p>
          <a:p>
            <a:pPr eaLnBrk="1" hangingPunct="1">
              <a:buFont typeface="Wingdings" pitchFamily="2" charset="2"/>
              <a:buNone/>
            </a:pPr>
            <a:endParaRPr lang="fr-FR" sz="1100" dirty="0">
              <a:latin typeface="Times New Roman" pitchFamily="18" charset="0"/>
            </a:endParaRPr>
          </a:p>
          <a:p>
            <a:pPr eaLnBrk="1" hangingPunct="1"/>
            <a:r>
              <a:rPr lang="fr-FR" sz="2800" dirty="0">
                <a:latin typeface="Times New Roman" pitchFamily="18" charset="0"/>
              </a:rPr>
              <a:t>Le Conseil ayant confié les fonction de secrétaire de mairie à </a:t>
            </a:r>
            <a:r>
              <a:rPr lang="fr-FR" sz="2800" b="1" dirty="0">
                <a:latin typeface="Times New Roman" pitchFamily="18" charset="0"/>
              </a:rPr>
              <a:t>M</a:t>
            </a:r>
            <a:r>
              <a:rPr lang="fr-FR" sz="2800" b="1" baseline="30000" dirty="0">
                <a:latin typeface="Times New Roman" pitchFamily="18" charset="0"/>
              </a:rPr>
              <a:t>elle</a:t>
            </a:r>
            <a:r>
              <a:rPr lang="fr-FR" sz="2800" b="1" dirty="0">
                <a:latin typeface="Times New Roman" pitchFamily="18" charset="0"/>
              </a:rPr>
              <a:t> de BAR</a:t>
            </a:r>
            <a:r>
              <a:rPr lang="fr-FR" sz="2800" dirty="0">
                <a:latin typeface="Times New Roman" pitchFamily="18" charset="0"/>
              </a:rPr>
              <a:t> depuis la date de son arrivée à Favars, c’est à dire depuis le 1er novembre 1917, il est nécessaire de lui accorder un traitement de 324 F (462 €) par an à partir du 1</a:t>
            </a:r>
            <a:r>
              <a:rPr lang="fr-FR" sz="2800" baseline="30000" dirty="0">
                <a:latin typeface="Times New Roman" pitchFamily="18" charset="0"/>
              </a:rPr>
              <a:t>er</a:t>
            </a:r>
            <a:r>
              <a:rPr lang="fr-FR" sz="2800" dirty="0">
                <a:latin typeface="Times New Roman" pitchFamily="18" charset="0"/>
              </a:rPr>
              <a:t> novembre 1917. Approuvé à l’unanimité</a:t>
            </a:r>
          </a:p>
        </p:txBody>
      </p:sp>
      <p:sp>
        <p:nvSpPr>
          <p:cNvPr id="60420"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
        <p:nvSpPr>
          <p:cNvPr id="214021" name="Text Box 5"/>
          <p:cNvSpPr txBox="1">
            <a:spLocks noChangeArrowheads="1"/>
          </p:cNvSpPr>
          <p:nvPr/>
        </p:nvSpPr>
        <p:spPr bwMode="auto">
          <a:xfrm>
            <a:off x="2495550" y="2468562"/>
            <a:ext cx="72009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defRPr/>
            </a:pPr>
            <a:r>
              <a:rPr lang="fr-FR" sz="6600" b="1" baseline="4000" dirty="0">
                <a:solidFill>
                  <a:srgbClr val="333333"/>
                </a:solidFill>
                <a:effectLst>
                  <a:outerShdw blurRad="38100" dist="38100" dir="2700000" algn="tl">
                    <a:srgbClr val="000000"/>
                  </a:outerShdw>
                </a:effectLst>
                <a:latin typeface="Times New Roman" pitchFamily="18" charset="0"/>
              </a:rPr>
              <a:t>C’est la dernière réunion</a:t>
            </a:r>
          </a:p>
          <a:p>
            <a:pPr algn="ctr" fontAlgn="base">
              <a:spcBef>
                <a:spcPct val="0"/>
              </a:spcBef>
              <a:spcAft>
                <a:spcPct val="0"/>
              </a:spcAft>
              <a:defRPr/>
            </a:pPr>
            <a:r>
              <a:rPr lang="fr-FR" sz="6600" b="1" baseline="4000" dirty="0">
                <a:solidFill>
                  <a:srgbClr val="333333"/>
                </a:solidFill>
                <a:effectLst>
                  <a:outerShdw blurRad="38100" dist="38100" dir="2700000" algn="tl">
                    <a:srgbClr val="000000"/>
                  </a:outerShdw>
                </a:effectLst>
                <a:latin typeface="Times New Roman" pitchFamily="18" charset="0"/>
              </a:rPr>
              <a:t>du Conseil Municipal</a:t>
            </a:r>
          </a:p>
          <a:p>
            <a:pPr algn="ctr" fontAlgn="base">
              <a:spcBef>
                <a:spcPct val="0"/>
              </a:spcBef>
              <a:spcAft>
                <a:spcPct val="0"/>
              </a:spcAft>
              <a:defRPr/>
            </a:pPr>
            <a:r>
              <a:rPr lang="fr-FR" sz="6600" b="1" baseline="4000" dirty="0">
                <a:solidFill>
                  <a:srgbClr val="333333"/>
                </a:solidFill>
                <a:effectLst>
                  <a:outerShdw blurRad="38100" dist="38100" dir="2700000" algn="tl">
                    <a:srgbClr val="000000"/>
                  </a:outerShdw>
                </a:effectLst>
                <a:latin typeface="Times New Roman" pitchFamily="18" charset="0"/>
              </a:rPr>
              <a:t>pendant la guerre</a:t>
            </a:r>
          </a:p>
        </p:txBody>
      </p:sp>
    </p:spTree>
    <p:extLst>
      <p:ext uri="{BB962C8B-B14F-4D97-AF65-F5344CB8AC3E}">
        <p14:creationId xmlns:p14="http://schemas.microsoft.com/office/powerpoint/2010/main" val="2025075976"/>
      </p:ext>
    </p:extLst>
  </p:cSld>
  <p:clrMapOvr>
    <a:masterClrMapping/>
  </p:clrMapOvr>
  <p:transition advClick="0" advTm="26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14018"/>
                                        </p:tgtEl>
                                        <p:attrNameLst>
                                          <p:attrName>style.visibility</p:attrName>
                                        </p:attrNameLst>
                                      </p:cBhvr>
                                      <p:to>
                                        <p:strVal val="visible"/>
                                      </p:to>
                                    </p:set>
                                    <p:anim calcmode="discrete" valueType="clr">
                                      <p:cBhvr override="childStyle">
                                        <p:cTn id="7" dur="500"/>
                                        <p:tgtEl>
                                          <p:spTgt spid="214018"/>
                                        </p:tgtEl>
                                        <p:attrNameLst>
                                          <p:attrName>style.color</p:attrName>
                                        </p:attrNameLst>
                                      </p:cBhvr>
                                      <p:tavLst>
                                        <p:tav tm="0">
                                          <p:val>
                                            <p:clrVal>
                                              <a:srgbClr val="F60E08"/>
                                            </p:clrVal>
                                          </p:val>
                                        </p:tav>
                                        <p:tav tm="50000">
                                          <p:val>
                                            <p:clrVal>
                                              <a:srgbClr val="0000FF"/>
                                            </p:clrVal>
                                          </p:val>
                                        </p:tav>
                                      </p:tavLst>
                                    </p:anim>
                                    <p:anim calcmode="discrete" valueType="clr">
                                      <p:cBhvr>
                                        <p:cTn id="8" dur="500"/>
                                        <p:tgtEl>
                                          <p:spTgt spid="214018"/>
                                        </p:tgtEl>
                                        <p:attrNameLst>
                                          <p:attrName>fillcolor</p:attrName>
                                        </p:attrNameLst>
                                      </p:cBhvr>
                                      <p:tavLst>
                                        <p:tav tm="0">
                                          <p:val>
                                            <p:clrVal>
                                              <a:schemeClr val="accent2"/>
                                            </p:clrVal>
                                          </p:val>
                                        </p:tav>
                                        <p:tav tm="50000">
                                          <p:val>
                                            <p:clrVal>
                                              <a:schemeClr val="hlink"/>
                                            </p:clrVal>
                                          </p:val>
                                        </p:tav>
                                      </p:tavLst>
                                    </p:anim>
                                    <p:set>
                                      <p:cBhvr>
                                        <p:cTn id="9" dur="500"/>
                                        <p:tgtEl>
                                          <p:spTgt spid="214018"/>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par>
                          <p:cTn id="10" fill="hold" nodeType="afterGroup">
                            <p:stCondLst>
                              <p:cond delay="2750"/>
                            </p:stCondLst>
                            <p:childTnLst>
                              <p:par>
                                <p:cTn id="11" presetID="2" presetClass="entr" presetSubtype="4" fill="hold" grpId="1" nodeType="afterEffect">
                                  <p:stCondLst>
                                    <p:cond delay="0"/>
                                  </p:stCondLst>
                                  <p:childTnLst>
                                    <p:set>
                                      <p:cBhvr>
                                        <p:cTn id="12" dur="1" fill="hold">
                                          <p:stCondLst>
                                            <p:cond delay="0"/>
                                          </p:stCondLst>
                                        </p:cTn>
                                        <p:tgtEl>
                                          <p:spTgt spid="214019">
                                            <p:txEl>
                                              <p:pRg st="0" end="0"/>
                                            </p:txEl>
                                          </p:spTgt>
                                        </p:tgtEl>
                                        <p:attrNameLst>
                                          <p:attrName>style.visibility</p:attrName>
                                        </p:attrNameLst>
                                      </p:cBhvr>
                                      <p:to>
                                        <p:strVal val="visible"/>
                                      </p:to>
                                    </p:set>
                                    <p:anim calcmode="lin" valueType="num">
                                      <p:cBhvr additive="base">
                                        <p:cTn id="13" dur="500" fill="hold"/>
                                        <p:tgtEl>
                                          <p:spTgt spid="21401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4019">
                                            <p:txEl>
                                              <p:pRg st="0" end="0"/>
                                            </p:txEl>
                                          </p:spTgt>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3250"/>
                            </p:stCondLst>
                            <p:childTnLst>
                              <p:par>
                                <p:cTn id="16" presetID="2" presetClass="entr" presetSubtype="4" fill="hold" grpId="1" nodeType="afterEffect">
                                  <p:stCondLst>
                                    <p:cond delay="0"/>
                                  </p:stCondLst>
                                  <p:childTnLst>
                                    <p:set>
                                      <p:cBhvr>
                                        <p:cTn id="17" dur="1" fill="hold">
                                          <p:stCondLst>
                                            <p:cond delay="0"/>
                                          </p:stCondLst>
                                        </p:cTn>
                                        <p:tgtEl>
                                          <p:spTgt spid="214019">
                                            <p:txEl>
                                              <p:pRg st="2" end="2"/>
                                            </p:txEl>
                                          </p:spTgt>
                                        </p:tgtEl>
                                        <p:attrNameLst>
                                          <p:attrName>style.visibility</p:attrName>
                                        </p:attrNameLst>
                                      </p:cBhvr>
                                      <p:to>
                                        <p:strVal val="visible"/>
                                      </p:to>
                                    </p:set>
                                    <p:anim calcmode="lin" valueType="num">
                                      <p:cBhvr additive="base">
                                        <p:cTn id="18" dur="500" fill="hold"/>
                                        <p:tgtEl>
                                          <p:spTgt spid="214019">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14019">
                                            <p:txEl>
                                              <p:pRg st="2" end="2"/>
                                            </p:txEl>
                                          </p:spTgt>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3750"/>
                            </p:stCondLst>
                            <p:childTnLst>
                              <p:par>
                                <p:cTn id="21" presetID="2" presetClass="entr" presetSubtype="4" fill="hold" grpId="1" nodeType="afterEffect">
                                  <p:stCondLst>
                                    <p:cond delay="0"/>
                                  </p:stCondLst>
                                  <p:childTnLst>
                                    <p:set>
                                      <p:cBhvr>
                                        <p:cTn id="22" dur="1" fill="hold">
                                          <p:stCondLst>
                                            <p:cond delay="0"/>
                                          </p:stCondLst>
                                        </p:cTn>
                                        <p:tgtEl>
                                          <p:spTgt spid="214019">
                                            <p:txEl>
                                              <p:pRg st="4" end="4"/>
                                            </p:txEl>
                                          </p:spTgt>
                                        </p:tgtEl>
                                        <p:attrNameLst>
                                          <p:attrName>style.visibility</p:attrName>
                                        </p:attrNameLst>
                                      </p:cBhvr>
                                      <p:to>
                                        <p:strVal val="visible"/>
                                      </p:to>
                                    </p:set>
                                    <p:anim calcmode="lin" valueType="num">
                                      <p:cBhvr additive="base">
                                        <p:cTn id="23" dur="500" fill="hold"/>
                                        <p:tgtEl>
                                          <p:spTgt spid="21401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14019">
                                            <p:txEl>
                                              <p:pRg st="4" end="4"/>
                                            </p:txEl>
                                          </p:spTgt>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4250"/>
                            </p:stCondLst>
                            <p:childTnLst>
                              <p:par>
                                <p:cTn id="26" presetID="53" presetClass="exit" presetSubtype="0" fill="hold" grpId="0" nodeType="afterEffect">
                                  <p:stCondLst>
                                    <p:cond delay="6000"/>
                                  </p:stCondLst>
                                  <p:childTnLst>
                                    <p:anim calcmode="lin" valueType="num">
                                      <p:cBhvr>
                                        <p:cTn id="27" dur="2000"/>
                                        <p:tgtEl>
                                          <p:spTgt spid="214019">
                                            <p:txEl>
                                              <p:pRg st="0" end="0"/>
                                            </p:txEl>
                                          </p:spTgt>
                                        </p:tgtEl>
                                        <p:attrNameLst>
                                          <p:attrName>ppt_w</p:attrName>
                                        </p:attrNameLst>
                                      </p:cBhvr>
                                      <p:tavLst>
                                        <p:tav tm="0">
                                          <p:val>
                                            <p:strVal val="ppt_w"/>
                                          </p:val>
                                        </p:tav>
                                        <p:tav tm="100000">
                                          <p:val>
                                            <p:fltVal val="0"/>
                                          </p:val>
                                        </p:tav>
                                      </p:tavLst>
                                    </p:anim>
                                    <p:anim calcmode="lin" valueType="num">
                                      <p:cBhvr>
                                        <p:cTn id="28" dur="2000"/>
                                        <p:tgtEl>
                                          <p:spTgt spid="214019">
                                            <p:txEl>
                                              <p:pRg st="0" end="0"/>
                                            </p:txEl>
                                          </p:spTgt>
                                        </p:tgtEl>
                                        <p:attrNameLst>
                                          <p:attrName>ppt_h</p:attrName>
                                        </p:attrNameLst>
                                      </p:cBhvr>
                                      <p:tavLst>
                                        <p:tav tm="0">
                                          <p:val>
                                            <p:strVal val="ppt_h"/>
                                          </p:val>
                                        </p:tav>
                                        <p:tav tm="100000">
                                          <p:val>
                                            <p:fltVal val="0"/>
                                          </p:val>
                                        </p:tav>
                                      </p:tavLst>
                                    </p:anim>
                                    <p:animEffect transition="out" filter="fade">
                                      <p:cBhvr>
                                        <p:cTn id="29" dur="2000"/>
                                        <p:tgtEl>
                                          <p:spTgt spid="214019">
                                            <p:txEl>
                                              <p:pRg st="0" end="0"/>
                                            </p:txEl>
                                          </p:spTgt>
                                        </p:tgtEl>
                                      </p:cBhvr>
                                    </p:animEffect>
                                    <p:set>
                                      <p:cBhvr>
                                        <p:cTn id="30" dur="1" fill="hold">
                                          <p:stCondLst>
                                            <p:cond delay="1999"/>
                                          </p:stCondLst>
                                        </p:cTn>
                                        <p:tgtEl>
                                          <p:spTgt spid="214019">
                                            <p:txEl>
                                              <p:pRg st="0" end="0"/>
                                            </p:txEl>
                                          </p:spTgt>
                                        </p:tgtEl>
                                        <p:attrNameLst>
                                          <p:attrName>style.visibility</p:attrName>
                                        </p:attrNameLst>
                                      </p:cBhvr>
                                      <p:to>
                                        <p:strVal val="hidden"/>
                                      </p:to>
                                    </p:set>
                                  </p:childTnLst>
                                </p:cTn>
                              </p:par>
                            </p:childTnLst>
                          </p:cTn>
                        </p:par>
                        <p:par>
                          <p:cTn id="31" fill="hold" nodeType="afterGroup">
                            <p:stCondLst>
                              <p:cond delay="12250"/>
                            </p:stCondLst>
                            <p:childTnLst>
                              <p:par>
                                <p:cTn id="32" presetID="53" presetClass="exit" presetSubtype="0" fill="hold" grpId="0" nodeType="afterEffect">
                                  <p:stCondLst>
                                    <p:cond delay="6000"/>
                                  </p:stCondLst>
                                  <p:childTnLst>
                                    <p:anim calcmode="lin" valueType="num">
                                      <p:cBhvr>
                                        <p:cTn id="33" dur="2000"/>
                                        <p:tgtEl>
                                          <p:spTgt spid="214019">
                                            <p:txEl>
                                              <p:pRg st="2" end="2"/>
                                            </p:txEl>
                                          </p:spTgt>
                                        </p:tgtEl>
                                        <p:attrNameLst>
                                          <p:attrName>ppt_w</p:attrName>
                                        </p:attrNameLst>
                                      </p:cBhvr>
                                      <p:tavLst>
                                        <p:tav tm="0">
                                          <p:val>
                                            <p:strVal val="ppt_w"/>
                                          </p:val>
                                        </p:tav>
                                        <p:tav tm="100000">
                                          <p:val>
                                            <p:fltVal val="0"/>
                                          </p:val>
                                        </p:tav>
                                      </p:tavLst>
                                    </p:anim>
                                    <p:anim calcmode="lin" valueType="num">
                                      <p:cBhvr>
                                        <p:cTn id="34" dur="2000"/>
                                        <p:tgtEl>
                                          <p:spTgt spid="214019">
                                            <p:txEl>
                                              <p:pRg st="2" end="2"/>
                                            </p:txEl>
                                          </p:spTgt>
                                        </p:tgtEl>
                                        <p:attrNameLst>
                                          <p:attrName>ppt_h</p:attrName>
                                        </p:attrNameLst>
                                      </p:cBhvr>
                                      <p:tavLst>
                                        <p:tav tm="0">
                                          <p:val>
                                            <p:strVal val="ppt_h"/>
                                          </p:val>
                                        </p:tav>
                                        <p:tav tm="100000">
                                          <p:val>
                                            <p:fltVal val="0"/>
                                          </p:val>
                                        </p:tav>
                                      </p:tavLst>
                                    </p:anim>
                                    <p:animEffect transition="out" filter="fade">
                                      <p:cBhvr>
                                        <p:cTn id="35" dur="2000"/>
                                        <p:tgtEl>
                                          <p:spTgt spid="214019">
                                            <p:txEl>
                                              <p:pRg st="2" end="2"/>
                                            </p:txEl>
                                          </p:spTgt>
                                        </p:tgtEl>
                                      </p:cBhvr>
                                    </p:animEffect>
                                    <p:set>
                                      <p:cBhvr>
                                        <p:cTn id="36" dur="1" fill="hold">
                                          <p:stCondLst>
                                            <p:cond delay="1999"/>
                                          </p:stCondLst>
                                        </p:cTn>
                                        <p:tgtEl>
                                          <p:spTgt spid="214019">
                                            <p:txEl>
                                              <p:pRg st="2" end="2"/>
                                            </p:txEl>
                                          </p:spTgt>
                                        </p:tgtEl>
                                        <p:attrNameLst>
                                          <p:attrName>style.visibility</p:attrName>
                                        </p:attrNameLst>
                                      </p:cBhvr>
                                      <p:to>
                                        <p:strVal val="hidden"/>
                                      </p:to>
                                    </p:set>
                                  </p:childTnLst>
                                </p:cTn>
                              </p:par>
                            </p:childTnLst>
                          </p:cTn>
                        </p:par>
                        <p:par>
                          <p:cTn id="37" fill="hold" nodeType="afterGroup">
                            <p:stCondLst>
                              <p:cond delay="20250"/>
                            </p:stCondLst>
                            <p:childTnLst>
                              <p:par>
                                <p:cTn id="38" presetID="53" presetClass="exit" presetSubtype="0" fill="hold" grpId="0" nodeType="afterEffect">
                                  <p:stCondLst>
                                    <p:cond delay="6000"/>
                                  </p:stCondLst>
                                  <p:childTnLst>
                                    <p:anim calcmode="lin" valueType="num">
                                      <p:cBhvr>
                                        <p:cTn id="39" dur="2000"/>
                                        <p:tgtEl>
                                          <p:spTgt spid="214019">
                                            <p:txEl>
                                              <p:pRg st="4" end="4"/>
                                            </p:txEl>
                                          </p:spTgt>
                                        </p:tgtEl>
                                        <p:attrNameLst>
                                          <p:attrName>ppt_w</p:attrName>
                                        </p:attrNameLst>
                                      </p:cBhvr>
                                      <p:tavLst>
                                        <p:tav tm="0">
                                          <p:val>
                                            <p:strVal val="ppt_w"/>
                                          </p:val>
                                        </p:tav>
                                        <p:tav tm="100000">
                                          <p:val>
                                            <p:fltVal val="0"/>
                                          </p:val>
                                        </p:tav>
                                      </p:tavLst>
                                    </p:anim>
                                    <p:anim calcmode="lin" valueType="num">
                                      <p:cBhvr>
                                        <p:cTn id="40" dur="2000"/>
                                        <p:tgtEl>
                                          <p:spTgt spid="214019">
                                            <p:txEl>
                                              <p:pRg st="4" end="4"/>
                                            </p:txEl>
                                          </p:spTgt>
                                        </p:tgtEl>
                                        <p:attrNameLst>
                                          <p:attrName>ppt_h</p:attrName>
                                        </p:attrNameLst>
                                      </p:cBhvr>
                                      <p:tavLst>
                                        <p:tav tm="0">
                                          <p:val>
                                            <p:strVal val="ppt_h"/>
                                          </p:val>
                                        </p:tav>
                                        <p:tav tm="100000">
                                          <p:val>
                                            <p:fltVal val="0"/>
                                          </p:val>
                                        </p:tav>
                                      </p:tavLst>
                                    </p:anim>
                                    <p:animEffect transition="out" filter="fade">
                                      <p:cBhvr>
                                        <p:cTn id="41" dur="2000"/>
                                        <p:tgtEl>
                                          <p:spTgt spid="214019">
                                            <p:txEl>
                                              <p:pRg st="4" end="4"/>
                                            </p:txEl>
                                          </p:spTgt>
                                        </p:tgtEl>
                                      </p:cBhvr>
                                    </p:animEffect>
                                    <p:set>
                                      <p:cBhvr>
                                        <p:cTn id="42" dur="1" fill="hold">
                                          <p:stCondLst>
                                            <p:cond delay="1999"/>
                                          </p:stCondLst>
                                        </p:cTn>
                                        <p:tgtEl>
                                          <p:spTgt spid="214019">
                                            <p:txEl>
                                              <p:pRg st="4" end="4"/>
                                            </p:txEl>
                                          </p:spTgt>
                                        </p:tgtEl>
                                        <p:attrNameLst>
                                          <p:attrName>style.visibility</p:attrName>
                                        </p:attrNameLst>
                                      </p:cBhvr>
                                      <p:to>
                                        <p:strVal val="hidden"/>
                                      </p:to>
                                    </p:set>
                                  </p:childTnLst>
                                </p:cTn>
                              </p:par>
                            </p:childTnLst>
                          </p:cTn>
                        </p:par>
                        <p:par>
                          <p:cTn id="43" fill="hold" nodeType="afterGroup">
                            <p:stCondLst>
                              <p:cond delay="28250"/>
                            </p:stCondLst>
                            <p:childTnLst>
                              <p:par>
                                <p:cTn id="44" presetID="27" presetClass="entr" presetSubtype="0" fill="hold" grpId="0" nodeType="afterEffect">
                                  <p:stCondLst>
                                    <p:cond delay="0"/>
                                  </p:stCondLst>
                                  <p:iterate type="lt">
                                    <p:tmPct val="50000"/>
                                  </p:iterate>
                                  <p:childTnLst>
                                    <p:set>
                                      <p:cBhvr>
                                        <p:cTn id="45" dur="1" fill="hold">
                                          <p:stCondLst>
                                            <p:cond delay="0"/>
                                          </p:stCondLst>
                                        </p:cTn>
                                        <p:tgtEl>
                                          <p:spTgt spid="214021"/>
                                        </p:tgtEl>
                                        <p:attrNameLst>
                                          <p:attrName>style.visibility</p:attrName>
                                        </p:attrNameLst>
                                      </p:cBhvr>
                                      <p:to>
                                        <p:strVal val="visible"/>
                                      </p:to>
                                    </p:set>
                                    <p:anim calcmode="discrete" valueType="clr">
                                      <p:cBhvr override="childStyle">
                                        <p:cTn id="46" dur="500"/>
                                        <p:tgtEl>
                                          <p:spTgt spid="214021"/>
                                        </p:tgtEl>
                                        <p:attrNameLst>
                                          <p:attrName>style.color</p:attrName>
                                        </p:attrNameLst>
                                      </p:cBhvr>
                                      <p:tavLst>
                                        <p:tav tm="0">
                                          <p:val>
                                            <p:clrVal>
                                              <a:srgbClr val="0000FF"/>
                                            </p:clrVal>
                                          </p:val>
                                        </p:tav>
                                        <p:tav tm="50000">
                                          <p:val>
                                            <p:clrVal>
                                              <a:srgbClr val="F60E08"/>
                                            </p:clrVal>
                                          </p:val>
                                        </p:tav>
                                      </p:tavLst>
                                    </p:anim>
                                    <p:anim calcmode="discrete" valueType="clr">
                                      <p:cBhvr>
                                        <p:cTn id="47" dur="500"/>
                                        <p:tgtEl>
                                          <p:spTgt spid="214021"/>
                                        </p:tgtEl>
                                        <p:attrNameLst>
                                          <p:attrName>fillcolor</p:attrName>
                                        </p:attrNameLst>
                                      </p:cBhvr>
                                      <p:tavLst>
                                        <p:tav tm="0">
                                          <p:val>
                                            <p:clrVal>
                                              <a:schemeClr val="accent2"/>
                                            </p:clrVal>
                                          </p:val>
                                        </p:tav>
                                        <p:tav tm="50000">
                                          <p:val>
                                            <p:clrVal>
                                              <a:schemeClr val="hlink"/>
                                            </p:clrVal>
                                          </p:val>
                                        </p:tav>
                                      </p:tavLst>
                                    </p:anim>
                                    <p:set>
                                      <p:cBhvr>
                                        <p:cTn id="48" dur="500"/>
                                        <p:tgtEl>
                                          <p:spTgt spid="214021"/>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8" grpId="0"/>
      <p:bldP spid="214019" grpId="0" build="allAtOnce"/>
      <p:bldP spid="214019" grpId="1" build="allAtOnce"/>
      <p:bldP spid="21402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163513" y="0"/>
            <a:ext cx="7770812" cy="1439862"/>
          </a:xfrm>
        </p:spPr>
        <p:txBody>
          <a:bodyPr/>
          <a:lstStyle/>
          <a:p>
            <a:pPr algn="ctr" eaLnBrk="1" hangingPunct="1">
              <a:defRPr/>
            </a:pPr>
            <a:r>
              <a:rPr lang="fr-FR" sz="4800" b="1" baseline="2000" dirty="0">
                <a:effectLst>
                  <a:outerShdw blurRad="38100" dist="38100" dir="2700000" algn="tl">
                    <a:srgbClr val="FFFFFF"/>
                  </a:outerShdw>
                </a:effectLst>
                <a:latin typeface="Times New Roman" pitchFamily="18" charset="0"/>
              </a:rPr>
              <a:t>Le Conseil Municipal de FAVARS</a:t>
            </a:r>
          </a:p>
        </p:txBody>
      </p:sp>
      <p:sp>
        <p:nvSpPr>
          <p:cNvPr id="187395" name="Rectangle 3"/>
          <p:cNvSpPr>
            <a:spLocks noGrp="1" noChangeArrowheads="1"/>
          </p:cNvSpPr>
          <p:nvPr>
            <p:ph type="body" sz="half" idx="1"/>
          </p:nvPr>
        </p:nvSpPr>
        <p:spPr>
          <a:xfrm>
            <a:off x="1047751" y="1808956"/>
            <a:ext cx="9555164" cy="3240088"/>
          </a:xfrm>
        </p:spPr>
        <p:txBody>
          <a:bodyPr/>
          <a:lstStyle/>
          <a:p>
            <a:pPr eaLnBrk="1" hangingPunct="1"/>
            <a:r>
              <a:rPr lang="fr-FR" sz="2800" dirty="0">
                <a:latin typeface="Times New Roman" pitchFamily="18" charset="0"/>
              </a:rPr>
              <a:t>Le Conseil Municipal pendant la guerre traite chaque année des points suivants :</a:t>
            </a:r>
          </a:p>
          <a:p>
            <a:pPr lvl="1" eaLnBrk="1" hangingPunct="1">
              <a:buClr>
                <a:schemeClr val="hlink"/>
              </a:buClr>
            </a:pPr>
            <a:r>
              <a:rPr lang="fr-FR" dirty="0">
                <a:latin typeface="Times New Roman" pitchFamily="18" charset="0"/>
              </a:rPr>
              <a:t>Le budget de la commune</a:t>
            </a:r>
          </a:p>
          <a:p>
            <a:pPr lvl="1" eaLnBrk="1" hangingPunct="1">
              <a:buClr>
                <a:schemeClr val="hlink"/>
              </a:buClr>
            </a:pPr>
            <a:r>
              <a:rPr lang="fr-FR" dirty="0">
                <a:latin typeface="Times New Roman" pitchFamily="18" charset="0"/>
              </a:rPr>
              <a:t>Le budget des chemins vicinaux</a:t>
            </a:r>
          </a:p>
          <a:p>
            <a:pPr lvl="1" eaLnBrk="1" hangingPunct="1">
              <a:buClr>
                <a:schemeClr val="hlink"/>
              </a:buClr>
            </a:pPr>
            <a:r>
              <a:rPr lang="fr-FR" dirty="0">
                <a:latin typeface="Times New Roman" pitchFamily="18" charset="0"/>
              </a:rPr>
              <a:t>La nomination d’agents répartiteurs</a:t>
            </a:r>
          </a:p>
          <a:p>
            <a:pPr lvl="1" eaLnBrk="1" hangingPunct="1">
              <a:buClr>
                <a:schemeClr val="hlink"/>
              </a:buClr>
            </a:pPr>
            <a:r>
              <a:rPr lang="fr-FR" dirty="0">
                <a:latin typeface="Times New Roman" pitchFamily="18" charset="0"/>
              </a:rPr>
              <a:t>et à chaque Conseil de demandes et attributions de secours pour les familles nombreuses, les femmes en couches et de demandes d’assistance médicale gratuite</a:t>
            </a:r>
          </a:p>
        </p:txBody>
      </p:sp>
    </p:spTree>
    <p:extLst>
      <p:ext uri="{BB962C8B-B14F-4D97-AF65-F5344CB8AC3E}">
        <p14:creationId xmlns:p14="http://schemas.microsoft.com/office/powerpoint/2010/main" val="3684037105"/>
      </p:ext>
    </p:extLst>
  </p:cSld>
  <p:clrMapOvr>
    <a:masterClrMapping/>
  </p:clrMapOvr>
  <p:transition advClick="0" advTm="2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7394"/>
                                        </p:tgtEl>
                                        <p:attrNameLst>
                                          <p:attrName>style.visibility</p:attrName>
                                        </p:attrNameLst>
                                      </p:cBhvr>
                                      <p:to>
                                        <p:strVal val="visible"/>
                                      </p:to>
                                    </p:set>
                                    <p:anim calcmode="lin" valueType="num">
                                      <p:cBhvr additive="base">
                                        <p:cTn id="7" dur="500" fill="hold"/>
                                        <p:tgtEl>
                                          <p:spTgt spid="187394"/>
                                        </p:tgtEl>
                                        <p:attrNameLst>
                                          <p:attrName>ppt_x</p:attrName>
                                        </p:attrNameLst>
                                      </p:cBhvr>
                                      <p:tavLst>
                                        <p:tav tm="0">
                                          <p:val>
                                            <p:strVal val="1+#ppt_w/2"/>
                                          </p:val>
                                        </p:tav>
                                        <p:tav tm="100000">
                                          <p:val>
                                            <p:strVal val="#ppt_x"/>
                                          </p:val>
                                        </p:tav>
                                      </p:tavLst>
                                    </p:anim>
                                    <p:anim calcmode="lin" valueType="num">
                                      <p:cBhvr additive="base">
                                        <p:cTn id="8" dur="500" fill="hold"/>
                                        <p:tgtEl>
                                          <p:spTgt spid="18739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500"/>
                                  </p:stCondLst>
                                  <p:childTnLst>
                                    <p:set>
                                      <p:cBhvr>
                                        <p:cTn id="11" dur="1" fill="hold">
                                          <p:stCondLst>
                                            <p:cond delay="0"/>
                                          </p:stCondLst>
                                        </p:cTn>
                                        <p:tgtEl>
                                          <p:spTgt spid="187395">
                                            <p:txEl>
                                              <p:pRg st="0" end="0"/>
                                            </p:txEl>
                                          </p:spTgt>
                                        </p:tgtEl>
                                        <p:attrNameLst>
                                          <p:attrName>style.visibility</p:attrName>
                                        </p:attrNameLst>
                                      </p:cBhvr>
                                      <p:to>
                                        <p:strVal val="visible"/>
                                      </p:to>
                                    </p:set>
                                    <p:anim calcmode="lin" valueType="num">
                                      <p:cBhvr additive="base">
                                        <p:cTn id="12" dur="2000" fill="hold"/>
                                        <p:tgtEl>
                                          <p:spTgt spid="187395">
                                            <p:txEl>
                                              <p:pRg st="0" end="0"/>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18739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par>
                          <p:cTn id="14" fill="hold" nodeType="afterGroup">
                            <p:stCondLst>
                              <p:cond delay="3000"/>
                            </p:stCondLst>
                            <p:childTnLst>
                              <p:par>
                                <p:cTn id="15" presetID="2" presetClass="entr" presetSubtype="2" fill="hold" grpId="0" nodeType="afterEffect">
                                  <p:stCondLst>
                                    <p:cond delay="0"/>
                                  </p:stCondLst>
                                  <p:childTnLst>
                                    <p:set>
                                      <p:cBhvr>
                                        <p:cTn id="16" dur="1" fill="hold">
                                          <p:stCondLst>
                                            <p:cond delay="0"/>
                                          </p:stCondLst>
                                        </p:cTn>
                                        <p:tgtEl>
                                          <p:spTgt spid="187395">
                                            <p:txEl>
                                              <p:pRg st="1" end="1"/>
                                            </p:txEl>
                                          </p:spTgt>
                                        </p:tgtEl>
                                        <p:attrNameLst>
                                          <p:attrName>style.visibility</p:attrName>
                                        </p:attrNameLst>
                                      </p:cBhvr>
                                      <p:to>
                                        <p:strVal val="visible"/>
                                      </p:to>
                                    </p:set>
                                    <p:anim calcmode="lin" valueType="num">
                                      <p:cBhvr additive="base">
                                        <p:cTn id="17" dur="2000" fill="hold"/>
                                        <p:tgtEl>
                                          <p:spTgt spid="187395">
                                            <p:txEl>
                                              <p:pRg st="1" end="1"/>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18739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par>
                          <p:cTn id="19" fill="hold" nodeType="afterGroup">
                            <p:stCondLst>
                              <p:cond delay="5000"/>
                            </p:stCondLst>
                            <p:childTnLst>
                              <p:par>
                                <p:cTn id="20" presetID="2" presetClass="entr" presetSubtype="2" fill="hold" grpId="0" nodeType="afterEffect">
                                  <p:stCondLst>
                                    <p:cond delay="0"/>
                                  </p:stCondLst>
                                  <p:childTnLst>
                                    <p:set>
                                      <p:cBhvr>
                                        <p:cTn id="21" dur="1" fill="hold">
                                          <p:stCondLst>
                                            <p:cond delay="0"/>
                                          </p:stCondLst>
                                        </p:cTn>
                                        <p:tgtEl>
                                          <p:spTgt spid="187395">
                                            <p:txEl>
                                              <p:pRg st="2" end="2"/>
                                            </p:txEl>
                                          </p:spTgt>
                                        </p:tgtEl>
                                        <p:attrNameLst>
                                          <p:attrName>style.visibility</p:attrName>
                                        </p:attrNameLst>
                                      </p:cBhvr>
                                      <p:to>
                                        <p:strVal val="visible"/>
                                      </p:to>
                                    </p:set>
                                    <p:anim calcmode="lin" valueType="num">
                                      <p:cBhvr additive="base">
                                        <p:cTn id="22" dur="2000" fill="hold"/>
                                        <p:tgtEl>
                                          <p:spTgt spid="187395">
                                            <p:txEl>
                                              <p:pRg st="2" end="2"/>
                                            </p:txEl>
                                          </p:spTgt>
                                        </p:tgtEl>
                                        <p:attrNameLst>
                                          <p:attrName>ppt_x</p:attrName>
                                        </p:attrNameLst>
                                      </p:cBhvr>
                                      <p:tavLst>
                                        <p:tav tm="0">
                                          <p:val>
                                            <p:strVal val="1+#ppt_w/2"/>
                                          </p:val>
                                        </p:tav>
                                        <p:tav tm="100000">
                                          <p:val>
                                            <p:strVal val="#ppt_x"/>
                                          </p:val>
                                        </p:tav>
                                      </p:tavLst>
                                    </p:anim>
                                    <p:anim calcmode="lin" valueType="num">
                                      <p:cBhvr additive="base">
                                        <p:cTn id="23" dur="2000" fill="hold"/>
                                        <p:tgtEl>
                                          <p:spTgt spid="18739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par>
                          <p:cTn id="24" fill="hold" nodeType="afterGroup">
                            <p:stCondLst>
                              <p:cond delay="7000"/>
                            </p:stCondLst>
                            <p:childTnLst>
                              <p:par>
                                <p:cTn id="25" presetID="2" presetClass="entr" presetSubtype="2" fill="hold" grpId="0" nodeType="afterEffect">
                                  <p:stCondLst>
                                    <p:cond delay="0"/>
                                  </p:stCondLst>
                                  <p:childTnLst>
                                    <p:set>
                                      <p:cBhvr>
                                        <p:cTn id="26" dur="1" fill="hold">
                                          <p:stCondLst>
                                            <p:cond delay="0"/>
                                          </p:stCondLst>
                                        </p:cTn>
                                        <p:tgtEl>
                                          <p:spTgt spid="187395">
                                            <p:txEl>
                                              <p:pRg st="3" end="3"/>
                                            </p:txEl>
                                          </p:spTgt>
                                        </p:tgtEl>
                                        <p:attrNameLst>
                                          <p:attrName>style.visibility</p:attrName>
                                        </p:attrNameLst>
                                      </p:cBhvr>
                                      <p:to>
                                        <p:strVal val="visible"/>
                                      </p:to>
                                    </p:set>
                                    <p:anim calcmode="lin" valueType="num">
                                      <p:cBhvr additive="base">
                                        <p:cTn id="27" dur="2000" fill="hold"/>
                                        <p:tgtEl>
                                          <p:spTgt spid="187395">
                                            <p:txEl>
                                              <p:pRg st="3" end="3"/>
                                            </p:txEl>
                                          </p:spTgt>
                                        </p:tgtEl>
                                        <p:attrNameLst>
                                          <p:attrName>ppt_x</p:attrName>
                                        </p:attrNameLst>
                                      </p:cBhvr>
                                      <p:tavLst>
                                        <p:tav tm="0">
                                          <p:val>
                                            <p:strVal val="1+#ppt_w/2"/>
                                          </p:val>
                                        </p:tav>
                                        <p:tav tm="100000">
                                          <p:val>
                                            <p:strVal val="#ppt_x"/>
                                          </p:val>
                                        </p:tav>
                                      </p:tavLst>
                                    </p:anim>
                                    <p:anim calcmode="lin" valueType="num">
                                      <p:cBhvr additive="base">
                                        <p:cTn id="28" dur="2000" fill="hold"/>
                                        <p:tgtEl>
                                          <p:spTgt spid="18739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par>
                          <p:cTn id="29" fill="hold" nodeType="afterGroup">
                            <p:stCondLst>
                              <p:cond delay="9000"/>
                            </p:stCondLst>
                            <p:childTnLst>
                              <p:par>
                                <p:cTn id="30" presetID="2" presetClass="entr" presetSubtype="2" fill="hold" grpId="0" nodeType="afterEffect">
                                  <p:stCondLst>
                                    <p:cond delay="0"/>
                                  </p:stCondLst>
                                  <p:childTnLst>
                                    <p:set>
                                      <p:cBhvr>
                                        <p:cTn id="31" dur="1" fill="hold">
                                          <p:stCondLst>
                                            <p:cond delay="0"/>
                                          </p:stCondLst>
                                        </p:cTn>
                                        <p:tgtEl>
                                          <p:spTgt spid="187395">
                                            <p:txEl>
                                              <p:pRg st="4" end="4"/>
                                            </p:txEl>
                                          </p:spTgt>
                                        </p:tgtEl>
                                        <p:attrNameLst>
                                          <p:attrName>style.visibility</p:attrName>
                                        </p:attrNameLst>
                                      </p:cBhvr>
                                      <p:to>
                                        <p:strVal val="visible"/>
                                      </p:to>
                                    </p:set>
                                    <p:anim calcmode="lin" valueType="num">
                                      <p:cBhvr additive="base">
                                        <p:cTn id="32" dur="2000" fill="hold"/>
                                        <p:tgtEl>
                                          <p:spTgt spid="187395">
                                            <p:txEl>
                                              <p:pRg st="4" end="4"/>
                                            </p:txEl>
                                          </p:spTgt>
                                        </p:tgtEl>
                                        <p:attrNameLst>
                                          <p:attrName>ppt_x</p:attrName>
                                        </p:attrNameLst>
                                      </p:cBhvr>
                                      <p:tavLst>
                                        <p:tav tm="0">
                                          <p:val>
                                            <p:strVal val="1+#ppt_w/2"/>
                                          </p:val>
                                        </p:tav>
                                        <p:tav tm="100000">
                                          <p:val>
                                            <p:strVal val="#ppt_x"/>
                                          </p:val>
                                        </p:tav>
                                      </p:tavLst>
                                    </p:anim>
                                    <p:anim calcmode="lin" valueType="num">
                                      <p:cBhvr additive="base">
                                        <p:cTn id="33" dur="2000" fill="hold"/>
                                        <p:tgtEl>
                                          <p:spTgt spid="18739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p:bldP spid="187395"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7100" name="Picture 12" descr="intransigeant"/>
          <p:cNvPicPr>
            <a:picLocks noChangeAspect="1" noChangeArrowheads="1"/>
          </p:cNvPicPr>
          <p:nvPr/>
        </p:nvPicPr>
        <p:blipFill>
          <a:blip r:embed="rId5">
            <a:lum bright="28000"/>
            <a:extLst>
              <a:ext uri="{28A0092B-C50C-407E-A947-70E740481C1C}">
                <a14:useLocalDpi xmlns:a14="http://schemas.microsoft.com/office/drawing/2010/main" val="0"/>
              </a:ext>
            </a:extLst>
          </a:blip>
          <a:srcRect/>
          <a:stretch>
            <a:fillRect/>
          </a:stretch>
        </p:blipFill>
        <p:spPr bwMode="auto">
          <a:xfrm>
            <a:off x="3707898" y="-5705"/>
            <a:ext cx="4776204" cy="686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3" name="Picture 5" descr="armistice_rethondes"/>
          <p:cNvPicPr>
            <a:picLocks noChangeAspect="1" noChangeArrowheads="1"/>
          </p:cNvPicPr>
          <p:nvPr/>
        </p:nvPicPr>
        <p:blipFill>
          <a:blip r:embed="rId6">
            <a:lum contrast="8000"/>
            <a:grayscl/>
            <a:extLst>
              <a:ext uri="{28A0092B-C50C-407E-A947-70E740481C1C}">
                <a14:useLocalDpi xmlns:a14="http://schemas.microsoft.com/office/drawing/2010/main" val="0"/>
              </a:ext>
            </a:extLst>
          </a:blip>
          <a:srcRect/>
          <a:stretch>
            <a:fillRect/>
          </a:stretch>
        </p:blipFill>
        <p:spPr bwMode="auto">
          <a:xfrm>
            <a:off x="3754242" y="4250"/>
            <a:ext cx="4729860" cy="682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pic>
        <p:nvPicPr>
          <p:cNvPr id="217095" name="Fren431.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1774825" y="63817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7" name="Picture 9" descr="victoi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2557" y="9802"/>
            <a:ext cx="4991545" cy="683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8" name="Text Box 10"/>
          <p:cNvSpPr txBox="1">
            <a:spLocks noChangeArrowheads="1"/>
          </p:cNvSpPr>
          <p:nvPr/>
        </p:nvSpPr>
        <p:spPr bwMode="auto">
          <a:xfrm>
            <a:off x="7680325" y="6308725"/>
            <a:ext cx="2419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eaLnBrk="1" fontAlgn="base" hangingPunct="1">
              <a:spcBef>
                <a:spcPct val="0"/>
              </a:spcBef>
              <a:spcAft>
                <a:spcPct val="0"/>
              </a:spcAft>
            </a:pPr>
            <a:r>
              <a:rPr lang="fr-FR" sz="1600">
                <a:solidFill>
                  <a:srgbClr val="333333"/>
                </a:solidFill>
              </a:rPr>
              <a:t>Musique: Sambre et Meuse</a:t>
            </a:r>
          </a:p>
        </p:txBody>
      </p:sp>
      <p:sp>
        <p:nvSpPr>
          <p:cNvPr id="217090" name="Rectangle 2"/>
          <p:cNvSpPr>
            <a:spLocks noGrp="1" noChangeArrowheads="1"/>
          </p:cNvSpPr>
          <p:nvPr>
            <p:ph type="title"/>
          </p:nvPr>
        </p:nvSpPr>
        <p:spPr>
          <a:xfrm>
            <a:off x="3207890" y="512763"/>
            <a:ext cx="5776219" cy="1143000"/>
          </a:xfrm>
        </p:spPr>
        <p:txBody>
          <a:bodyPr/>
          <a:lstStyle/>
          <a:p>
            <a:pPr algn="ctr" eaLnBrk="1" hangingPunct="1">
              <a:defRPr/>
            </a:pPr>
            <a:r>
              <a:rPr lang="en-US" sz="4000" b="1" baseline="4000" dirty="0">
                <a:solidFill>
                  <a:schemeClr val="tx1"/>
                </a:solidFill>
                <a:effectLst>
                  <a:outerShdw blurRad="38100" dist="38100" dir="2700000" algn="tl">
                    <a:srgbClr val="000000"/>
                  </a:outerShdw>
                </a:effectLst>
                <a:latin typeface="Times New Roman" pitchFamily="18" charset="0"/>
                <a:cs typeface="Times New Roman" pitchFamily="18" charset="0"/>
              </a:rPr>
              <a:t>Lundi 11 </a:t>
            </a:r>
            <a:r>
              <a:rPr lang="fr-FR" sz="4000" b="1" baseline="4000" dirty="0">
                <a:solidFill>
                  <a:schemeClr val="tx1"/>
                </a:solidFill>
                <a:effectLst>
                  <a:outerShdw blurRad="38100" dist="38100" dir="2700000" algn="tl">
                    <a:srgbClr val="000000"/>
                  </a:outerShdw>
                </a:effectLst>
                <a:latin typeface="Times New Roman" pitchFamily="18" charset="0"/>
                <a:cs typeface="Times New Roman" pitchFamily="18" charset="0"/>
              </a:rPr>
              <a:t>novembre</a:t>
            </a:r>
            <a:r>
              <a:rPr lang="en-US" sz="4000" b="1" baseline="4000" dirty="0">
                <a:solidFill>
                  <a:schemeClr val="tx1"/>
                </a:solidFill>
                <a:effectLst>
                  <a:outerShdw blurRad="38100" dist="38100" dir="2700000" algn="tl">
                    <a:srgbClr val="000000"/>
                  </a:outerShdw>
                </a:effectLst>
                <a:latin typeface="Times New Roman" pitchFamily="18" charset="0"/>
                <a:cs typeface="Times New Roman" pitchFamily="18" charset="0"/>
              </a:rPr>
              <a:t> 1918</a:t>
            </a:r>
            <a:endParaRPr lang="fr-FR" sz="4000" b="1" baseline="4000" dirty="0">
              <a:solidFill>
                <a:schemeClr val="tx1"/>
              </a:solidFill>
              <a:effectLst>
                <a:outerShdw blurRad="38100" dist="38100" dir="2700000" algn="tl">
                  <a:srgbClr val="000000"/>
                </a:outerShdw>
              </a:effectLst>
              <a:latin typeface="Times New Roman" pitchFamily="18" charset="0"/>
            </a:endParaRPr>
          </a:p>
        </p:txBody>
      </p:sp>
      <p:sp>
        <p:nvSpPr>
          <p:cNvPr id="217091" name="Rectangle 3"/>
          <p:cNvSpPr>
            <a:spLocks noGrp="1" noChangeArrowheads="1"/>
          </p:cNvSpPr>
          <p:nvPr>
            <p:ph type="body" sz="half" idx="1"/>
          </p:nvPr>
        </p:nvSpPr>
        <p:spPr>
          <a:xfrm>
            <a:off x="381837" y="2662812"/>
            <a:ext cx="10621108" cy="3456633"/>
          </a:xfrm>
          <a:noFill/>
          <a:ln>
            <a:noFill/>
          </a:ln>
        </p:spPr>
        <p:style>
          <a:lnRef idx="0">
            <a:scrgbClr r="0" g="0" b="0"/>
          </a:lnRef>
          <a:fillRef idx="0">
            <a:scrgbClr r="0" g="0" b="0"/>
          </a:fillRef>
          <a:effectRef idx="0">
            <a:scrgbClr r="0" g="0" b="0"/>
          </a:effectRef>
          <a:fontRef idx="minor">
            <a:schemeClr val="dk1"/>
          </a:fontRef>
        </p:style>
        <p:txBody>
          <a:bodyPr>
            <a:normAutofit/>
          </a:bodyPr>
          <a:lstStyle/>
          <a:p>
            <a:pPr eaLnBrk="1" hangingPunct="1">
              <a:buFont typeface="Wingdings" pitchFamily="2" charset="2"/>
              <a:buNone/>
              <a:defRPr/>
            </a:pPr>
            <a:endParaRPr lang="fr-FR" sz="2400" b="1" dirty="0">
              <a:latin typeface="Times New Roman" pitchFamily="18" charset="0"/>
            </a:endParaRPr>
          </a:p>
          <a:p>
            <a:pPr algn="ctr" eaLnBrk="1" hangingPunct="1">
              <a:buFont typeface="Wingdings" pitchFamily="2" charset="2"/>
              <a:buNone/>
              <a:defRPr/>
            </a:pPr>
            <a:r>
              <a:rPr lang="fr-FR" sz="6000" b="1" baseline="-2000" dirty="0">
                <a:effectLst>
                  <a:outerShdw blurRad="38100" dist="38100" dir="2700000" algn="tl">
                    <a:srgbClr val="000000"/>
                  </a:outerShdw>
                </a:effectLst>
                <a:latin typeface="Times New Roman" pitchFamily="18" charset="0"/>
              </a:rPr>
              <a:t>L’Armistice mettant fin à la guerre</a:t>
            </a:r>
          </a:p>
          <a:p>
            <a:pPr algn="ctr" eaLnBrk="1" hangingPunct="1">
              <a:buFont typeface="Wingdings" pitchFamily="2" charset="2"/>
              <a:buNone/>
              <a:defRPr/>
            </a:pPr>
            <a:r>
              <a:rPr lang="fr-FR" sz="6000" b="1" baseline="-2000" dirty="0">
                <a:effectLst>
                  <a:outerShdw blurRad="38100" dist="38100" dir="2700000" algn="tl">
                    <a:srgbClr val="000000"/>
                  </a:outerShdw>
                </a:effectLst>
                <a:latin typeface="Times New Roman" pitchFamily="18" charset="0"/>
              </a:rPr>
              <a:t>est signé le lundi 11 novembre 1918</a:t>
            </a:r>
          </a:p>
          <a:p>
            <a:pPr algn="ctr" eaLnBrk="1" hangingPunct="1">
              <a:buFont typeface="Wingdings" pitchFamily="2" charset="2"/>
              <a:buNone/>
              <a:defRPr/>
            </a:pPr>
            <a:r>
              <a:rPr lang="fr-FR" sz="6000" b="1" baseline="-2000" dirty="0">
                <a:effectLst>
                  <a:outerShdw blurRad="38100" dist="38100" dir="2700000" algn="tl">
                    <a:srgbClr val="000000"/>
                  </a:outerShdw>
                </a:effectLst>
                <a:latin typeface="Times New Roman" pitchFamily="18" charset="0"/>
              </a:rPr>
              <a:t>à Rethondes,</a:t>
            </a:r>
            <a:r>
              <a:rPr lang="fr-FR" sz="6000" b="1" dirty="0">
                <a:effectLst>
                  <a:outerShdw blurRad="38100" dist="38100" dir="2700000" algn="tl">
                    <a:srgbClr val="000000"/>
                  </a:outerShdw>
                </a:effectLst>
                <a:latin typeface="Times New Roman" pitchFamily="18" charset="0"/>
              </a:rPr>
              <a:t> </a:t>
            </a:r>
            <a:r>
              <a:rPr lang="fr-FR" sz="6000" b="1" baseline="-2000" dirty="0">
                <a:effectLst>
                  <a:outerShdw blurRad="38100" dist="38100" dir="2700000" algn="tl">
                    <a:srgbClr val="000000"/>
                  </a:outerShdw>
                </a:effectLst>
                <a:latin typeface="Times New Roman" pitchFamily="18" charset="0"/>
              </a:rPr>
              <a:t>dans la forêt de Compiègne (Oise)</a:t>
            </a:r>
          </a:p>
          <a:p>
            <a:pPr eaLnBrk="1" hangingPunct="1">
              <a:buFont typeface="Wingdings" pitchFamily="2" charset="2"/>
              <a:buNone/>
              <a:defRPr/>
            </a:pPr>
            <a:endParaRPr lang="fr-FR" sz="5400" b="1" baseline="-2000" dirty="0">
              <a:effectLst>
                <a:outerShdw blurRad="38100" dist="38100" dir="2700000" algn="tl">
                  <a:srgbClr val="000000"/>
                </a:outerShdw>
              </a:effectLst>
              <a:latin typeface="Times New Roman" pitchFamily="18" charset="0"/>
            </a:endParaRPr>
          </a:p>
          <a:p>
            <a:pPr eaLnBrk="1" hangingPunct="1">
              <a:buFont typeface="Wingdings" pitchFamily="2" charset="2"/>
              <a:buNone/>
              <a:defRPr/>
            </a:pPr>
            <a:endParaRPr lang="fr-FR" sz="2000" dirty="0">
              <a:latin typeface="Times New Roman" pitchFamily="18" charset="0"/>
            </a:endParaRPr>
          </a:p>
        </p:txBody>
      </p:sp>
    </p:spTree>
    <p:extLst>
      <p:ext uri="{BB962C8B-B14F-4D97-AF65-F5344CB8AC3E}">
        <p14:creationId xmlns:p14="http://schemas.microsoft.com/office/powerpoint/2010/main" val="2789804342"/>
      </p:ext>
    </p:extLst>
  </p:cSld>
  <p:clrMapOvr>
    <a:masterClrMapping/>
  </p:clrMapOvr>
  <p:transition advClick="0" advTm="27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17090"/>
                                        </p:tgtEl>
                                        <p:attrNameLst>
                                          <p:attrName>style.visibility</p:attrName>
                                        </p:attrNameLst>
                                      </p:cBhvr>
                                      <p:to>
                                        <p:strVal val="visible"/>
                                      </p:to>
                                    </p:set>
                                    <p:anim calcmode="discrete" valueType="clr">
                                      <p:cBhvr override="childStyle">
                                        <p:cTn id="7" dur="500"/>
                                        <p:tgtEl>
                                          <p:spTgt spid="217090"/>
                                        </p:tgtEl>
                                        <p:attrNameLst>
                                          <p:attrName>style.color</p:attrName>
                                        </p:attrNameLst>
                                      </p:cBhvr>
                                      <p:tavLst>
                                        <p:tav tm="0">
                                          <p:val>
                                            <p:clrVal>
                                              <a:schemeClr val="tx2"/>
                                            </p:clrVal>
                                          </p:val>
                                        </p:tav>
                                        <p:tav tm="50000">
                                          <p:val>
                                            <p:clrVal>
                                              <a:srgbClr val="F60E08"/>
                                            </p:clrVal>
                                          </p:val>
                                        </p:tav>
                                      </p:tavLst>
                                    </p:anim>
                                    <p:anim calcmode="discrete" valueType="clr">
                                      <p:cBhvr>
                                        <p:cTn id="8" dur="500"/>
                                        <p:tgtEl>
                                          <p:spTgt spid="217090"/>
                                        </p:tgtEl>
                                        <p:attrNameLst>
                                          <p:attrName>fillcolor</p:attrName>
                                        </p:attrNameLst>
                                      </p:cBhvr>
                                      <p:tavLst>
                                        <p:tav tm="0">
                                          <p:val>
                                            <p:clrVal>
                                              <a:schemeClr val="accent2"/>
                                            </p:clrVal>
                                          </p:val>
                                        </p:tav>
                                        <p:tav tm="50000">
                                          <p:val>
                                            <p:clrVal>
                                              <a:schemeClr val="hlink"/>
                                            </p:clrVal>
                                          </p:val>
                                        </p:tav>
                                      </p:tavLst>
                                    </p:anim>
                                    <p:set>
                                      <p:cBhvr>
                                        <p:cTn id="9" dur="500"/>
                                        <p:tgtEl>
                                          <p:spTgt spid="217090"/>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4" name="type.wav"/>
                                        </p:tgtEl>
                                      </p:cMediaNode>
                                    </p:audio>
                                  </p:subTnLst>
                                </p:cTn>
                              </p:par>
                            </p:childTnLst>
                          </p:cTn>
                        </p:par>
                        <p:par>
                          <p:cTn id="10" fill="hold" nodeType="afterGroup">
                            <p:stCondLst>
                              <p:cond delay="5000"/>
                            </p:stCondLst>
                            <p:childTnLst>
                              <p:par>
                                <p:cTn id="11" presetID="1" presetClass="mediacall" presetSubtype="0" fill="hold" nodeType="afterEffect">
                                  <p:stCondLst>
                                    <p:cond delay="1500"/>
                                  </p:stCondLst>
                                  <p:childTnLst>
                                    <p:cmd type="call" cmd="playFrom(0.0)">
                                      <p:cBhvr>
                                        <p:cTn id="12" dur="1" fill="hold"/>
                                        <p:tgtEl>
                                          <p:spTgt spid="217095"/>
                                        </p:tgtEl>
                                      </p:cBhvr>
                                    </p:cmd>
                                  </p:childTnLst>
                                </p:cTn>
                              </p:par>
                              <p:par>
                                <p:cTn id="13" presetID="25" presetClass="entr" presetSubtype="0" fill="hold" nodeType="withEffect">
                                  <p:stCondLst>
                                    <p:cond delay="0"/>
                                  </p:stCondLst>
                                  <p:childTnLst>
                                    <p:set>
                                      <p:cBhvr>
                                        <p:cTn id="14" dur="1" fill="hold">
                                          <p:stCondLst>
                                            <p:cond delay="0"/>
                                          </p:stCondLst>
                                        </p:cTn>
                                        <p:tgtEl>
                                          <p:spTgt spid="217093"/>
                                        </p:tgtEl>
                                        <p:attrNameLst>
                                          <p:attrName>style.visibility</p:attrName>
                                        </p:attrNameLst>
                                      </p:cBhvr>
                                      <p:to>
                                        <p:strVal val="visible"/>
                                      </p:to>
                                    </p:set>
                                    <p:anim calcmode="lin" valueType="num">
                                      <p:cBhvr>
                                        <p:cTn id="15" dur="500" decel="50000" fill="hold">
                                          <p:stCondLst>
                                            <p:cond delay="0"/>
                                          </p:stCondLst>
                                        </p:cTn>
                                        <p:tgtEl>
                                          <p:spTgt spid="217093"/>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217093"/>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217093"/>
                                        </p:tgtEl>
                                        <p:attrNameLst>
                                          <p:attrName>ppt_w</p:attrName>
                                        </p:attrNameLst>
                                      </p:cBhvr>
                                      <p:tavLst>
                                        <p:tav tm="0">
                                          <p:val>
                                            <p:strVal val="#ppt_w*.05"/>
                                          </p:val>
                                        </p:tav>
                                        <p:tav tm="100000">
                                          <p:val>
                                            <p:strVal val="#ppt_w"/>
                                          </p:val>
                                        </p:tav>
                                      </p:tavLst>
                                    </p:anim>
                                    <p:anim calcmode="lin" valueType="num">
                                      <p:cBhvr>
                                        <p:cTn id="18" dur="1000" fill="hold"/>
                                        <p:tgtEl>
                                          <p:spTgt spid="217093"/>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217093"/>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217093"/>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217093"/>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217093"/>
                                        </p:tgtEl>
                                      </p:cBhvr>
                                    </p:animEffect>
                                  </p:childTnLst>
                                </p:cTn>
                              </p:par>
                              <p:par>
                                <p:cTn id="23" presetID="29" presetClass="exit" presetSubtype="0" fill="hold" grpId="1" nodeType="withEffect">
                                  <p:stCondLst>
                                    <p:cond delay="4000"/>
                                  </p:stCondLst>
                                  <p:iterate type="lt">
                                    <p:tmPct val="0"/>
                                  </p:iterate>
                                  <p:childTnLst>
                                    <p:anim calcmode="lin" valueType="num">
                                      <p:cBhvr>
                                        <p:cTn id="24" dur="1000"/>
                                        <p:tgtEl>
                                          <p:spTgt spid="217090"/>
                                        </p:tgtEl>
                                        <p:attrNameLst>
                                          <p:attrName>ppt_x</p:attrName>
                                        </p:attrNameLst>
                                      </p:cBhvr>
                                      <p:tavLst>
                                        <p:tav tm="0">
                                          <p:val>
                                            <p:strVal val="ppt_x"/>
                                          </p:val>
                                        </p:tav>
                                        <p:tav tm="100000">
                                          <p:val>
                                            <p:strVal val="ppt_x-.2"/>
                                          </p:val>
                                        </p:tav>
                                      </p:tavLst>
                                    </p:anim>
                                    <p:anim calcmode="lin" valueType="num">
                                      <p:cBhvr>
                                        <p:cTn id="25" dur="1000"/>
                                        <p:tgtEl>
                                          <p:spTgt spid="217090"/>
                                        </p:tgtEl>
                                        <p:attrNameLst>
                                          <p:attrName>ppt_y</p:attrName>
                                        </p:attrNameLst>
                                      </p:cBhvr>
                                      <p:tavLst>
                                        <p:tav tm="0">
                                          <p:val>
                                            <p:strVal val="ppt_y"/>
                                          </p:val>
                                        </p:tav>
                                        <p:tav tm="100000">
                                          <p:val>
                                            <p:strVal val="ppt_y"/>
                                          </p:val>
                                        </p:tav>
                                      </p:tavLst>
                                    </p:anim>
                                    <p:animEffect transition="out" filter="fade">
                                      <p:cBhvr>
                                        <p:cTn id="26" dur="1000"/>
                                        <p:tgtEl>
                                          <p:spTgt spid="217090"/>
                                        </p:tgtEl>
                                      </p:cBhvr>
                                    </p:animEffect>
                                    <p:set>
                                      <p:cBhvr>
                                        <p:cTn id="27" dur="1" fill="hold">
                                          <p:stCondLst>
                                            <p:cond delay="999"/>
                                          </p:stCondLst>
                                        </p:cTn>
                                        <p:tgtEl>
                                          <p:spTgt spid="217090"/>
                                        </p:tgtEl>
                                        <p:attrNameLst>
                                          <p:attrName>style.visibility</p:attrName>
                                        </p:attrNameLst>
                                      </p:cBhvr>
                                      <p:to>
                                        <p:strVal val="hidden"/>
                                      </p:to>
                                    </p:set>
                                  </p:childTnLst>
                                </p:cTn>
                              </p:par>
                              <p:par>
                                <p:cTn id="28" presetID="41" presetClass="entr" presetSubtype="0" fill="hold" grpId="0" nodeType="withEffect">
                                  <p:stCondLst>
                                    <p:cond delay="0"/>
                                  </p:stCondLst>
                                  <p:iterate type="lt">
                                    <p:tmPct val="10000"/>
                                  </p:iterate>
                                  <p:childTnLst>
                                    <p:set>
                                      <p:cBhvr>
                                        <p:cTn id="29" dur="1" fill="hold">
                                          <p:stCondLst>
                                            <p:cond delay="0"/>
                                          </p:stCondLst>
                                        </p:cTn>
                                        <p:tgtEl>
                                          <p:spTgt spid="217098"/>
                                        </p:tgtEl>
                                        <p:attrNameLst>
                                          <p:attrName>style.visibility</p:attrName>
                                        </p:attrNameLst>
                                      </p:cBhvr>
                                      <p:to>
                                        <p:strVal val="visible"/>
                                      </p:to>
                                    </p:set>
                                    <p:anim calcmode="lin" valueType="num">
                                      <p:cBhvr>
                                        <p:cTn id="30" dur="2000" fill="hold"/>
                                        <p:tgtEl>
                                          <p:spTgt spid="217098"/>
                                        </p:tgtEl>
                                        <p:attrNameLst>
                                          <p:attrName>ppt_x</p:attrName>
                                        </p:attrNameLst>
                                      </p:cBhvr>
                                      <p:tavLst>
                                        <p:tav tm="0">
                                          <p:val>
                                            <p:strVal val="#ppt_x"/>
                                          </p:val>
                                        </p:tav>
                                        <p:tav tm="50000">
                                          <p:val>
                                            <p:strVal val="#ppt_x+.1"/>
                                          </p:val>
                                        </p:tav>
                                        <p:tav tm="100000">
                                          <p:val>
                                            <p:strVal val="#ppt_x"/>
                                          </p:val>
                                        </p:tav>
                                      </p:tavLst>
                                    </p:anim>
                                    <p:anim calcmode="lin" valueType="num">
                                      <p:cBhvr>
                                        <p:cTn id="31" dur="2000" fill="hold"/>
                                        <p:tgtEl>
                                          <p:spTgt spid="217098"/>
                                        </p:tgtEl>
                                        <p:attrNameLst>
                                          <p:attrName>ppt_y</p:attrName>
                                        </p:attrNameLst>
                                      </p:cBhvr>
                                      <p:tavLst>
                                        <p:tav tm="0">
                                          <p:val>
                                            <p:strVal val="#ppt_y"/>
                                          </p:val>
                                        </p:tav>
                                        <p:tav tm="100000">
                                          <p:val>
                                            <p:strVal val="#ppt_y"/>
                                          </p:val>
                                        </p:tav>
                                      </p:tavLst>
                                    </p:anim>
                                    <p:anim calcmode="lin" valueType="num">
                                      <p:cBhvr>
                                        <p:cTn id="32" dur="2000" fill="hold"/>
                                        <p:tgtEl>
                                          <p:spTgt spid="217098"/>
                                        </p:tgtEl>
                                        <p:attrNameLst>
                                          <p:attrName>ppt_h</p:attrName>
                                        </p:attrNameLst>
                                      </p:cBhvr>
                                      <p:tavLst>
                                        <p:tav tm="0">
                                          <p:val>
                                            <p:strVal val="#ppt_h/10"/>
                                          </p:val>
                                        </p:tav>
                                        <p:tav tm="50000">
                                          <p:val>
                                            <p:strVal val="#ppt_h+.01"/>
                                          </p:val>
                                        </p:tav>
                                        <p:tav tm="100000">
                                          <p:val>
                                            <p:strVal val="#ppt_h"/>
                                          </p:val>
                                        </p:tav>
                                      </p:tavLst>
                                    </p:anim>
                                    <p:anim calcmode="lin" valueType="num">
                                      <p:cBhvr>
                                        <p:cTn id="33" dur="2000" fill="hold"/>
                                        <p:tgtEl>
                                          <p:spTgt spid="21709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2000" tmFilter="0,0; .5, 1; 1, 1"/>
                                        <p:tgtEl>
                                          <p:spTgt spid="217098"/>
                                        </p:tgtEl>
                                      </p:cBhvr>
                                    </p:animEffect>
                                  </p:childTnLst>
                                </p:cTn>
                              </p:par>
                            </p:childTnLst>
                          </p:cTn>
                        </p:par>
                        <p:par>
                          <p:cTn id="35" fill="hold" nodeType="afterGroup">
                            <p:stCondLst>
                              <p:cond delay="11000"/>
                            </p:stCondLst>
                            <p:childTnLst>
                              <p:par>
                                <p:cTn id="36" presetID="6" presetClass="exit" presetSubtype="16" fill="hold" nodeType="afterEffect">
                                  <p:stCondLst>
                                    <p:cond delay="10000"/>
                                  </p:stCondLst>
                                  <p:childTnLst>
                                    <p:animEffect transition="out" filter="circle(in)">
                                      <p:cBhvr>
                                        <p:cTn id="37" dur="2000"/>
                                        <p:tgtEl>
                                          <p:spTgt spid="217093"/>
                                        </p:tgtEl>
                                      </p:cBhvr>
                                    </p:animEffect>
                                    <p:set>
                                      <p:cBhvr>
                                        <p:cTn id="38" dur="1" fill="hold">
                                          <p:stCondLst>
                                            <p:cond delay="1999"/>
                                          </p:stCondLst>
                                        </p:cTn>
                                        <p:tgtEl>
                                          <p:spTgt spid="217093"/>
                                        </p:tgtEl>
                                        <p:attrNameLst>
                                          <p:attrName>style.visibility</p:attrName>
                                        </p:attrNameLst>
                                      </p:cBhvr>
                                      <p:to>
                                        <p:strVal val="hidden"/>
                                      </p:to>
                                    </p:set>
                                  </p:childTnLst>
                                </p:cTn>
                              </p:par>
                            </p:childTnLst>
                          </p:cTn>
                        </p:par>
                        <p:par>
                          <p:cTn id="39" fill="hold" nodeType="afterGroup">
                            <p:stCondLst>
                              <p:cond delay="23000"/>
                            </p:stCondLst>
                            <p:childTnLst>
                              <p:par>
                                <p:cTn id="40" presetID="53" presetClass="entr" presetSubtype="0" fill="hold" nodeType="afterEffect">
                                  <p:stCondLst>
                                    <p:cond delay="0"/>
                                  </p:stCondLst>
                                  <p:childTnLst>
                                    <p:set>
                                      <p:cBhvr>
                                        <p:cTn id="41" dur="1" fill="hold">
                                          <p:stCondLst>
                                            <p:cond delay="0"/>
                                          </p:stCondLst>
                                        </p:cTn>
                                        <p:tgtEl>
                                          <p:spTgt spid="217100"/>
                                        </p:tgtEl>
                                        <p:attrNameLst>
                                          <p:attrName>style.visibility</p:attrName>
                                        </p:attrNameLst>
                                      </p:cBhvr>
                                      <p:to>
                                        <p:strVal val="visible"/>
                                      </p:to>
                                    </p:set>
                                    <p:anim calcmode="lin" valueType="num">
                                      <p:cBhvr>
                                        <p:cTn id="42" dur="500" fill="hold"/>
                                        <p:tgtEl>
                                          <p:spTgt spid="217100"/>
                                        </p:tgtEl>
                                        <p:attrNameLst>
                                          <p:attrName>ppt_w</p:attrName>
                                        </p:attrNameLst>
                                      </p:cBhvr>
                                      <p:tavLst>
                                        <p:tav tm="0">
                                          <p:val>
                                            <p:fltVal val="0"/>
                                          </p:val>
                                        </p:tav>
                                        <p:tav tm="100000">
                                          <p:val>
                                            <p:strVal val="#ppt_w"/>
                                          </p:val>
                                        </p:tav>
                                      </p:tavLst>
                                    </p:anim>
                                    <p:anim calcmode="lin" valueType="num">
                                      <p:cBhvr>
                                        <p:cTn id="43" dur="500" fill="hold"/>
                                        <p:tgtEl>
                                          <p:spTgt spid="217100"/>
                                        </p:tgtEl>
                                        <p:attrNameLst>
                                          <p:attrName>ppt_h</p:attrName>
                                        </p:attrNameLst>
                                      </p:cBhvr>
                                      <p:tavLst>
                                        <p:tav tm="0">
                                          <p:val>
                                            <p:fltVal val="0"/>
                                          </p:val>
                                        </p:tav>
                                        <p:tav tm="100000">
                                          <p:val>
                                            <p:strVal val="#ppt_h"/>
                                          </p:val>
                                        </p:tav>
                                      </p:tavLst>
                                    </p:anim>
                                    <p:animEffect transition="in" filter="fade">
                                      <p:cBhvr>
                                        <p:cTn id="44" dur="500"/>
                                        <p:tgtEl>
                                          <p:spTgt spid="217100"/>
                                        </p:tgtEl>
                                      </p:cBhvr>
                                    </p:animEffect>
                                  </p:childTnLst>
                                </p:cTn>
                              </p:par>
                            </p:childTnLst>
                          </p:cTn>
                        </p:par>
                        <p:par>
                          <p:cTn id="45" fill="hold" nodeType="afterGroup">
                            <p:stCondLst>
                              <p:cond delay="23500"/>
                            </p:stCondLst>
                            <p:childTnLst>
                              <p:par>
                                <p:cTn id="46" presetID="10" presetClass="exit" presetSubtype="0" fill="hold" grpId="2" nodeType="afterEffect">
                                  <p:stCondLst>
                                    <p:cond delay="0"/>
                                  </p:stCondLst>
                                  <p:iterate type="lt">
                                    <p:tmPct val="0"/>
                                  </p:iterate>
                                  <p:childTnLst>
                                    <p:animEffect transition="out" filter="fade">
                                      <p:cBhvr>
                                        <p:cTn id="47" dur="2000"/>
                                        <p:tgtEl>
                                          <p:spTgt spid="217090"/>
                                        </p:tgtEl>
                                      </p:cBhvr>
                                    </p:animEffect>
                                    <p:set>
                                      <p:cBhvr>
                                        <p:cTn id="48" dur="1" fill="hold">
                                          <p:stCondLst>
                                            <p:cond delay="1999"/>
                                          </p:stCondLst>
                                        </p:cTn>
                                        <p:tgtEl>
                                          <p:spTgt spid="217090"/>
                                        </p:tgtEl>
                                        <p:attrNameLst>
                                          <p:attrName>style.visibility</p:attrName>
                                        </p:attrNameLst>
                                      </p:cBhvr>
                                      <p:to>
                                        <p:strVal val="hidden"/>
                                      </p:to>
                                    </p:set>
                                  </p:childTnLst>
                                </p:cTn>
                              </p:par>
                            </p:childTnLst>
                          </p:cTn>
                        </p:par>
                        <p:par>
                          <p:cTn id="49" fill="hold" nodeType="afterGroup">
                            <p:stCondLst>
                              <p:cond delay="25500"/>
                            </p:stCondLst>
                            <p:childTnLst>
                              <p:par>
                                <p:cTn id="50" presetID="40" presetClass="entr" presetSubtype="0" fill="hold" grpId="0" nodeType="afterEffect">
                                  <p:stCondLst>
                                    <p:cond delay="0"/>
                                  </p:stCondLst>
                                  <p:iterate type="lt">
                                    <p:tmPct val="10000"/>
                                  </p:iterate>
                                  <p:childTnLst>
                                    <p:set>
                                      <p:cBhvr>
                                        <p:cTn id="51" dur="1" fill="hold">
                                          <p:stCondLst>
                                            <p:cond delay="0"/>
                                          </p:stCondLst>
                                        </p:cTn>
                                        <p:tgtEl>
                                          <p:spTgt spid="217091">
                                            <p:txEl>
                                              <p:pRg st="1" end="1"/>
                                            </p:txEl>
                                          </p:spTgt>
                                        </p:tgtEl>
                                        <p:attrNameLst>
                                          <p:attrName>style.visibility</p:attrName>
                                        </p:attrNameLst>
                                      </p:cBhvr>
                                      <p:to>
                                        <p:strVal val="visible"/>
                                      </p:to>
                                    </p:set>
                                    <p:animEffect transition="in" filter="fade">
                                      <p:cBhvr>
                                        <p:cTn id="52" dur="1000"/>
                                        <p:tgtEl>
                                          <p:spTgt spid="217091">
                                            <p:txEl>
                                              <p:pRg st="1" end="1"/>
                                            </p:txEl>
                                          </p:spTgt>
                                        </p:tgtEl>
                                      </p:cBhvr>
                                    </p:animEffect>
                                    <p:anim calcmode="lin" valueType="num">
                                      <p:cBhvr>
                                        <p:cTn id="53" dur="1000" fill="hold"/>
                                        <p:tgtEl>
                                          <p:spTgt spid="217091">
                                            <p:txEl>
                                              <p:pRg st="1" end="1"/>
                                            </p:txEl>
                                          </p:spTgt>
                                        </p:tgtEl>
                                        <p:attrNameLst>
                                          <p:attrName>ppt_x</p:attrName>
                                        </p:attrNameLst>
                                      </p:cBhvr>
                                      <p:tavLst>
                                        <p:tav tm="0">
                                          <p:val>
                                            <p:strVal val="#ppt_x-.1"/>
                                          </p:val>
                                        </p:tav>
                                        <p:tav tm="100000">
                                          <p:val>
                                            <p:strVal val="#ppt_x"/>
                                          </p:val>
                                        </p:tav>
                                      </p:tavLst>
                                    </p:anim>
                                    <p:anim calcmode="lin" valueType="num">
                                      <p:cBhvr>
                                        <p:cTn id="54" dur="1000" fill="hold"/>
                                        <p:tgtEl>
                                          <p:spTgt spid="217091">
                                            <p:txEl>
                                              <p:pRg st="1" end="1"/>
                                            </p:txEl>
                                          </p:spTgt>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9400"/>
                            </p:stCondLst>
                            <p:childTnLst>
                              <p:par>
                                <p:cTn id="56" presetID="40" presetClass="entr" presetSubtype="0" fill="hold" grpId="0" nodeType="afterEffect">
                                  <p:stCondLst>
                                    <p:cond delay="0"/>
                                  </p:stCondLst>
                                  <p:iterate type="lt">
                                    <p:tmPct val="10000"/>
                                  </p:iterate>
                                  <p:childTnLst>
                                    <p:set>
                                      <p:cBhvr>
                                        <p:cTn id="57" dur="1" fill="hold">
                                          <p:stCondLst>
                                            <p:cond delay="0"/>
                                          </p:stCondLst>
                                        </p:cTn>
                                        <p:tgtEl>
                                          <p:spTgt spid="217091">
                                            <p:txEl>
                                              <p:pRg st="2" end="2"/>
                                            </p:txEl>
                                          </p:spTgt>
                                        </p:tgtEl>
                                        <p:attrNameLst>
                                          <p:attrName>style.visibility</p:attrName>
                                        </p:attrNameLst>
                                      </p:cBhvr>
                                      <p:to>
                                        <p:strVal val="visible"/>
                                      </p:to>
                                    </p:set>
                                    <p:animEffect transition="in" filter="fade">
                                      <p:cBhvr>
                                        <p:cTn id="58" dur="1000"/>
                                        <p:tgtEl>
                                          <p:spTgt spid="217091">
                                            <p:txEl>
                                              <p:pRg st="2" end="2"/>
                                            </p:txEl>
                                          </p:spTgt>
                                        </p:tgtEl>
                                      </p:cBhvr>
                                    </p:animEffect>
                                    <p:anim calcmode="lin" valueType="num">
                                      <p:cBhvr>
                                        <p:cTn id="59" dur="1000" fill="hold"/>
                                        <p:tgtEl>
                                          <p:spTgt spid="217091">
                                            <p:txEl>
                                              <p:pRg st="2" end="2"/>
                                            </p:txEl>
                                          </p:spTgt>
                                        </p:tgtEl>
                                        <p:attrNameLst>
                                          <p:attrName>ppt_x</p:attrName>
                                        </p:attrNameLst>
                                      </p:cBhvr>
                                      <p:tavLst>
                                        <p:tav tm="0">
                                          <p:val>
                                            <p:strVal val="#ppt_x-.1"/>
                                          </p:val>
                                        </p:tav>
                                        <p:tav tm="100000">
                                          <p:val>
                                            <p:strVal val="#ppt_x"/>
                                          </p:val>
                                        </p:tav>
                                      </p:tavLst>
                                    </p:anim>
                                    <p:anim calcmode="lin" valueType="num">
                                      <p:cBhvr>
                                        <p:cTn id="60" dur="1000" fill="hold"/>
                                        <p:tgtEl>
                                          <p:spTgt spid="217091">
                                            <p:txEl>
                                              <p:pRg st="2" end="2"/>
                                            </p:txEl>
                                          </p:spTgt>
                                        </p:tgtEl>
                                        <p:attrNameLst>
                                          <p:attrName>ppt_y</p:attrName>
                                        </p:attrNameLst>
                                      </p:cBhvr>
                                      <p:tavLst>
                                        <p:tav tm="0">
                                          <p:val>
                                            <p:strVal val="#ppt_y"/>
                                          </p:val>
                                        </p:tav>
                                        <p:tav tm="100000">
                                          <p:val>
                                            <p:strVal val="#ppt_y"/>
                                          </p:val>
                                        </p:tav>
                                      </p:tavLst>
                                    </p:anim>
                                  </p:childTnLst>
                                </p:cTn>
                              </p:par>
                            </p:childTnLst>
                          </p:cTn>
                        </p:par>
                        <p:par>
                          <p:cTn id="61" fill="hold" nodeType="afterGroup">
                            <p:stCondLst>
                              <p:cond delay="33200"/>
                            </p:stCondLst>
                            <p:childTnLst>
                              <p:par>
                                <p:cTn id="62" presetID="40" presetClass="entr" presetSubtype="0" fill="hold" grpId="0" nodeType="afterEffect">
                                  <p:stCondLst>
                                    <p:cond delay="0"/>
                                  </p:stCondLst>
                                  <p:iterate type="lt">
                                    <p:tmPct val="10000"/>
                                  </p:iterate>
                                  <p:childTnLst>
                                    <p:set>
                                      <p:cBhvr>
                                        <p:cTn id="63" dur="1" fill="hold">
                                          <p:stCondLst>
                                            <p:cond delay="0"/>
                                          </p:stCondLst>
                                        </p:cTn>
                                        <p:tgtEl>
                                          <p:spTgt spid="217091">
                                            <p:txEl>
                                              <p:pRg st="3" end="3"/>
                                            </p:txEl>
                                          </p:spTgt>
                                        </p:tgtEl>
                                        <p:attrNameLst>
                                          <p:attrName>style.visibility</p:attrName>
                                        </p:attrNameLst>
                                      </p:cBhvr>
                                      <p:to>
                                        <p:strVal val="visible"/>
                                      </p:to>
                                    </p:set>
                                    <p:animEffect transition="in" filter="fade">
                                      <p:cBhvr>
                                        <p:cTn id="64" dur="1000"/>
                                        <p:tgtEl>
                                          <p:spTgt spid="217091">
                                            <p:txEl>
                                              <p:pRg st="3" end="3"/>
                                            </p:txEl>
                                          </p:spTgt>
                                        </p:tgtEl>
                                      </p:cBhvr>
                                    </p:animEffect>
                                    <p:anim calcmode="lin" valueType="num">
                                      <p:cBhvr>
                                        <p:cTn id="65" dur="1000" fill="hold"/>
                                        <p:tgtEl>
                                          <p:spTgt spid="217091">
                                            <p:txEl>
                                              <p:pRg st="3" end="3"/>
                                            </p:txEl>
                                          </p:spTgt>
                                        </p:tgtEl>
                                        <p:attrNameLst>
                                          <p:attrName>ppt_x</p:attrName>
                                        </p:attrNameLst>
                                      </p:cBhvr>
                                      <p:tavLst>
                                        <p:tav tm="0">
                                          <p:val>
                                            <p:strVal val="#ppt_x-.1"/>
                                          </p:val>
                                        </p:tav>
                                        <p:tav tm="100000">
                                          <p:val>
                                            <p:strVal val="#ppt_x"/>
                                          </p:val>
                                        </p:tav>
                                      </p:tavLst>
                                    </p:anim>
                                    <p:anim calcmode="lin" valueType="num">
                                      <p:cBhvr>
                                        <p:cTn id="66" dur="1000" fill="hold"/>
                                        <p:tgtEl>
                                          <p:spTgt spid="217091">
                                            <p:txEl>
                                              <p:pRg st="3" end="3"/>
                                            </p:txEl>
                                          </p:spTgt>
                                        </p:tgtEl>
                                        <p:attrNameLst>
                                          <p:attrName>ppt_y</p:attrName>
                                        </p:attrNameLst>
                                      </p:cBhvr>
                                      <p:tavLst>
                                        <p:tav tm="0">
                                          <p:val>
                                            <p:strVal val="#ppt_y"/>
                                          </p:val>
                                        </p:tav>
                                        <p:tav tm="100000">
                                          <p:val>
                                            <p:strVal val="#ppt_y"/>
                                          </p:val>
                                        </p:tav>
                                      </p:tavLst>
                                    </p:anim>
                                  </p:childTnLst>
                                </p:cTn>
                              </p:par>
                            </p:childTnLst>
                          </p:cTn>
                        </p:par>
                        <p:par>
                          <p:cTn id="67" fill="hold" nodeType="afterGroup">
                            <p:stCondLst>
                              <p:cond delay="38000"/>
                            </p:stCondLst>
                            <p:childTnLst>
                              <p:par>
                                <p:cTn id="68" presetID="10" presetClass="exit" presetSubtype="0" fill="hold" grpId="1" nodeType="afterEffect">
                                  <p:stCondLst>
                                    <p:cond delay="0"/>
                                  </p:stCondLst>
                                  <p:iterate type="lt">
                                    <p:tmPct val="0"/>
                                  </p:iterate>
                                  <p:childTnLst>
                                    <p:animEffect transition="out" filter="fade">
                                      <p:cBhvr>
                                        <p:cTn id="69" dur="2000"/>
                                        <p:tgtEl>
                                          <p:spTgt spid="217091">
                                            <p:txEl>
                                              <p:pRg st="1" end="1"/>
                                            </p:txEl>
                                          </p:spTgt>
                                        </p:tgtEl>
                                      </p:cBhvr>
                                    </p:animEffect>
                                    <p:set>
                                      <p:cBhvr>
                                        <p:cTn id="70" dur="1" fill="hold">
                                          <p:stCondLst>
                                            <p:cond delay="1999"/>
                                          </p:stCondLst>
                                        </p:cTn>
                                        <p:tgtEl>
                                          <p:spTgt spid="217091">
                                            <p:txEl>
                                              <p:pRg st="1" end="1"/>
                                            </p:txEl>
                                          </p:spTgt>
                                        </p:tgtEl>
                                        <p:attrNameLst>
                                          <p:attrName>style.visibility</p:attrName>
                                        </p:attrNameLst>
                                      </p:cBhvr>
                                      <p:to>
                                        <p:strVal val="hidden"/>
                                      </p:to>
                                    </p:set>
                                  </p:childTnLst>
                                </p:cTn>
                              </p:par>
                            </p:childTnLst>
                          </p:cTn>
                        </p:par>
                        <p:par>
                          <p:cTn id="71" fill="hold" nodeType="afterGroup">
                            <p:stCondLst>
                              <p:cond delay="40000"/>
                            </p:stCondLst>
                            <p:childTnLst>
                              <p:par>
                                <p:cTn id="72" presetID="10" presetClass="exit" presetSubtype="0" fill="hold" grpId="1" nodeType="afterEffect">
                                  <p:stCondLst>
                                    <p:cond delay="0"/>
                                  </p:stCondLst>
                                  <p:iterate type="lt">
                                    <p:tmPct val="0"/>
                                  </p:iterate>
                                  <p:childTnLst>
                                    <p:animEffect transition="out" filter="fade">
                                      <p:cBhvr>
                                        <p:cTn id="73" dur="2000"/>
                                        <p:tgtEl>
                                          <p:spTgt spid="217091">
                                            <p:txEl>
                                              <p:pRg st="2" end="2"/>
                                            </p:txEl>
                                          </p:spTgt>
                                        </p:tgtEl>
                                      </p:cBhvr>
                                    </p:animEffect>
                                    <p:set>
                                      <p:cBhvr>
                                        <p:cTn id="74" dur="1" fill="hold">
                                          <p:stCondLst>
                                            <p:cond delay="1999"/>
                                          </p:stCondLst>
                                        </p:cTn>
                                        <p:tgtEl>
                                          <p:spTgt spid="217091">
                                            <p:txEl>
                                              <p:pRg st="2" end="2"/>
                                            </p:txEl>
                                          </p:spTgt>
                                        </p:tgtEl>
                                        <p:attrNameLst>
                                          <p:attrName>style.visibility</p:attrName>
                                        </p:attrNameLst>
                                      </p:cBhvr>
                                      <p:to>
                                        <p:strVal val="hidden"/>
                                      </p:to>
                                    </p:set>
                                  </p:childTnLst>
                                </p:cTn>
                              </p:par>
                            </p:childTnLst>
                          </p:cTn>
                        </p:par>
                        <p:par>
                          <p:cTn id="75" fill="hold" nodeType="afterGroup">
                            <p:stCondLst>
                              <p:cond delay="42000"/>
                            </p:stCondLst>
                            <p:childTnLst>
                              <p:par>
                                <p:cTn id="76" presetID="10" presetClass="exit" presetSubtype="0" fill="hold" grpId="1" nodeType="afterEffect">
                                  <p:stCondLst>
                                    <p:cond delay="0"/>
                                  </p:stCondLst>
                                  <p:iterate type="lt">
                                    <p:tmPct val="0"/>
                                  </p:iterate>
                                  <p:childTnLst>
                                    <p:animEffect transition="out" filter="fade">
                                      <p:cBhvr>
                                        <p:cTn id="77" dur="2000"/>
                                        <p:tgtEl>
                                          <p:spTgt spid="217091">
                                            <p:txEl>
                                              <p:pRg st="3" end="3"/>
                                            </p:txEl>
                                          </p:spTgt>
                                        </p:tgtEl>
                                      </p:cBhvr>
                                    </p:animEffect>
                                    <p:set>
                                      <p:cBhvr>
                                        <p:cTn id="78" dur="1" fill="hold">
                                          <p:stCondLst>
                                            <p:cond delay="1999"/>
                                          </p:stCondLst>
                                        </p:cTn>
                                        <p:tgtEl>
                                          <p:spTgt spid="217091">
                                            <p:txEl>
                                              <p:pRg st="3" end="3"/>
                                            </p:txEl>
                                          </p:spTgt>
                                        </p:tgtEl>
                                        <p:attrNameLst>
                                          <p:attrName>style.visibility</p:attrName>
                                        </p:attrNameLst>
                                      </p:cBhvr>
                                      <p:to>
                                        <p:strVal val="hidden"/>
                                      </p:to>
                                    </p:set>
                                  </p:childTnLst>
                                </p:cTn>
                              </p:par>
                            </p:childTnLst>
                          </p:cTn>
                        </p:par>
                        <p:par>
                          <p:cTn id="79" fill="hold" nodeType="afterGroup">
                            <p:stCondLst>
                              <p:cond delay="44000"/>
                            </p:stCondLst>
                            <p:childTnLst>
                              <p:par>
                                <p:cTn id="80" presetID="10" presetClass="exit" presetSubtype="0" fill="hold" nodeType="afterEffect">
                                  <p:stCondLst>
                                    <p:cond delay="0"/>
                                  </p:stCondLst>
                                  <p:childTnLst>
                                    <p:animEffect transition="out" filter="fade">
                                      <p:cBhvr>
                                        <p:cTn id="81" dur="2000"/>
                                        <p:tgtEl>
                                          <p:spTgt spid="217100"/>
                                        </p:tgtEl>
                                      </p:cBhvr>
                                    </p:animEffect>
                                    <p:set>
                                      <p:cBhvr>
                                        <p:cTn id="82" dur="1" fill="hold">
                                          <p:stCondLst>
                                            <p:cond delay="1999"/>
                                          </p:stCondLst>
                                        </p:cTn>
                                        <p:tgtEl>
                                          <p:spTgt spid="217100"/>
                                        </p:tgtEl>
                                        <p:attrNameLst>
                                          <p:attrName>style.visibility</p:attrName>
                                        </p:attrNameLst>
                                      </p:cBhvr>
                                      <p:to>
                                        <p:strVal val="hidden"/>
                                      </p:to>
                                    </p:set>
                                  </p:childTnLst>
                                </p:cTn>
                              </p:par>
                              <p:par>
                                <p:cTn id="83" presetID="51" presetClass="entr" presetSubtype="0" fill="hold" nodeType="withEffect">
                                  <p:stCondLst>
                                    <p:cond delay="0"/>
                                  </p:stCondLst>
                                  <p:childTnLst>
                                    <p:set>
                                      <p:cBhvr>
                                        <p:cTn id="84" dur="1" fill="hold">
                                          <p:stCondLst>
                                            <p:cond delay="0"/>
                                          </p:stCondLst>
                                        </p:cTn>
                                        <p:tgtEl>
                                          <p:spTgt spid="217097"/>
                                        </p:tgtEl>
                                        <p:attrNameLst>
                                          <p:attrName>style.visibility</p:attrName>
                                        </p:attrNameLst>
                                      </p:cBhvr>
                                      <p:to>
                                        <p:strVal val="visible"/>
                                      </p:to>
                                    </p:set>
                                    <p:animEffect transition="in" filter="fade">
                                      <p:cBhvr>
                                        <p:cTn id="85" dur="770" decel="100000"/>
                                        <p:tgtEl>
                                          <p:spTgt spid="217097"/>
                                        </p:tgtEl>
                                      </p:cBhvr>
                                    </p:animEffect>
                                    <p:animScale>
                                      <p:cBhvr>
                                        <p:cTn id="86" dur="770" decel="100000"/>
                                        <p:tgtEl>
                                          <p:spTgt spid="217097"/>
                                        </p:tgtEl>
                                      </p:cBhvr>
                                      <p:from x="10000" y="10000"/>
                                      <p:to x="200000" y="450000"/>
                                    </p:animScale>
                                    <p:animScale>
                                      <p:cBhvr>
                                        <p:cTn id="87" dur="1230" accel="100000" fill="hold">
                                          <p:stCondLst>
                                            <p:cond delay="770"/>
                                          </p:stCondLst>
                                        </p:cTn>
                                        <p:tgtEl>
                                          <p:spTgt spid="217097"/>
                                        </p:tgtEl>
                                      </p:cBhvr>
                                      <p:from x="200000" y="450000"/>
                                      <p:to x="100000" y="100000"/>
                                    </p:animScale>
                                    <p:set>
                                      <p:cBhvr>
                                        <p:cTn id="88" dur="770" fill="hold"/>
                                        <p:tgtEl>
                                          <p:spTgt spid="217097"/>
                                        </p:tgtEl>
                                        <p:attrNameLst>
                                          <p:attrName>ppt_x</p:attrName>
                                        </p:attrNameLst>
                                      </p:cBhvr>
                                      <p:to>
                                        <p:strVal val="(0.5)"/>
                                      </p:to>
                                    </p:set>
                                    <p:anim from="(0.5)" to="(#ppt_x)" calcmode="lin" valueType="num">
                                      <p:cBhvr>
                                        <p:cTn id="89" dur="1230" accel="100000" fill="hold">
                                          <p:stCondLst>
                                            <p:cond delay="770"/>
                                          </p:stCondLst>
                                        </p:cTn>
                                        <p:tgtEl>
                                          <p:spTgt spid="217097"/>
                                        </p:tgtEl>
                                        <p:attrNameLst>
                                          <p:attrName>ppt_x</p:attrName>
                                        </p:attrNameLst>
                                      </p:cBhvr>
                                    </p:anim>
                                    <p:set>
                                      <p:cBhvr>
                                        <p:cTn id="90" dur="770" fill="hold"/>
                                        <p:tgtEl>
                                          <p:spTgt spid="217097"/>
                                        </p:tgtEl>
                                        <p:attrNameLst>
                                          <p:attrName>ppt_y</p:attrName>
                                        </p:attrNameLst>
                                      </p:cBhvr>
                                      <p:to>
                                        <p:strVal val="(#ppt_y+0.4)"/>
                                      </p:to>
                                    </p:set>
                                    <p:anim from="(#ppt_y+0.4)" to="(#ppt_y)" calcmode="lin" valueType="num">
                                      <p:cBhvr>
                                        <p:cTn id="91" dur="1230" accel="100000" fill="hold">
                                          <p:stCondLst>
                                            <p:cond delay="770"/>
                                          </p:stCondLst>
                                        </p:cTn>
                                        <p:tgtEl>
                                          <p:spTgt spid="217097"/>
                                        </p:tgtEl>
                                        <p:attrNameLst>
                                          <p:attrName>ppt_y</p:attrName>
                                        </p:attrNameLst>
                                      </p:cBhvr>
                                    </p:anim>
                                  </p:childTnLst>
                                </p:cTn>
                              </p:par>
                            </p:childTnLst>
                          </p:cTn>
                        </p:par>
                        <p:par>
                          <p:cTn id="92" fill="hold" nodeType="afterGroup">
                            <p:stCondLst>
                              <p:cond delay="46000"/>
                            </p:stCondLst>
                            <p:childTnLst>
                              <p:par>
                                <p:cTn id="93" presetID="10" presetClass="exit" presetSubtype="0" fill="hold" nodeType="afterEffect">
                                  <p:stCondLst>
                                    <p:cond delay="5000"/>
                                  </p:stCondLst>
                                  <p:childTnLst>
                                    <p:animEffect transition="out" filter="fade">
                                      <p:cBhvr>
                                        <p:cTn id="94" dur="2000"/>
                                        <p:tgtEl>
                                          <p:spTgt spid="217097"/>
                                        </p:tgtEl>
                                      </p:cBhvr>
                                    </p:animEffect>
                                    <p:set>
                                      <p:cBhvr>
                                        <p:cTn id="95" dur="1" fill="hold">
                                          <p:stCondLst>
                                            <p:cond delay="1999"/>
                                          </p:stCondLst>
                                        </p:cTn>
                                        <p:tgtEl>
                                          <p:spTgt spid="217097"/>
                                        </p:tgtEl>
                                        <p:attrNameLst>
                                          <p:attrName>style.visibility</p:attrName>
                                        </p:attrNameLst>
                                      </p:cBhvr>
                                      <p:to>
                                        <p:strVal val="hidden"/>
                                      </p:to>
                                    </p:set>
                                  </p:childTnLst>
                                </p:cTn>
                              </p:par>
                              <p:par>
                                <p:cTn id="96" presetID="1" presetClass="exit" presetSubtype="0" fill="hold" grpId="1" nodeType="withEffect">
                                  <p:stCondLst>
                                    <p:cond delay="5000"/>
                                  </p:stCondLst>
                                  <p:iterate type="lt">
                                    <p:tmAbs val="0"/>
                                  </p:iterate>
                                  <p:childTnLst>
                                    <p:set>
                                      <p:cBhvr>
                                        <p:cTn id="97" dur="1" fill="hold">
                                          <p:stCondLst>
                                            <p:cond delay="0"/>
                                          </p:stCondLst>
                                        </p:cTn>
                                        <p:tgtEl>
                                          <p:spTgt spid="217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57000" numSld="6" showWhenStopped="0">
                <p:cTn id="98" fill="hold" display="0">
                  <p:stCondLst>
                    <p:cond delay="indefinite"/>
                  </p:stCondLst>
                  <p:endCondLst>
                    <p:cond evt="onPrev" delay="0">
                      <p:tgtEl>
                        <p:sldTgt/>
                      </p:tgtEl>
                    </p:cond>
                    <p:cond evt="onStopAudio" delay="0">
                      <p:tgtEl>
                        <p:sldTgt/>
                      </p:tgtEl>
                    </p:cond>
                  </p:endCondLst>
                </p:cTn>
                <p:tgtEl>
                  <p:spTgt spid="217095"/>
                </p:tgtEl>
              </p:cMediaNode>
            </p:audio>
          </p:childTnLst>
        </p:cTn>
      </p:par>
    </p:tnLst>
    <p:bldLst>
      <p:bldP spid="217098" grpId="0"/>
      <p:bldP spid="217098" grpId="1"/>
      <p:bldP spid="217090" grpId="0"/>
      <p:bldP spid="217090" grpId="1"/>
      <p:bldP spid="217090" grpId="2"/>
      <p:bldP spid="217091" grpId="0" build="p"/>
      <p:bldP spid="217091" grpId="1" build="p"/>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1006475" y="519448"/>
            <a:ext cx="10363200" cy="1143000"/>
          </a:xfrm>
        </p:spPr>
        <p:txBody>
          <a:bodyPr/>
          <a:lstStyle/>
          <a:p>
            <a:pPr eaLnBrk="1" hangingPunct="1">
              <a:defRPr/>
            </a:pPr>
            <a:r>
              <a:rPr lang="en-US" b="1" baseline="2000" dirty="0">
                <a:effectLst>
                  <a:outerShdw blurRad="38100" dist="38100" dir="2700000" algn="tl">
                    <a:srgbClr val="FFFFFF"/>
                  </a:outerShdw>
                </a:effectLst>
                <a:latin typeface="Times New Roman" pitchFamily="18" charset="0"/>
                <a:cs typeface="Times New Roman" pitchFamily="18" charset="0"/>
              </a:rPr>
              <a:t>É</a:t>
            </a:r>
            <a:r>
              <a:rPr lang="fr-FR" b="1" baseline="2000" dirty="0" err="1">
                <a:effectLst>
                  <a:outerShdw blurRad="38100" dist="38100" dir="2700000" algn="tl">
                    <a:srgbClr val="FFFFFF"/>
                  </a:outerShdw>
                </a:effectLst>
                <a:latin typeface="Times New Roman" pitchFamily="18" charset="0"/>
              </a:rPr>
              <a:t>pilogue</a:t>
            </a:r>
            <a:endParaRPr lang="fr-FR" b="1" baseline="2000" dirty="0">
              <a:effectLst>
                <a:outerShdw blurRad="38100" dist="38100" dir="2700000" algn="tl">
                  <a:srgbClr val="FFFFFF"/>
                </a:outerShdw>
              </a:effectLst>
              <a:latin typeface="Times New Roman" pitchFamily="18" charset="0"/>
            </a:endParaRPr>
          </a:p>
        </p:txBody>
      </p:sp>
      <p:sp>
        <p:nvSpPr>
          <p:cNvPr id="219139" name="Rectangle 3"/>
          <p:cNvSpPr>
            <a:spLocks noGrp="1" noChangeArrowheads="1"/>
          </p:cNvSpPr>
          <p:nvPr>
            <p:ph type="body" sz="half" idx="1"/>
          </p:nvPr>
        </p:nvSpPr>
        <p:spPr>
          <a:xfrm>
            <a:off x="1056068" y="1981200"/>
            <a:ext cx="10032642" cy="4114800"/>
          </a:xfrm>
        </p:spPr>
        <p:txBody>
          <a:bodyPr/>
          <a:lstStyle/>
          <a:p>
            <a:pPr eaLnBrk="1" hangingPunct="1">
              <a:buFont typeface="Wingdings" pitchFamily="2" charset="2"/>
              <a:buNone/>
            </a:pPr>
            <a:endParaRPr lang="fr-FR" sz="2000" b="1" dirty="0">
              <a:latin typeface="Times New Roman" pitchFamily="18" charset="0"/>
            </a:endParaRPr>
          </a:p>
          <a:p>
            <a:pPr eaLnBrk="1" hangingPunct="1"/>
            <a:r>
              <a:rPr lang="fr-FR" sz="2800" dirty="0">
                <a:latin typeface="Times New Roman" pitchFamily="18" charset="0"/>
              </a:rPr>
              <a:t>Les prochaines élections municipales auront lieu en novembre et décembre 1919</a:t>
            </a:r>
          </a:p>
          <a:p>
            <a:pPr eaLnBrk="1" hangingPunct="1">
              <a:buFont typeface="Wingdings" pitchFamily="2" charset="2"/>
              <a:buNone/>
            </a:pPr>
            <a:endParaRPr lang="fr-FR" sz="2800" dirty="0">
              <a:latin typeface="Times New Roman" pitchFamily="18" charset="0"/>
            </a:endParaRPr>
          </a:p>
          <a:p>
            <a:pPr eaLnBrk="1" hangingPunct="1"/>
            <a:r>
              <a:rPr lang="fr-FR" sz="2800" dirty="0">
                <a:latin typeface="Times New Roman" pitchFamily="18" charset="0"/>
              </a:rPr>
              <a:t>Le monument aux Morts de la commune sera érigé en 1923</a:t>
            </a:r>
          </a:p>
          <a:p>
            <a:pPr eaLnBrk="1" hangingPunct="1">
              <a:buFont typeface="Wingdings" pitchFamily="2" charset="2"/>
              <a:buNone/>
            </a:pPr>
            <a:endParaRPr lang="fr-FR" sz="2400" dirty="0">
              <a:latin typeface="Times New Roman" pitchFamily="18" charset="0"/>
            </a:endParaRPr>
          </a:p>
        </p:txBody>
      </p:sp>
      <p:sp>
        <p:nvSpPr>
          <p:cNvPr id="62468"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1833277913"/>
      </p:ext>
    </p:extLst>
  </p:cSld>
  <p:clrMapOvr>
    <a:masterClrMapping/>
  </p:clrMapOvr>
  <p:transition advClick="0" advTm="15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19138"/>
                                        </p:tgtEl>
                                        <p:attrNameLst>
                                          <p:attrName>style.visibility</p:attrName>
                                        </p:attrNameLst>
                                      </p:cBhvr>
                                      <p:to>
                                        <p:strVal val="visible"/>
                                      </p:to>
                                    </p:set>
                                    <p:animEffect transition="in" filter="circle(in)">
                                      <p:cBhvr>
                                        <p:cTn id="7" dur="2000"/>
                                        <p:tgtEl>
                                          <p:spTgt spid="219138"/>
                                        </p:tgtEl>
                                      </p:cBhvr>
                                    </p:animEffect>
                                  </p:childTnLst>
                                </p:cTn>
                              </p:par>
                              <p:par>
                                <p:cTn id="8" presetID="2" presetClass="entr" presetSubtype="2" decel="50000" fill="hold" grpId="0" nodeType="withEffect">
                                  <p:stCondLst>
                                    <p:cond delay="0"/>
                                  </p:stCondLst>
                                  <p:iterate type="wd">
                                    <p:tmPct val="10000"/>
                                  </p:iterate>
                                  <p:childTnLst>
                                    <p:set>
                                      <p:cBhvr>
                                        <p:cTn id="9" dur="1" fill="hold">
                                          <p:stCondLst>
                                            <p:cond delay="0"/>
                                          </p:stCondLst>
                                        </p:cTn>
                                        <p:tgtEl>
                                          <p:spTgt spid="219139">
                                            <p:txEl>
                                              <p:pRg st="1" end="1"/>
                                            </p:txEl>
                                          </p:spTgt>
                                        </p:tgtEl>
                                        <p:attrNameLst>
                                          <p:attrName>style.visibility</p:attrName>
                                        </p:attrNameLst>
                                      </p:cBhvr>
                                      <p:to>
                                        <p:strVal val="visible"/>
                                      </p:to>
                                    </p:set>
                                    <p:anim calcmode="lin" valueType="num">
                                      <p:cBhvr additive="base">
                                        <p:cTn id="10" dur="2000" fill="hold"/>
                                        <p:tgtEl>
                                          <p:spTgt spid="219139">
                                            <p:txEl>
                                              <p:pRg st="1" end="1"/>
                                            </p:txEl>
                                          </p:spTgt>
                                        </p:tgtEl>
                                        <p:attrNameLst>
                                          <p:attrName>ppt_x</p:attrName>
                                        </p:attrNameLst>
                                      </p:cBhvr>
                                      <p:tavLst>
                                        <p:tav tm="0">
                                          <p:val>
                                            <p:strVal val="1+#ppt_w/2"/>
                                          </p:val>
                                        </p:tav>
                                        <p:tav tm="100000">
                                          <p:val>
                                            <p:strVal val="#ppt_x"/>
                                          </p:val>
                                        </p:tav>
                                      </p:tavLst>
                                    </p:anim>
                                    <p:anim calcmode="lin" valueType="num">
                                      <p:cBhvr additive="base">
                                        <p:cTn id="11" dur="2000" fill="hold"/>
                                        <p:tgtEl>
                                          <p:spTgt spid="219139">
                                            <p:txEl>
                                              <p:pRg st="1" end="1"/>
                                            </p:txEl>
                                          </p:spTgt>
                                        </p:tgtEl>
                                        <p:attrNameLst>
                                          <p:attrName>ppt_y</p:attrName>
                                        </p:attrNameLst>
                                      </p:cBhvr>
                                      <p:tavLst>
                                        <p:tav tm="0">
                                          <p:val>
                                            <p:strVal val="#ppt_y"/>
                                          </p:val>
                                        </p:tav>
                                        <p:tav tm="100000">
                                          <p:val>
                                            <p:strVal val="#ppt_y"/>
                                          </p:val>
                                        </p:tav>
                                      </p:tavLst>
                                    </p:anim>
                                  </p:childTnLst>
                                </p:cTn>
                              </p:par>
                              <p:par>
                                <p:cTn id="12" presetID="2" presetClass="entr" presetSubtype="2" decel="50000" fill="hold" grpId="0" nodeType="withEffect">
                                  <p:stCondLst>
                                    <p:cond delay="0"/>
                                  </p:stCondLst>
                                  <p:iterate type="wd">
                                    <p:tmPct val="10000"/>
                                  </p:iterate>
                                  <p:childTnLst>
                                    <p:set>
                                      <p:cBhvr>
                                        <p:cTn id="13" dur="1" fill="hold">
                                          <p:stCondLst>
                                            <p:cond delay="0"/>
                                          </p:stCondLst>
                                        </p:cTn>
                                        <p:tgtEl>
                                          <p:spTgt spid="219139">
                                            <p:txEl>
                                              <p:pRg st="3" end="3"/>
                                            </p:txEl>
                                          </p:spTgt>
                                        </p:tgtEl>
                                        <p:attrNameLst>
                                          <p:attrName>style.visibility</p:attrName>
                                        </p:attrNameLst>
                                      </p:cBhvr>
                                      <p:to>
                                        <p:strVal val="visible"/>
                                      </p:to>
                                    </p:set>
                                    <p:anim calcmode="lin" valueType="num">
                                      <p:cBhvr additive="base">
                                        <p:cTn id="14" dur="2000" fill="hold"/>
                                        <p:tgtEl>
                                          <p:spTgt spid="219139">
                                            <p:txEl>
                                              <p:pRg st="3" end="3"/>
                                            </p:txEl>
                                          </p:spTgt>
                                        </p:tgtEl>
                                        <p:attrNameLst>
                                          <p:attrName>ppt_x</p:attrName>
                                        </p:attrNameLst>
                                      </p:cBhvr>
                                      <p:tavLst>
                                        <p:tav tm="0">
                                          <p:val>
                                            <p:strVal val="1+#ppt_w/2"/>
                                          </p:val>
                                        </p:tav>
                                        <p:tav tm="100000">
                                          <p:val>
                                            <p:strVal val="#ppt_x"/>
                                          </p:val>
                                        </p:tav>
                                      </p:tavLst>
                                    </p:anim>
                                    <p:anim calcmode="lin" valueType="num">
                                      <p:cBhvr additive="base">
                                        <p:cTn id="15" dur="2000" fill="hold"/>
                                        <p:tgtEl>
                                          <p:spTgt spid="2191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8" grpId="0"/>
      <p:bldP spid="219139"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914400" y="390659"/>
            <a:ext cx="10363200" cy="1143000"/>
          </a:xfrm>
        </p:spPr>
        <p:txBody>
          <a:bodyPr/>
          <a:lstStyle/>
          <a:p>
            <a:pPr eaLnBrk="1" hangingPunct="1">
              <a:defRPr/>
            </a:pPr>
            <a:r>
              <a:rPr lang="fr-FR" sz="6000" b="1" baseline="2000" dirty="0">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Times New Roman" pitchFamily="18" charset="0"/>
              </a:rPr>
              <a:t>1919</a:t>
            </a:r>
            <a:br>
              <a:rPr lang="fr-FR" sz="6000" b="1" baseline="2000" dirty="0">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Times New Roman" pitchFamily="18" charset="0"/>
              </a:rPr>
            </a:br>
            <a:r>
              <a:rPr lang="fr-FR" sz="4000" b="1" baseline="2000" dirty="0">
                <a:effectLst>
                  <a:outerShdw blurRad="38100" dist="38100" dir="2700000" algn="tl">
                    <a:srgbClr val="FFFFFF"/>
                  </a:outerShdw>
                </a:effectLst>
                <a:latin typeface="Times New Roman" pitchFamily="18" charset="0"/>
              </a:rPr>
              <a:t>10 décembre 1919</a:t>
            </a:r>
          </a:p>
        </p:txBody>
      </p:sp>
      <p:sp>
        <p:nvSpPr>
          <p:cNvPr id="215043" name="Rectangle 3"/>
          <p:cNvSpPr>
            <a:spLocks noGrp="1" noChangeArrowheads="1"/>
          </p:cNvSpPr>
          <p:nvPr>
            <p:ph type="body" sz="half" idx="1"/>
          </p:nvPr>
        </p:nvSpPr>
        <p:spPr>
          <a:xfrm>
            <a:off x="1081825" y="1981200"/>
            <a:ext cx="10534919" cy="4114800"/>
          </a:xfrm>
        </p:spPr>
        <p:txBody>
          <a:bodyPr>
            <a:normAutofit fontScale="92500" lnSpcReduction="20000"/>
          </a:bodyPr>
          <a:lstStyle/>
          <a:p>
            <a:pPr eaLnBrk="1" hangingPunct="1"/>
            <a:r>
              <a:rPr lang="fr-FR" sz="2800" dirty="0">
                <a:latin typeface="Times New Roman" pitchFamily="18" charset="0"/>
              </a:rPr>
              <a:t>Installation du Conseil Municipal suite aux élections du 30 novembre et 7 décembre 1919</a:t>
            </a:r>
          </a:p>
          <a:p>
            <a:pPr eaLnBrk="1" hangingPunct="1">
              <a:buFont typeface="Wingdings" pitchFamily="2" charset="2"/>
              <a:buNone/>
            </a:pPr>
            <a:endParaRPr lang="fr-FR" sz="1100" dirty="0">
              <a:latin typeface="Times New Roman" pitchFamily="18" charset="0"/>
            </a:endParaRPr>
          </a:p>
          <a:p>
            <a:pPr eaLnBrk="1" hangingPunct="1"/>
            <a:r>
              <a:rPr lang="fr-FR" sz="2800" dirty="0">
                <a:latin typeface="Times New Roman" pitchFamily="18" charset="0"/>
              </a:rPr>
              <a:t>Les conseillers municipaux : AUJOL Antoine, </a:t>
            </a:r>
            <a:r>
              <a:rPr lang="fr-FR" sz="2800" b="1" dirty="0">
                <a:latin typeface="Times New Roman" pitchFamily="18" charset="0"/>
              </a:rPr>
              <a:t>BERTIN Jean</a:t>
            </a:r>
            <a:r>
              <a:rPr lang="fr-FR" sz="2800" dirty="0">
                <a:latin typeface="Times New Roman" pitchFamily="18" charset="0"/>
              </a:rPr>
              <a:t>, DUFOUR Jean, FADAT Julien, FRAYSSE Joseph, LEYRIS Jean, LEYRIS Jean Baptiste, MATHOU Pierre, MURAT Jean, MURAT Pierre et VERDIER Louis</a:t>
            </a:r>
          </a:p>
          <a:p>
            <a:pPr eaLnBrk="1" hangingPunct="1">
              <a:buFont typeface="Wingdings" pitchFamily="2" charset="2"/>
              <a:buNone/>
            </a:pPr>
            <a:endParaRPr lang="fr-FR" sz="1100" dirty="0">
              <a:latin typeface="Times New Roman" pitchFamily="18" charset="0"/>
            </a:endParaRPr>
          </a:p>
          <a:p>
            <a:pPr eaLnBrk="1" hangingPunct="1"/>
            <a:r>
              <a:rPr lang="fr-FR" sz="2800" dirty="0">
                <a:latin typeface="Times New Roman" pitchFamily="18" charset="0"/>
              </a:rPr>
              <a:t>Maire: MURAT Jean</a:t>
            </a:r>
          </a:p>
          <a:p>
            <a:pPr eaLnBrk="1" hangingPunct="1">
              <a:buFont typeface="Wingdings" pitchFamily="2" charset="2"/>
              <a:buNone/>
            </a:pPr>
            <a:endParaRPr lang="fr-FR" sz="1100" dirty="0">
              <a:latin typeface="Times New Roman" pitchFamily="18" charset="0"/>
            </a:endParaRPr>
          </a:p>
          <a:p>
            <a:pPr eaLnBrk="1" hangingPunct="1"/>
            <a:r>
              <a:rPr lang="fr-FR" sz="2800" dirty="0">
                <a:latin typeface="Times New Roman" pitchFamily="18" charset="0"/>
              </a:rPr>
              <a:t>Adjoint : MATHOU Pierre Louis</a:t>
            </a:r>
          </a:p>
        </p:txBody>
      </p:sp>
      <p:sp>
        <p:nvSpPr>
          <p:cNvPr id="63492"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Tree>
    <p:extLst>
      <p:ext uri="{BB962C8B-B14F-4D97-AF65-F5344CB8AC3E}">
        <p14:creationId xmlns:p14="http://schemas.microsoft.com/office/powerpoint/2010/main" val="443571472"/>
      </p:ext>
    </p:extLst>
  </p:cSld>
  <p:clrMapOvr>
    <a:masterClrMapping/>
  </p:clrMapOvr>
  <p:transition advClick="0" advTm="24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215042"/>
                                        </p:tgtEl>
                                        <p:attrNameLst>
                                          <p:attrName>style.visibility</p:attrName>
                                        </p:attrNameLst>
                                      </p:cBhvr>
                                      <p:to>
                                        <p:strVal val="visible"/>
                                      </p:to>
                                    </p:set>
                                    <p:animEffect transition="in" filter="fade">
                                      <p:cBhvr>
                                        <p:cTn id="7" dur="1000"/>
                                        <p:tgtEl>
                                          <p:spTgt spid="215042"/>
                                        </p:tgtEl>
                                      </p:cBhvr>
                                    </p:animEffect>
                                    <p:anim calcmode="lin" valueType="num">
                                      <p:cBhvr>
                                        <p:cTn id="8" dur="1000" fill="hold"/>
                                        <p:tgtEl>
                                          <p:spTgt spid="215042"/>
                                        </p:tgtEl>
                                        <p:attrNameLst>
                                          <p:attrName>ppt_x</p:attrName>
                                        </p:attrNameLst>
                                      </p:cBhvr>
                                      <p:tavLst>
                                        <p:tav tm="0">
                                          <p:val>
                                            <p:strVal val="#ppt_x-.1"/>
                                          </p:val>
                                        </p:tav>
                                        <p:tav tm="100000">
                                          <p:val>
                                            <p:strVal val="#ppt_x"/>
                                          </p:val>
                                        </p:tav>
                                      </p:tavLst>
                                    </p:anim>
                                    <p:anim calcmode="lin" valueType="num">
                                      <p:cBhvr>
                                        <p:cTn id="9" dur="1000" fill="hold"/>
                                        <p:tgtEl>
                                          <p:spTgt spid="215042"/>
                                        </p:tgtEl>
                                        <p:attrNameLst>
                                          <p:attrName>ppt_y</p:attrName>
                                        </p:attrNameLst>
                                      </p:cBhvr>
                                      <p:tavLst>
                                        <p:tav tm="0">
                                          <p:val>
                                            <p:strVal val="#ppt_y"/>
                                          </p:val>
                                        </p:tav>
                                        <p:tav tm="100000">
                                          <p:val>
                                            <p:strVal val="#ppt_y"/>
                                          </p:val>
                                        </p:tav>
                                      </p:tavLst>
                                    </p:anim>
                                  </p:childTnLst>
                                </p:cTn>
                              </p:par>
                              <p:par>
                                <p:cTn id="10" presetID="53" presetClass="entr" presetSubtype="0" fill="hold" grpId="0" nodeType="withEffect">
                                  <p:stCondLst>
                                    <p:cond delay="0"/>
                                  </p:stCondLst>
                                  <p:childTnLst>
                                    <p:set>
                                      <p:cBhvr>
                                        <p:cTn id="11" dur="1" fill="hold">
                                          <p:stCondLst>
                                            <p:cond delay="0"/>
                                          </p:stCondLst>
                                        </p:cTn>
                                        <p:tgtEl>
                                          <p:spTgt spid="215043">
                                            <p:txEl>
                                              <p:pRg st="0" end="0"/>
                                            </p:txEl>
                                          </p:spTgt>
                                        </p:tgtEl>
                                        <p:attrNameLst>
                                          <p:attrName>style.visibility</p:attrName>
                                        </p:attrNameLst>
                                      </p:cBhvr>
                                      <p:to>
                                        <p:strVal val="visible"/>
                                      </p:to>
                                    </p:set>
                                    <p:anim calcmode="lin" valueType="num">
                                      <p:cBhvr>
                                        <p:cTn id="12" dur="2000" fill="hold"/>
                                        <p:tgtEl>
                                          <p:spTgt spid="21504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21504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215043">
                                            <p:txEl>
                                              <p:pRg st="0" end="0"/>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215043">
                                            <p:txEl>
                                              <p:pRg st="2" end="2"/>
                                            </p:txEl>
                                          </p:spTgt>
                                        </p:tgtEl>
                                        <p:attrNameLst>
                                          <p:attrName>style.visibility</p:attrName>
                                        </p:attrNameLst>
                                      </p:cBhvr>
                                      <p:to>
                                        <p:strVal val="visible"/>
                                      </p:to>
                                    </p:set>
                                    <p:anim calcmode="lin" valueType="num">
                                      <p:cBhvr>
                                        <p:cTn id="17" dur="2000" fill="hold"/>
                                        <p:tgtEl>
                                          <p:spTgt spid="215043">
                                            <p:txEl>
                                              <p:pRg st="2" end="2"/>
                                            </p:txEl>
                                          </p:spTgt>
                                        </p:tgtEl>
                                        <p:attrNameLst>
                                          <p:attrName>ppt_w</p:attrName>
                                        </p:attrNameLst>
                                      </p:cBhvr>
                                      <p:tavLst>
                                        <p:tav tm="0">
                                          <p:val>
                                            <p:fltVal val="0"/>
                                          </p:val>
                                        </p:tav>
                                        <p:tav tm="100000">
                                          <p:val>
                                            <p:strVal val="#ppt_w"/>
                                          </p:val>
                                        </p:tav>
                                      </p:tavLst>
                                    </p:anim>
                                    <p:anim calcmode="lin" valueType="num">
                                      <p:cBhvr>
                                        <p:cTn id="18" dur="2000" fill="hold"/>
                                        <p:tgtEl>
                                          <p:spTgt spid="215043">
                                            <p:txEl>
                                              <p:pRg st="2" end="2"/>
                                            </p:txEl>
                                          </p:spTgt>
                                        </p:tgtEl>
                                        <p:attrNameLst>
                                          <p:attrName>ppt_h</p:attrName>
                                        </p:attrNameLst>
                                      </p:cBhvr>
                                      <p:tavLst>
                                        <p:tav tm="0">
                                          <p:val>
                                            <p:fltVal val="0"/>
                                          </p:val>
                                        </p:tav>
                                        <p:tav tm="100000">
                                          <p:val>
                                            <p:strVal val="#ppt_h"/>
                                          </p:val>
                                        </p:tav>
                                      </p:tavLst>
                                    </p:anim>
                                    <p:animEffect transition="in" filter="fade">
                                      <p:cBhvr>
                                        <p:cTn id="19" dur="2000"/>
                                        <p:tgtEl>
                                          <p:spTgt spid="215043">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215043">
                                            <p:txEl>
                                              <p:pRg st="4" end="4"/>
                                            </p:txEl>
                                          </p:spTgt>
                                        </p:tgtEl>
                                        <p:attrNameLst>
                                          <p:attrName>style.visibility</p:attrName>
                                        </p:attrNameLst>
                                      </p:cBhvr>
                                      <p:to>
                                        <p:strVal val="visible"/>
                                      </p:to>
                                    </p:set>
                                    <p:anim calcmode="lin" valueType="num">
                                      <p:cBhvr>
                                        <p:cTn id="22" dur="2000" fill="hold"/>
                                        <p:tgtEl>
                                          <p:spTgt spid="215043">
                                            <p:txEl>
                                              <p:pRg st="4" end="4"/>
                                            </p:txEl>
                                          </p:spTgt>
                                        </p:tgtEl>
                                        <p:attrNameLst>
                                          <p:attrName>ppt_w</p:attrName>
                                        </p:attrNameLst>
                                      </p:cBhvr>
                                      <p:tavLst>
                                        <p:tav tm="0">
                                          <p:val>
                                            <p:fltVal val="0"/>
                                          </p:val>
                                        </p:tav>
                                        <p:tav tm="100000">
                                          <p:val>
                                            <p:strVal val="#ppt_w"/>
                                          </p:val>
                                        </p:tav>
                                      </p:tavLst>
                                    </p:anim>
                                    <p:anim calcmode="lin" valueType="num">
                                      <p:cBhvr>
                                        <p:cTn id="23" dur="2000" fill="hold"/>
                                        <p:tgtEl>
                                          <p:spTgt spid="215043">
                                            <p:txEl>
                                              <p:pRg st="4" end="4"/>
                                            </p:txEl>
                                          </p:spTgt>
                                        </p:tgtEl>
                                        <p:attrNameLst>
                                          <p:attrName>ppt_h</p:attrName>
                                        </p:attrNameLst>
                                      </p:cBhvr>
                                      <p:tavLst>
                                        <p:tav tm="0">
                                          <p:val>
                                            <p:fltVal val="0"/>
                                          </p:val>
                                        </p:tav>
                                        <p:tav tm="100000">
                                          <p:val>
                                            <p:strVal val="#ppt_h"/>
                                          </p:val>
                                        </p:tav>
                                      </p:tavLst>
                                    </p:anim>
                                    <p:animEffect transition="in" filter="fade">
                                      <p:cBhvr>
                                        <p:cTn id="24" dur="2000"/>
                                        <p:tgtEl>
                                          <p:spTgt spid="215043">
                                            <p:txEl>
                                              <p:pRg st="4" end="4"/>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215043">
                                            <p:txEl>
                                              <p:pRg st="6" end="6"/>
                                            </p:txEl>
                                          </p:spTgt>
                                        </p:tgtEl>
                                        <p:attrNameLst>
                                          <p:attrName>style.visibility</p:attrName>
                                        </p:attrNameLst>
                                      </p:cBhvr>
                                      <p:to>
                                        <p:strVal val="visible"/>
                                      </p:to>
                                    </p:set>
                                    <p:anim calcmode="lin" valueType="num">
                                      <p:cBhvr>
                                        <p:cTn id="27" dur="2000" fill="hold"/>
                                        <p:tgtEl>
                                          <p:spTgt spid="215043">
                                            <p:txEl>
                                              <p:pRg st="6" end="6"/>
                                            </p:txEl>
                                          </p:spTgt>
                                        </p:tgtEl>
                                        <p:attrNameLst>
                                          <p:attrName>ppt_w</p:attrName>
                                        </p:attrNameLst>
                                      </p:cBhvr>
                                      <p:tavLst>
                                        <p:tav tm="0">
                                          <p:val>
                                            <p:fltVal val="0"/>
                                          </p:val>
                                        </p:tav>
                                        <p:tav tm="100000">
                                          <p:val>
                                            <p:strVal val="#ppt_w"/>
                                          </p:val>
                                        </p:tav>
                                      </p:tavLst>
                                    </p:anim>
                                    <p:anim calcmode="lin" valueType="num">
                                      <p:cBhvr>
                                        <p:cTn id="28" dur="2000" fill="hold"/>
                                        <p:tgtEl>
                                          <p:spTgt spid="215043">
                                            <p:txEl>
                                              <p:pRg st="6" end="6"/>
                                            </p:txEl>
                                          </p:spTgt>
                                        </p:tgtEl>
                                        <p:attrNameLst>
                                          <p:attrName>ppt_h</p:attrName>
                                        </p:attrNameLst>
                                      </p:cBhvr>
                                      <p:tavLst>
                                        <p:tav tm="0">
                                          <p:val>
                                            <p:fltVal val="0"/>
                                          </p:val>
                                        </p:tav>
                                        <p:tav tm="100000">
                                          <p:val>
                                            <p:strVal val="#ppt_h"/>
                                          </p:val>
                                        </p:tav>
                                      </p:tavLst>
                                    </p:anim>
                                    <p:animEffect transition="in" filter="fade">
                                      <p:cBhvr>
                                        <p:cTn id="29" dur="2000"/>
                                        <p:tgtEl>
                                          <p:spTgt spid="2150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2" grpId="0"/>
      <p:bldP spid="215043"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1017432" y="190500"/>
            <a:ext cx="10363200" cy="1143000"/>
          </a:xfrm>
        </p:spPr>
        <p:txBody>
          <a:bodyPr/>
          <a:lstStyle/>
          <a:p>
            <a:pPr eaLnBrk="1" hangingPunct="1">
              <a:defRPr/>
            </a:pPr>
            <a:r>
              <a:rPr lang="fr-FR" sz="4000" b="1" baseline="2000" dirty="0">
                <a:effectLst>
                  <a:outerShdw blurRad="38100" dist="38100" dir="2700000" algn="tl">
                    <a:srgbClr val="FFFFFF"/>
                  </a:outerShdw>
                </a:effectLst>
                <a:latin typeface="Times New Roman" pitchFamily="18" charset="0"/>
              </a:rPr>
              <a:t>11 mars 1923</a:t>
            </a:r>
          </a:p>
        </p:txBody>
      </p:sp>
      <p:sp>
        <p:nvSpPr>
          <p:cNvPr id="216067" name="Rectangle 3"/>
          <p:cNvSpPr>
            <a:spLocks noGrp="1" noChangeArrowheads="1"/>
          </p:cNvSpPr>
          <p:nvPr>
            <p:ph type="body" sz="half" idx="1"/>
          </p:nvPr>
        </p:nvSpPr>
        <p:spPr>
          <a:xfrm>
            <a:off x="1017432" y="1333500"/>
            <a:ext cx="11022168" cy="4114800"/>
          </a:xfrm>
        </p:spPr>
        <p:txBody>
          <a:bodyPr>
            <a:normAutofit/>
          </a:bodyPr>
          <a:lstStyle/>
          <a:p>
            <a:pPr eaLnBrk="1" hangingPunct="1"/>
            <a:r>
              <a:rPr lang="fr-FR" sz="2800" dirty="0">
                <a:latin typeface="Times New Roman" pitchFamily="18" charset="0"/>
              </a:rPr>
              <a:t>Sous la présidence de M. MURAT Jean maire</a:t>
            </a:r>
          </a:p>
          <a:p>
            <a:pPr eaLnBrk="1" hangingPunct="1">
              <a:buFont typeface="Wingdings" pitchFamily="2" charset="2"/>
              <a:buNone/>
            </a:pPr>
            <a:endParaRPr lang="fr-FR" sz="1100" dirty="0">
              <a:latin typeface="Times New Roman" pitchFamily="18" charset="0"/>
            </a:endParaRPr>
          </a:p>
          <a:p>
            <a:pPr eaLnBrk="1" hangingPunct="1"/>
            <a:r>
              <a:rPr lang="fr-FR" sz="2800" dirty="0">
                <a:latin typeface="Times New Roman" pitchFamily="18" charset="0"/>
              </a:rPr>
              <a:t>Examen du  projet et du devis du monument aux Morts</a:t>
            </a:r>
          </a:p>
          <a:p>
            <a:pPr lvl="1" eaLnBrk="1" hangingPunct="1">
              <a:buClr>
                <a:schemeClr val="hlink"/>
              </a:buClr>
            </a:pPr>
            <a:r>
              <a:rPr lang="fr-FR" dirty="0">
                <a:latin typeface="Times New Roman" pitchFamily="18" charset="0"/>
              </a:rPr>
              <a:t>Devis de 4230 F (soit 3 815 €)</a:t>
            </a:r>
          </a:p>
          <a:p>
            <a:pPr lvl="1" eaLnBrk="1" hangingPunct="1">
              <a:buClr>
                <a:schemeClr val="hlink"/>
              </a:buClr>
            </a:pPr>
            <a:r>
              <a:rPr lang="fr-FR" dirty="0">
                <a:latin typeface="Times New Roman" pitchFamily="18" charset="0"/>
              </a:rPr>
              <a:t>Vote de la somme de 3500 F (soit 3 157 €)</a:t>
            </a:r>
          </a:p>
          <a:p>
            <a:pPr lvl="1" eaLnBrk="1" hangingPunct="1">
              <a:buClr>
                <a:schemeClr val="hlink"/>
              </a:buClr>
            </a:pPr>
            <a:r>
              <a:rPr lang="fr-FR" dirty="0">
                <a:latin typeface="Times New Roman" pitchFamily="18" charset="0"/>
              </a:rPr>
              <a:t>Souscription publique de 1000 F (soit 902 €) </a:t>
            </a:r>
          </a:p>
          <a:p>
            <a:pPr lvl="1" eaLnBrk="1" hangingPunct="1">
              <a:buClr>
                <a:schemeClr val="hlink"/>
              </a:buClr>
            </a:pPr>
            <a:r>
              <a:rPr lang="fr-FR" dirty="0">
                <a:latin typeface="Times New Roman" pitchFamily="18" charset="0"/>
              </a:rPr>
              <a:t>Pour assurer la prompte réalisation du dit monument, le Conseil demande à M. le Préfet de bien vouloir autoriser M. le Maire à traiter de gré à gré avec l’entrepreneur </a:t>
            </a:r>
            <a:r>
              <a:rPr lang="fr-FR" b="1" dirty="0">
                <a:latin typeface="Times New Roman" pitchFamily="18" charset="0"/>
              </a:rPr>
              <a:t>M. VERDIER </a:t>
            </a:r>
            <a:r>
              <a:rPr lang="fr-FR" dirty="0">
                <a:latin typeface="Times New Roman" pitchFamily="18" charset="0"/>
              </a:rPr>
              <a:t>de CHANTEIX</a:t>
            </a:r>
          </a:p>
          <a:p>
            <a:pPr lvl="1" eaLnBrk="1" hangingPunct="1">
              <a:buClr>
                <a:schemeClr val="hlink"/>
              </a:buClr>
            </a:pPr>
            <a:r>
              <a:rPr lang="fr-FR" dirty="0">
                <a:latin typeface="Times New Roman" pitchFamily="18" charset="0"/>
              </a:rPr>
              <a:t>Le Préfet donne son accord le 23 mai 1923</a:t>
            </a:r>
          </a:p>
        </p:txBody>
      </p:sp>
      <p:sp>
        <p:nvSpPr>
          <p:cNvPr id="64516" name="Rectangle 4"/>
          <p:cNvSpPr>
            <a:spLocks noChangeArrowheads="1"/>
          </p:cNvSpPr>
          <p:nvPr/>
        </p:nvSpPr>
        <p:spPr bwMode="auto">
          <a:xfrm>
            <a:off x="6003925"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fr-FR" sz="2400">
              <a:solidFill>
                <a:srgbClr val="333333"/>
              </a:solidFill>
            </a:endParaRPr>
          </a:p>
        </p:txBody>
      </p:sp>
      <p:sp>
        <p:nvSpPr>
          <p:cNvPr id="216070" name="Text Box 6"/>
          <p:cNvSpPr txBox="1">
            <a:spLocks noChangeArrowheads="1"/>
          </p:cNvSpPr>
          <p:nvPr/>
        </p:nvSpPr>
        <p:spPr bwMode="auto">
          <a:xfrm>
            <a:off x="1297412" y="6096000"/>
            <a:ext cx="95971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eaLnBrk="1" fontAlgn="base" hangingPunct="1">
              <a:spcBef>
                <a:spcPct val="0"/>
              </a:spcBef>
              <a:spcAft>
                <a:spcPct val="0"/>
              </a:spcAft>
            </a:pPr>
            <a:r>
              <a:rPr lang="fr-FR" sz="2800" i="1" dirty="0">
                <a:solidFill>
                  <a:srgbClr val="333333"/>
                </a:solidFill>
              </a:rPr>
              <a:t>En 1923 le franc a perdu 70 % de sa valeur par rapport à 1914</a:t>
            </a:r>
          </a:p>
        </p:txBody>
      </p:sp>
    </p:spTree>
    <p:extLst>
      <p:ext uri="{BB962C8B-B14F-4D97-AF65-F5344CB8AC3E}">
        <p14:creationId xmlns:p14="http://schemas.microsoft.com/office/powerpoint/2010/main" val="3558602047"/>
      </p:ext>
    </p:extLst>
  </p:cSld>
  <p:clrMapOvr>
    <a:masterClrMapping/>
  </p:clrMapOvr>
  <p:transition advClick="0" advTm="23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16066"/>
                                        </p:tgtEl>
                                        <p:attrNameLst>
                                          <p:attrName>style.visibility</p:attrName>
                                        </p:attrNameLst>
                                      </p:cBhvr>
                                      <p:to>
                                        <p:strVal val="visible"/>
                                      </p:to>
                                    </p:set>
                                    <p:animEffect transition="in" filter="circle(in)">
                                      <p:cBhvr>
                                        <p:cTn id="7" dur="2000"/>
                                        <p:tgtEl>
                                          <p:spTgt spid="216066"/>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216067">
                                            <p:txEl>
                                              <p:pRg st="0" end="0"/>
                                            </p:txEl>
                                          </p:spTgt>
                                        </p:tgtEl>
                                        <p:attrNameLst>
                                          <p:attrName>style.visibility</p:attrName>
                                        </p:attrNameLst>
                                      </p:cBhvr>
                                      <p:to>
                                        <p:strVal val="visible"/>
                                      </p:to>
                                    </p:set>
                                    <p:anim calcmode="lin" valueType="num">
                                      <p:cBhvr>
                                        <p:cTn id="10" dur="3000" fill="hold"/>
                                        <p:tgtEl>
                                          <p:spTgt spid="216067">
                                            <p:txEl>
                                              <p:pRg st="0" end="0"/>
                                            </p:txEl>
                                          </p:spTgt>
                                        </p:tgtEl>
                                        <p:attrNameLst>
                                          <p:attrName>ppt_w</p:attrName>
                                        </p:attrNameLst>
                                      </p:cBhvr>
                                      <p:tavLst>
                                        <p:tav tm="0">
                                          <p:val>
                                            <p:fltVal val="0"/>
                                          </p:val>
                                        </p:tav>
                                        <p:tav tm="100000">
                                          <p:val>
                                            <p:strVal val="#ppt_w"/>
                                          </p:val>
                                        </p:tav>
                                      </p:tavLst>
                                    </p:anim>
                                    <p:anim calcmode="lin" valueType="num">
                                      <p:cBhvr>
                                        <p:cTn id="11" dur="3000" fill="hold"/>
                                        <p:tgtEl>
                                          <p:spTgt spid="216067">
                                            <p:txEl>
                                              <p:pRg st="0" end="0"/>
                                            </p:txEl>
                                          </p:spTgt>
                                        </p:tgtEl>
                                        <p:attrNameLst>
                                          <p:attrName>ppt_h</p:attrName>
                                        </p:attrNameLst>
                                      </p:cBhvr>
                                      <p:tavLst>
                                        <p:tav tm="0">
                                          <p:val>
                                            <p:fltVal val="0"/>
                                          </p:val>
                                        </p:tav>
                                        <p:tav tm="100000">
                                          <p:val>
                                            <p:strVal val="#ppt_h"/>
                                          </p:val>
                                        </p:tav>
                                      </p:tavLst>
                                    </p:anim>
                                    <p:animEffect transition="in" filter="fade">
                                      <p:cBhvr>
                                        <p:cTn id="12" dur="3000"/>
                                        <p:tgtEl>
                                          <p:spTgt spid="216067">
                                            <p:txEl>
                                              <p:pRg st="0" end="0"/>
                                            </p:txEl>
                                          </p:spTgt>
                                        </p:tgtEl>
                                      </p:cBhvr>
                                    </p:animEffect>
                                  </p:childTnLst>
                                </p:cTn>
                              </p:par>
                              <p:par>
                                <p:cTn id="13" presetID="53" presetClass="entr" presetSubtype="0" fill="hold" grpId="0" nodeType="withEffect">
                                  <p:stCondLst>
                                    <p:cond delay="0"/>
                                  </p:stCondLst>
                                  <p:childTnLst>
                                    <p:set>
                                      <p:cBhvr>
                                        <p:cTn id="14" dur="1" fill="hold">
                                          <p:stCondLst>
                                            <p:cond delay="0"/>
                                          </p:stCondLst>
                                        </p:cTn>
                                        <p:tgtEl>
                                          <p:spTgt spid="216067">
                                            <p:txEl>
                                              <p:pRg st="2" end="2"/>
                                            </p:txEl>
                                          </p:spTgt>
                                        </p:tgtEl>
                                        <p:attrNameLst>
                                          <p:attrName>style.visibility</p:attrName>
                                        </p:attrNameLst>
                                      </p:cBhvr>
                                      <p:to>
                                        <p:strVal val="visible"/>
                                      </p:to>
                                    </p:set>
                                    <p:anim calcmode="lin" valueType="num">
                                      <p:cBhvr>
                                        <p:cTn id="15" dur="3000" fill="hold"/>
                                        <p:tgtEl>
                                          <p:spTgt spid="216067">
                                            <p:txEl>
                                              <p:pRg st="2" end="2"/>
                                            </p:txEl>
                                          </p:spTgt>
                                        </p:tgtEl>
                                        <p:attrNameLst>
                                          <p:attrName>ppt_w</p:attrName>
                                        </p:attrNameLst>
                                      </p:cBhvr>
                                      <p:tavLst>
                                        <p:tav tm="0">
                                          <p:val>
                                            <p:fltVal val="0"/>
                                          </p:val>
                                        </p:tav>
                                        <p:tav tm="100000">
                                          <p:val>
                                            <p:strVal val="#ppt_w"/>
                                          </p:val>
                                        </p:tav>
                                      </p:tavLst>
                                    </p:anim>
                                    <p:anim calcmode="lin" valueType="num">
                                      <p:cBhvr>
                                        <p:cTn id="16" dur="3000" fill="hold"/>
                                        <p:tgtEl>
                                          <p:spTgt spid="216067">
                                            <p:txEl>
                                              <p:pRg st="2" end="2"/>
                                            </p:txEl>
                                          </p:spTgt>
                                        </p:tgtEl>
                                        <p:attrNameLst>
                                          <p:attrName>ppt_h</p:attrName>
                                        </p:attrNameLst>
                                      </p:cBhvr>
                                      <p:tavLst>
                                        <p:tav tm="0">
                                          <p:val>
                                            <p:fltVal val="0"/>
                                          </p:val>
                                        </p:tav>
                                        <p:tav tm="100000">
                                          <p:val>
                                            <p:strVal val="#ppt_h"/>
                                          </p:val>
                                        </p:tav>
                                      </p:tavLst>
                                    </p:anim>
                                    <p:animEffect transition="in" filter="fade">
                                      <p:cBhvr>
                                        <p:cTn id="17" dur="3000"/>
                                        <p:tgtEl>
                                          <p:spTgt spid="216067">
                                            <p:txEl>
                                              <p:pRg st="2" end="2"/>
                                            </p:txEl>
                                          </p:spTgt>
                                        </p:tgtEl>
                                      </p:cBhvr>
                                    </p:animEffect>
                                  </p:childTnLst>
                                </p:cTn>
                              </p:par>
                              <p:par>
                                <p:cTn id="18" presetID="53" presetClass="entr" presetSubtype="0" fill="hold" grpId="0" nodeType="withEffect">
                                  <p:stCondLst>
                                    <p:cond delay="0"/>
                                  </p:stCondLst>
                                  <p:childTnLst>
                                    <p:set>
                                      <p:cBhvr>
                                        <p:cTn id="19" dur="1" fill="hold">
                                          <p:stCondLst>
                                            <p:cond delay="0"/>
                                          </p:stCondLst>
                                        </p:cTn>
                                        <p:tgtEl>
                                          <p:spTgt spid="216067">
                                            <p:txEl>
                                              <p:pRg st="3" end="3"/>
                                            </p:txEl>
                                          </p:spTgt>
                                        </p:tgtEl>
                                        <p:attrNameLst>
                                          <p:attrName>style.visibility</p:attrName>
                                        </p:attrNameLst>
                                      </p:cBhvr>
                                      <p:to>
                                        <p:strVal val="visible"/>
                                      </p:to>
                                    </p:set>
                                    <p:anim calcmode="lin" valueType="num">
                                      <p:cBhvr>
                                        <p:cTn id="20" dur="3000" fill="hold"/>
                                        <p:tgtEl>
                                          <p:spTgt spid="216067">
                                            <p:txEl>
                                              <p:pRg st="3" end="3"/>
                                            </p:txEl>
                                          </p:spTgt>
                                        </p:tgtEl>
                                        <p:attrNameLst>
                                          <p:attrName>ppt_w</p:attrName>
                                        </p:attrNameLst>
                                      </p:cBhvr>
                                      <p:tavLst>
                                        <p:tav tm="0">
                                          <p:val>
                                            <p:fltVal val="0"/>
                                          </p:val>
                                        </p:tav>
                                        <p:tav tm="100000">
                                          <p:val>
                                            <p:strVal val="#ppt_w"/>
                                          </p:val>
                                        </p:tav>
                                      </p:tavLst>
                                    </p:anim>
                                    <p:anim calcmode="lin" valueType="num">
                                      <p:cBhvr>
                                        <p:cTn id="21" dur="3000" fill="hold"/>
                                        <p:tgtEl>
                                          <p:spTgt spid="216067">
                                            <p:txEl>
                                              <p:pRg st="3" end="3"/>
                                            </p:txEl>
                                          </p:spTgt>
                                        </p:tgtEl>
                                        <p:attrNameLst>
                                          <p:attrName>ppt_h</p:attrName>
                                        </p:attrNameLst>
                                      </p:cBhvr>
                                      <p:tavLst>
                                        <p:tav tm="0">
                                          <p:val>
                                            <p:fltVal val="0"/>
                                          </p:val>
                                        </p:tav>
                                        <p:tav tm="100000">
                                          <p:val>
                                            <p:strVal val="#ppt_h"/>
                                          </p:val>
                                        </p:tav>
                                      </p:tavLst>
                                    </p:anim>
                                    <p:animEffect transition="in" filter="fade">
                                      <p:cBhvr>
                                        <p:cTn id="22" dur="3000"/>
                                        <p:tgtEl>
                                          <p:spTgt spid="216067">
                                            <p:txEl>
                                              <p:pRg st="3" end="3"/>
                                            </p:txEl>
                                          </p:spTgt>
                                        </p:tgtEl>
                                      </p:cBhvr>
                                    </p:animEffect>
                                  </p:childTnLst>
                                </p:cTn>
                              </p:par>
                              <p:par>
                                <p:cTn id="23" presetID="53" presetClass="entr" presetSubtype="0" fill="hold" grpId="0" nodeType="withEffect">
                                  <p:stCondLst>
                                    <p:cond delay="0"/>
                                  </p:stCondLst>
                                  <p:childTnLst>
                                    <p:set>
                                      <p:cBhvr>
                                        <p:cTn id="24" dur="1" fill="hold">
                                          <p:stCondLst>
                                            <p:cond delay="0"/>
                                          </p:stCondLst>
                                        </p:cTn>
                                        <p:tgtEl>
                                          <p:spTgt spid="216067">
                                            <p:txEl>
                                              <p:pRg st="4" end="4"/>
                                            </p:txEl>
                                          </p:spTgt>
                                        </p:tgtEl>
                                        <p:attrNameLst>
                                          <p:attrName>style.visibility</p:attrName>
                                        </p:attrNameLst>
                                      </p:cBhvr>
                                      <p:to>
                                        <p:strVal val="visible"/>
                                      </p:to>
                                    </p:set>
                                    <p:anim calcmode="lin" valueType="num">
                                      <p:cBhvr>
                                        <p:cTn id="25" dur="3000" fill="hold"/>
                                        <p:tgtEl>
                                          <p:spTgt spid="216067">
                                            <p:txEl>
                                              <p:pRg st="4" end="4"/>
                                            </p:txEl>
                                          </p:spTgt>
                                        </p:tgtEl>
                                        <p:attrNameLst>
                                          <p:attrName>ppt_w</p:attrName>
                                        </p:attrNameLst>
                                      </p:cBhvr>
                                      <p:tavLst>
                                        <p:tav tm="0">
                                          <p:val>
                                            <p:fltVal val="0"/>
                                          </p:val>
                                        </p:tav>
                                        <p:tav tm="100000">
                                          <p:val>
                                            <p:strVal val="#ppt_w"/>
                                          </p:val>
                                        </p:tav>
                                      </p:tavLst>
                                    </p:anim>
                                    <p:anim calcmode="lin" valueType="num">
                                      <p:cBhvr>
                                        <p:cTn id="26" dur="3000" fill="hold"/>
                                        <p:tgtEl>
                                          <p:spTgt spid="216067">
                                            <p:txEl>
                                              <p:pRg st="4" end="4"/>
                                            </p:txEl>
                                          </p:spTgt>
                                        </p:tgtEl>
                                        <p:attrNameLst>
                                          <p:attrName>ppt_h</p:attrName>
                                        </p:attrNameLst>
                                      </p:cBhvr>
                                      <p:tavLst>
                                        <p:tav tm="0">
                                          <p:val>
                                            <p:fltVal val="0"/>
                                          </p:val>
                                        </p:tav>
                                        <p:tav tm="100000">
                                          <p:val>
                                            <p:strVal val="#ppt_h"/>
                                          </p:val>
                                        </p:tav>
                                      </p:tavLst>
                                    </p:anim>
                                    <p:animEffect transition="in" filter="fade">
                                      <p:cBhvr>
                                        <p:cTn id="27" dur="3000"/>
                                        <p:tgtEl>
                                          <p:spTgt spid="216067">
                                            <p:txEl>
                                              <p:pRg st="4" end="4"/>
                                            </p:txEl>
                                          </p:spTgt>
                                        </p:tgtEl>
                                      </p:cBhvr>
                                    </p:animEffect>
                                  </p:childTnLst>
                                </p:cTn>
                              </p:par>
                              <p:par>
                                <p:cTn id="28" presetID="53" presetClass="entr" presetSubtype="0" fill="hold" grpId="0" nodeType="withEffect">
                                  <p:stCondLst>
                                    <p:cond delay="0"/>
                                  </p:stCondLst>
                                  <p:childTnLst>
                                    <p:set>
                                      <p:cBhvr>
                                        <p:cTn id="29" dur="1" fill="hold">
                                          <p:stCondLst>
                                            <p:cond delay="0"/>
                                          </p:stCondLst>
                                        </p:cTn>
                                        <p:tgtEl>
                                          <p:spTgt spid="216067">
                                            <p:txEl>
                                              <p:pRg st="5" end="5"/>
                                            </p:txEl>
                                          </p:spTgt>
                                        </p:tgtEl>
                                        <p:attrNameLst>
                                          <p:attrName>style.visibility</p:attrName>
                                        </p:attrNameLst>
                                      </p:cBhvr>
                                      <p:to>
                                        <p:strVal val="visible"/>
                                      </p:to>
                                    </p:set>
                                    <p:anim calcmode="lin" valueType="num">
                                      <p:cBhvr>
                                        <p:cTn id="30" dur="3000" fill="hold"/>
                                        <p:tgtEl>
                                          <p:spTgt spid="216067">
                                            <p:txEl>
                                              <p:pRg st="5" end="5"/>
                                            </p:txEl>
                                          </p:spTgt>
                                        </p:tgtEl>
                                        <p:attrNameLst>
                                          <p:attrName>ppt_w</p:attrName>
                                        </p:attrNameLst>
                                      </p:cBhvr>
                                      <p:tavLst>
                                        <p:tav tm="0">
                                          <p:val>
                                            <p:fltVal val="0"/>
                                          </p:val>
                                        </p:tav>
                                        <p:tav tm="100000">
                                          <p:val>
                                            <p:strVal val="#ppt_w"/>
                                          </p:val>
                                        </p:tav>
                                      </p:tavLst>
                                    </p:anim>
                                    <p:anim calcmode="lin" valueType="num">
                                      <p:cBhvr>
                                        <p:cTn id="31" dur="3000" fill="hold"/>
                                        <p:tgtEl>
                                          <p:spTgt spid="216067">
                                            <p:txEl>
                                              <p:pRg st="5" end="5"/>
                                            </p:txEl>
                                          </p:spTgt>
                                        </p:tgtEl>
                                        <p:attrNameLst>
                                          <p:attrName>ppt_h</p:attrName>
                                        </p:attrNameLst>
                                      </p:cBhvr>
                                      <p:tavLst>
                                        <p:tav tm="0">
                                          <p:val>
                                            <p:fltVal val="0"/>
                                          </p:val>
                                        </p:tav>
                                        <p:tav tm="100000">
                                          <p:val>
                                            <p:strVal val="#ppt_h"/>
                                          </p:val>
                                        </p:tav>
                                      </p:tavLst>
                                    </p:anim>
                                    <p:animEffect transition="in" filter="fade">
                                      <p:cBhvr>
                                        <p:cTn id="32" dur="3000"/>
                                        <p:tgtEl>
                                          <p:spTgt spid="216067">
                                            <p:txEl>
                                              <p:pRg st="5" end="5"/>
                                            </p:txEl>
                                          </p:spTgt>
                                        </p:tgtEl>
                                      </p:cBhvr>
                                    </p:animEffect>
                                  </p:childTnLst>
                                </p:cTn>
                              </p:par>
                              <p:par>
                                <p:cTn id="33" presetID="53" presetClass="entr" presetSubtype="0" fill="hold" grpId="0" nodeType="withEffect">
                                  <p:stCondLst>
                                    <p:cond delay="0"/>
                                  </p:stCondLst>
                                  <p:childTnLst>
                                    <p:set>
                                      <p:cBhvr>
                                        <p:cTn id="34" dur="1" fill="hold">
                                          <p:stCondLst>
                                            <p:cond delay="0"/>
                                          </p:stCondLst>
                                        </p:cTn>
                                        <p:tgtEl>
                                          <p:spTgt spid="216067">
                                            <p:txEl>
                                              <p:pRg st="6" end="6"/>
                                            </p:txEl>
                                          </p:spTgt>
                                        </p:tgtEl>
                                        <p:attrNameLst>
                                          <p:attrName>style.visibility</p:attrName>
                                        </p:attrNameLst>
                                      </p:cBhvr>
                                      <p:to>
                                        <p:strVal val="visible"/>
                                      </p:to>
                                    </p:set>
                                    <p:anim calcmode="lin" valueType="num">
                                      <p:cBhvr>
                                        <p:cTn id="35" dur="3000" fill="hold"/>
                                        <p:tgtEl>
                                          <p:spTgt spid="216067">
                                            <p:txEl>
                                              <p:pRg st="6" end="6"/>
                                            </p:txEl>
                                          </p:spTgt>
                                        </p:tgtEl>
                                        <p:attrNameLst>
                                          <p:attrName>ppt_w</p:attrName>
                                        </p:attrNameLst>
                                      </p:cBhvr>
                                      <p:tavLst>
                                        <p:tav tm="0">
                                          <p:val>
                                            <p:fltVal val="0"/>
                                          </p:val>
                                        </p:tav>
                                        <p:tav tm="100000">
                                          <p:val>
                                            <p:strVal val="#ppt_w"/>
                                          </p:val>
                                        </p:tav>
                                      </p:tavLst>
                                    </p:anim>
                                    <p:anim calcmode="lin" valueType="num">
                                      <p:cBhvr>
                                        <p:cTn id="36" dur="3000" fill="hold"/>
                                        <p:tgtEl>
                                          <p:spTgt spid="216067">
                                            <p:txEl>
                                              <p:pRg st="6" end="6"/>
                                            </p:txEl>
                                          </p:spTgt>
                                        </p:tgtEl>
                                        <p:attrNameLst>
                                          <p:attrName>ppt_h</p:attrName>
                                        </p:attrNameLst>
                                      </p:cBhvr>
                                      <p:tavLst>
                                        <p:tav tm="0">
                                          <p:val>
                                            <p:fltVal val="0"/>
                                          </p:val>
                                        </p:tav>
                                        <p:tav tm="100000">
                                          <p:val>
                                            <p:strVal val="#ppt_h"/>
                                          </p:val>
                                        </p:tav>
                                      </p:tavLst>
                                    </p:anim>
                                    <p:animEffect transition="in" filter="fade">
                                      <p:cBhvr>
                                        <p:cTn id="37" dur="3000"/>
                                        <p:tgtEl>
                                          <p:spTgt spid="216067">
                                            <p:txEl>
                                              <p:pRg st="6" end="6"/>
                                            </p:txEl>
                                          </p:spTgt>
                                        </p:tgtEl>
                                      </p:cBhvr>
                                    </p:animEffect>
                                  </p:childTnLst>
                                </p:cTn>
                              </p:par>
                              <p:par>
                                <p:cTn id="38" presetID="53" presetClass="entr" presetSubtype="0" fill="hold" grpId="0" nodeType="withEffect">
                                  <p:stCondLst>
                                    <p:cond delay="0"/>
                                  </p:stCondLst>
                                  <p:childTnLst>
                                    <p:set>
                                      <p:cBhvr>
                                        <p:cTn id="39" dur="1" fill="hold">
                                          <p:stCondLst>
                                            <p:cond delay="0"/>
                                          </p:stCondLst>
                                        </p:cTn>
                                        <p:tgtEl>
                                          <p:spTgt spid="216067">
                                            <p:txEl>
                                              <p:pRg st="7" end="7"/>
                                            </p:txEl>
                                          </p:spTgt>
                                        </p:tgtEl>
                                        <p:attrNameLst>
                                          <p:attrName>style.visibility</p:attrName>
                                        </p:attrNameLst>
                                      </p:cBhvr>
                                      <p:to>
                                        <p:strVal val="visible"/>
                                      </p:to>
                                    </p:set>
                                    <p:anim calcmode="lin" valueType="num">
                                      <p:cBhvr>
                                        <p:cTn id="40" dur="3000" fill="hold"/>
                                        <p:tgtEl>
                                          <p:spTgt spid="216067">
                                            <p:txEl>
                                              <p:pRg st="7" end="7"/>
                                            </p:txEl>
                                          </p:spTgt>
                                        </p:tgtEl>
                                        <p:attrNameLst>
                                          <p:attrName>ppt_w</p:attrName>
                                        </p:attrNameLst>
                                      </p:cBhvr>
                                      <p:tavLst>
                                        <p:tav tm="0">
                                          <p:val>
                                            <p:fltVal val="0"/>
                                          </p:val>
                                        </p:tav>
                                        <p:tav tm="100000">
                                          <p:val>
                                            <p:strVal val="#ppt_w"/>
                                          </p:val>
                                        </p:tav>
                                      </p:tavLst>
                                    </p:anim>
                                    <p:anim calcmode="lin" valueType="num">
                                      <p:cBhvr>
                                        <p:cTn id="41" dur="3000" fill="hold"/>
                                        <p:tgtEl>
                                          <p:spTgt spid="216067">
                                            <p:txEl>
                                              <p:pRg st="7" end="7"/>
                                            </p:txEl>
                                          </p:spTgt>
                                        </p:tgtEl>
                                        <p:attrNameLst>
                                          <p:attrName>ppt_h</p:attrName>
                                        </p:attrNameLst>
                                      </p:cBhvr>
                                      <p:tavLst>
                                        <p:tav tm="0">
                                          <p:val>
                                            <p:fltVal val="0"/>
                                          </p:val>
                                        </p:tav>
                                        <p:tav tm="100000">
                                          <p:val>
                                            <p:strVal val="#ppt_h"/>
                                          </p:val>
                                        </p:tav>
                                      </p:tavLst>
                                    </p:anim>
                                    <p:animEffect transition="in" filter="fade">
                                      <p:cBhvr>
                                        <p:cTn id="42" dur="3000"/>
                                        <p:tgtEl>
                                          <p:spTgt spid="216067">
                                            <p:txEl>
                                              <p:pRg st="7" end="7"/>
                                            </p:txEl>
                                          </p:spTgt>
                                        </p:tgtEl>
                                      </p:cBhvr>
                                    </p:animEffect>
                                  </p:childTnLst>
                                </p:cTn>
                              </p:par>
                            </p:childTnLst>
                          </p:cTn>
                        </p:par>
                        <p:par>
                          <p:cTn id="43" fill="hold" nodeType="afterGroup">
                            <p:stCondLst>
                              <p:cond delay="3000"/>
                            </p:stCondLst>
                            <p:childTnLst>
                              <p:par>
                                <p:cTn id="44" presetID="26" presetClass="emph" presetSubtype="0" fill="hold" grpId="0" nodeType="afterEffect">
                                  <p:stCondLst>
                                    <p:cond delay="0"/>
                                  </p:stCondLst>
                                  <p:childTnLst>
                                    <p:animEffect transition="out" filter="fade">
                                      <p:cBhvr>
                                        <p:cTn id="45" dur="2000" tmFilter="0, 0; .2, .5; .8, .5; 1, 0"/>
                                        <p:tgtEl>
                                          <p:spTgt spid="216070"/>
                                        </p:tgtEl>
                                      </p:cBhvr>
                                    </p:animEffect>
                                    <p:animScale>
                                      <p:cBhvr>
                                        <p:cTn id="46" dur="1000" autoRev="1" fill="hold"/>
                                        <p:tgtEl>
                                          <p:spTgt spid="2160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6" grpId="0"/>
      <p:bldP spid="216067" grpId="0" build="p"/>
      <p:bldP spid="216070"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24258" name="Picture 2" descr="14-18 monument aux morts de Favars 005"/>
          <p:cNvPicPr>
            <a:picLocks noGrp="1" noChangeAspect="1" noChangeArrowheads="1"/>
          </p:cNvPicPr>
          <p:nvPr>
            <p:ph type="clipArt" sz="half" idx="2"/>
          </p:nvPr>
        </p:nvPicPr>
        <p:blipFill>
          <a:blip r:embed="rId2" cstate="print">
            <a:lum bright="38000" contrast="-48000"/>
            <a:extLst>
              <a:ext uri="{28A0092B-C50C-407E-A947-70E740481C1C}">
                <a14:useLocalDpi xmlns:a14="http://schemas.microsoft.com/office/drawing/2010/main" val="0"/>
              </a:ext>
            </a:extLst>
          </a:blip>
          <a:srcRect/>
          <a:stretch>
            <a:fillRect/>
          </a:stretch>
        </p:blipFill>
        <p:spPr>
          <a:xfrm>
            <a:off x="3706455" y="255588"/>
            <a:ext cx="4800600" cy="6400800"/>
          </a:xfrm>
          <a:noFill/>
          <a:effectLst>
            <a:outerShdw dist="35921" dir="2700000" algn="ctr" rotWithShape="0">
              <a:srgbClr val="808080"/>
            </a:outerShdw>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Text Box 3"/>
          <p:cNvSpPr txBox="1">
            <a:spLocks noChangeArrowheads="1"/>
          </p:cNvSpPr>
          <p:nvPr/>
        </p:nvSpPr>
        <p:spPr bwMode="auto">
          <a:xfrm>
            <a:off x="1777284" y="1674674"/>
            <a:ext cx="865894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defRPr/>
            </a:pPr>
            <a:r>
              <a:rPr lang="fr-FR" sz="5400" b="1" baseline="2000" dirty="0">
                <a:solidFill>
                  <a:srgbClr val="000000"/>
                </a:solidFill>
                <a:effectLst>
                  <a:outerShdw blurRad="38100" dist="38100" dir="2700000" algn="tl">
                    <a:srgbClr val="FFFFFF"/>
                  </a:outerShdw>
                </a:effectLst>
                <a:latin typeface="Times New Roman" pitchFamily="18" charset="0"/>
                <a:cs typeface="Times New Roman" pitchFamily="18" charset="0"/>
              </a:rPr>
              <a:t>Le Conseil Municipal de FAVARS pendant la Grande Guerre</a:t>
            </a:r>
          </a:p>
          <a:p>
            <a:pPr algn="ctr" fontAlgn="base">
              <a:spcBef>
                <a:spcPct val="0"/>
              </a:spcBef>
              <a:spcAft>
                <a:spcPct val="0"/>
              </a:spcAft>
              <a:defRPr/>
            </a:pPr>
            <a:r>
              <a:rPr lang="fr-FR" sz="5400" b="1" baseline="2000" dirty="0">
                <a:solidFill>
                  <a:srgbClr val="000000"/>
                </a:solidFill>
                <a:effectLst>
                  <a:outerShdw blurRad="38100" dist="38100" dir="2700000" algn="tl">
                    <a:srgbClr val="FFFFFF"/>
                  </a:outerShdw>
                </a:effectLst>
                <a:latin typeface="Times New Roman" pitchFamily="18" charset="0"/>
                <a:cs typeface="Times New Roman" pitchFamily="18" charset="0"/>
              </a:rPr>
              <a:t>1914-1918</a:t>
            </a:r>
          </a:p>
        </p:txBody>
      </p:sp>
      <p:sp>
        <p:nvSpPr>
          <p:cNvPr id="224260" name="Text Box 4"/>
          <p:cNvSpPr txBox="1">
            <a:spLocks noChangeArrowheads="1"/>
          </p:cNvSpPr>
          <p:nvPr/>
        </p:nvSpPr>
        <p:spPr bwMode="auto">
          <a:xfrm>
            <a:off x="3016619" y="6194723"/>
            <a:ext cx="61587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algn="ctr" eaLnBrk="1" fontAlgn="base" hangingPunct="1">
              <a:spcBef>
                <a:spcPct val="0"/>
              </a:spcBef>
              <a:spcAft>
                <a:spcPct val="0"/>
              </a:spcAft>
            </a:pPr>
            <a:r>
              <a:rPr lang="fr-FR" sz="2400" i="1" dirty="0">
                <a:solidFill>
                  <a:srgbClr val="333333"/>
                </a:solidFill>
              </a:rPr>
              <a:t>Gérard LAMBERT- FAVARS - novembre 2006</a:t>
            </a:r>
          </a:p>
        </p:txBody>
      </p:sp>
      <p:sp>
        <p:nvSpPr>
          <p:cNvPr id="224261" name="Rectangle 5"/>
          <p:cNvSpPr>
            <a:spLocks noChangeArrowheads="1"/>
          </p:cNvSpPr>
          <p:nvPr/>
        </p:nvSpPr>
        <p:spPr bwMode="auto">
          <a:xfrm>
            <a:off x="721217" y="4031736"/>
            <a:ext cx="1111446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lnSpc>
                <a:spcPct val="90000"/>
              </a:lnSpc>
              <a:spcBef>
                <a:spcPct val="20000"/>
              </a:spcBef>
              <a:spcAft>
                <a:spcPct val="0"/>
              </a:spcAft>
              <a:buClr>
                <a:srgbClr val="E09142"/>
              </a:buClr>
              <a:buSzPct val="85000"/>
              <a:buFont typeface="Wingdings" pitchFamily="2" charset="2"/>
              <a:buChar char="n"/>
            </a:pPr>
            <a:r>
              <a:rPr lang="fr-FR" sz="2400" b="1" i="1" dirty="0">
                <a:solidFill>
                  <a:srgbClr val="333333"/>
                </a:solidFill>
                <a:latin typeface="Times New Roman" pitchFamily="18" charset="0"/>
              </a:rPr>
              <a:t>Sources : registre des délibérations du Conseil Municipal de Favars (Corrèze) du mois de novembre 1898 au mois d’août 1925 (Mairie de Favars)</a:t>
            </a:r>
          </a:p>
          <a:p>
            <a:pPr marL="342900" indent="-342900" fontAlgn="base">
              <a:lnSpc>
                <a:spcPct val="90000"/>
              </a:lnSpc>
              <a:spcBef>
                <a:spcPct val="20000"/>
              </a:spcBef>
              <a:spcAft>
                <a:spcPct val="0"/>
              </a:spcAft>
              <a:buClr>
                <a:srgbClr val="E09142"/>
              </a:buClr>
              <a:buSzPct val="85000"/>
              <a:buFont typeface="Wingdings" pitchFamily="2" charset="2"/>
              <a:buChar char="n"/>
            </a:pPr>
            <a:r>
              <a:rPr lang="fr-FR" sz="2400" b="1" i="1" dirty="0">
                <a:solidFill>
                  <a:srgbClr val="333333"/>
                </a:solidFill>
                <a:latin typeface="Times New Roman" pitchFamily="18" charset="0"/>
              </a:rPr>
              <a:t>Photos et images Ressources Internet</a:t>
            </a:r>
          </a:p>
          <a:p>
            <a:pPr marL="342900" indent="-342900" fontAlgn="base">
              <a:lnSpc>
                <a:spcPct val="90000"/>
              </a:lnSpc>
              <a:spcBef>
                <a:spcPct val="20000"/>
              </a:spcBef>
              <a:spcAft>
                <a:spcPct val="0"/>
              </a:spcAft>
              <a:buClr>
                <a:srgbClr val="E09142"/>
              </a:buClr>
              <a:buSzPct val="85000"/>
            </a:pPr>
            <a:endParaRPr lang="fr-FR" sz="2800" i="1" dirty="0">
              <a:solidFill>
                <a:srgbClr val="333333"/>
              </a:solidFill>
              <a:latin typeface="Times New Roman" pitchFamily="18" charset="0"/>
            </a:endParaRPr>
          </a:p>
        </p:txBody>
      </p:sp>
    </p:spTree>
    <p:extLst>
      <p:ext uri="{BB962C8B-B14F-4D97-AF65-F5344CB8AC3E}">
        <p14:creationId xmlns:p14="http://schemas.microsoft.com/office/powerpoint/2010/main" val="3949033722"/>
      </p:ext>
    </p:extLst>
  </p:cSld>
  <p:clrMapOvr>
    <a:masterClrMapping/>
  </p:clrMapOvr>
  <p:transition advClick="0" advTm="15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24259"/>
                                        </p:tgtEl>
                                        <p:attrNameLst>
                                          <p:attrName>style.visibility</p:attrName>
                                        </p:attrNameLst>
                                      </p:cBhvr>
                                      <p:to>
                                        <p:strVal val="visible"/>
                                      </p:to>
                                    </p:set>
                                    <p:animEffect transition="in" filter="checkerboard(across)">
                                      <p:cBhvr>
                                        <p:cTn id="7" dur="500"/>
                                        <p:tgtEl>
                                          <p:spTgt spid="224259"/>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224258"/>
                                        </p:tgtEl>
                                        <p:attrNameLst>
                                          <p:attrName>style.visibility</p:attrName>
                                        </p:attrNameLst>
                                      </p:cBhvr>
                                      <p:to>
                                        <p:strVal val="visible"/>
                                      </p:to>
                                    </p:set>
                                    <p:animEffect transition="in" filter="box(out)">
                                      <p:cBhvr>
                                        <p:cTn id="11" dur="500"/>
                                        <p:tgtEl>
                                          <p:spTgt spid="224258"/>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224261"/>
                                        </p:tgtEl>
                                        <p:attrNameLst>
                                          <p:attrName>style.visibility</p:attrName>
                                        </p:attrNameLst>
                                      </p:cBhvr>
                                      <p:to>
                                        <p:strVal val="visible"/>
                                      </p:to>
                                    </p:set>
                                    <p:animEffect transition="in" filter="checkerboard(across)">
                                      <p:cBhvr>
                                        <p:cTn id="14" dur="1000"/>
                                        <p:tgtEl>
                                          <p:spTgt spid="224261"/>
                                        </p:tgtEl>
                                      </p:cBhvr>
                                    </p:animEffect>
                                  </p:childTnLst>
                                </p:cTn>
                              </p:par>
                            </p:childTnLst>
                          </p:cTn>
                        </p:par>
                        <p:par>
                          <p:cTn id="15" fill="hold" nodeType="afterGroup">
                            <p:stCondLst>
                              <p:cond delay="1500"/>
                            </p:stCondLst>
                            <p:childTnLst>
                              <p:par>
                                <p:cTn id="16" presetID="40" presetClass="entr" presetSubtype="0" fill="hold" grpId="0" nodeType="afterEffect">
                                  <p:stCondLst>
                                    <p:cond delay="0"/>
                                  </p:stCondLst>
                                  <p:iterate type="lt">
                                    <p:tmPct val="10000"/>
                                  </p:iterate>
                                  <p:childTnLst>
                                    <p:set>
                                      <p:cBhvr>
                                        <p:cTn id="17" dur="1" fill="hold">
                                          <p:stCondLst>
                                            <p:cond delay="0"/>
                                          </p:stCondLst>
                                        </p:cTn>
                                        <p:tgtEl>
                                          <p:spTgt spid="224260"/>
                                        </p:tgtEl>
                                        <p:attrNameLst>
                                          <p:attrName>style.visibility</p:attrName>
                                        </p:attrNameLst>
                                      </p:cBhvr>
                                      <p:to>
                                        <p:strVal val="visible"/>
                                      </p:to>
                                    </p:set>
                                    <p:animEffect transition="in" filter="fade">
                                      <p:cBhvr>
                                        <p:cTn id="18" dur="2000"/>
                                        <p:tgtEl>
                                          <p:spTgt spid="224260"/>
                                        </p:tgtEl>
                                      </p:cBhvr>
                                    </p:animEffect>
                                    <p:anim calcmode="lin" valueType="num">
                                      <p:cBhvr>
                                        <p:cTn id="19" dur="2000" fill="hold"/>
                                        <p:tgtEl>
                                          <p:spTgt spid="224260"/>
                                        </p:tgtEl>
                                        <p:attrNameLst>
                                          <p:attrName>ppt_x</p:attrName>
                                        </p:attrNameLst>
                                      </p:cBhvr>
                                      <p:tavLst>
                                        <p:tav tm="0">
                                          <p:val>
                                            <p:strVal val="#ppt_x-.1"/>
                                          </p:val>
                                        </p:tav>
                                        <p:tav tm="100000">
                                          <p:val>
                                            <p:strVal val="#ppt_x"/>
                                          </p:val>
                                        </p:tav>
                                      </p:tavLst>
                                    </p:anim>
                                    <p:anim calcmode="lin" valueType="num">
                                      <p:cBhvr>
                                        <p:cTn id="20" dur="2000" fill="hold"/>
                                        <p:tgtEl>
                                          <p:spTgt spid="2242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autoUpdateAnimBg="0"/>
      <p:bldP spid="224260" grpId="0"/>
      <p:bldP spid="224261"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6306" name="Rectangle 2"/>
          <p:cNvSpPr>
            <a:spLocks noGrp="1" noChangeArrowheads="1"/>
          </p:cNvSpPr>
          <p:nvPr>
            <p:ph idx="1"/>
          </p:nvPr>
        </p:nvSpPr>
        <p:spPr>
          <a:xfrm>
            <a:off x="412124" y="145998"/>
            <a:ext cx="11384924" cy="5730875"/>
          </a:xfrm>
        </p:spPr>
        <p:txBody>
          <a:bodyPr>
            <a:normAutofit fontScale="92500" lnSpcReduction="20000"/>
          </a:bodyPr>
          <a:lstStyle/>
          <a:p>
            <a:pPr algn="ctr" eaLnBrk="1" hangingPunct="1">
              <a:lnSpc>
                <a:spcPct val="80000"/>
              </a:lnSpc>
              <a:buFont typeface="Wingdings" pitchFamily="2" charset="2"/>
              <a:buNone/>
            </a:pPr>
            <a:r>
              <a:rPr lang="fr-FR" sz="2800" dirty="0">
                <a:latin typeface="Times New Roman" pitchFamily="18" charset="0"/>
              </a:rPr>
              <a:t>Remerciements</a:t>
            </a:r>
          </a:p>
          <a:p>
            <a:pPr algn="ctr" eaLnBrk="1" hangingPunct="1">
              <a:lnSpc>
                <a:spcPct val="80000"/>
              </a:lnSpc>
              <a:buFont typeface="Wingdings" pitchFamily="2" charset="2"/>
              <a:buNone/>
            </a:pPr>
            <a:endParaRPr lang="fr-FR" sz="2800" dirty="0">
              <a:latin typeface="Times New Roman" pitchFamily="18" charset="0"/>
            </a:endParaRPr>
          </a:p>
          <a:p>
            <a:pPr algn="ctr" eaLnBrk="1" hangingPunct="1">
              <a:lnSpc>
                <a:spcPct val="80000"/>
              </a:lnSpc>
              <a:buFont typeface="Wingdings" pitchFamily="2" charset="2"/>
              <a:buNone/>
            </a:pPr>
            <a:r>
              <a:rPr lang="fr-FR" dirty="0">
                <a:latin typeface="Times New Roman" pitchFamily="18" charset="0"/>
              </a:rPr>
              <a:t>merci aux personnes </a:t>
            </a:r>
            <a:r>
              <a:rPr lang="fr-FR" sz="2800" dirty="0">
                <a:latin typeface="Times New Roman" pitchFamily="18" charset="0"/>
              </a:rPr>
              <a:t>qui m’ont encouragé ou aidé dans mes recherches</a:t>
            </a:r>
          </a:p>
          <a:p>
            <a:pPr algn="ctr" eaLnBrk="1" hangingPunct="1">
              <a:lnSpc>
                <a:spcPct val="80000"/>
              </a:lnSpc>
              <a:buFont typeface="Wingdings" pitchFamily="2" charset="2"/>
              <a:buNone/>
            </a:pPr>
            <a:endParaRPr lang="fr-FR" sz="2800" dirty="0">
              <a:latin typeface="Times New Roman" pitchFamily="18" charset="0"/>
            </a:endParaRPr>
          </a:p>
          <a:p>
            <a:pPr algn="ctr" eaLnBrk="1" hangingPunct="1">
              <a:lnSpc>
                <a:spcPct val="80000"/>
              </a:lnSpc>
              <a:buFont typeface="Wingdings" pitchFamily="2" charset="2"/>
              <a:buNone/>
            </a:pPr>
            <a:r>
              <a:rPr lang="fr-FR" sz="2800" dirty="0">
                <a:latin typeface="Times New Roman" pitchFamily="18" charset="0"/>
              </a:rPr>
              <a:t>Mesdames Georges DUCHER et Huguette MORTAL</a:t>
            </a:r>
          </a:p>
          <a:p>
            <a:pPr algn="ctr" eaLnBrk="1" hangingPunct="1">
              <a:lnSpc>
                <a:spcPct val="80000"/>
              </a:lnSpc>
              <a:buFont typeface="Wingdings" pitchFamily="2" charset="2"/>
              <a:buNone/>
            </a:pPr>
            <a:r>
              <a:rPr lang="fr-FR" sz="2800" dirty="0">
                <a:latin typeface="Times New Roman" pitchFamily="18" charset="0"/>
              </a:rPr>
              <a:t>Monsieur Pierre LEYRAT</a:t>
            </a:r>
          </a:p>
          <a:p>
            <a:pPr algn="ctr" eaLnBrk="1" hangingPunct="1">
              <a:lnSpc>
                <a:spcPct val="80000"/>
              </a:lnSpc>
              <a:buFont typeface="Wingdings" pitchFamily="2" charset="2"/>
              <a:buNone/>
            </a:pPr>
            <a:r>
              <a:rPr lang="fr-FR" sz="2800" dirty="0">
                <a:latin typeface="Times New Roman" pitchFamily="18" charset="0"/>
              </a:rPr>
              <a:t>qui m’ont fourni des photographies</a:t>
            </a:r>
          </a:p>
          <a:p>
            <a:pPr algn="ctr" eaLnBrk="1" hangingPunct="1">
              <a:lnSpc>
                <a:spcPct val="80000"/>
              </a:lnSpc>
              <a:buFont typeface="Wingdings" pitchFamily="2" charset="2"/>
              <a:buNone/>
            </a:pPr>
            <a:endParaRPr lang="fr-FR" sz="2800" dirty="0">
              <a:latin typeface="Times New Roman" pitchFamily="18" charset="0"/>
            </a:endParaRPr>
          </a:p>
          <a:p>
            <a:pPr lvl="1" algn="ctr" eaLnBrk="1" hangingPunct="1">
              <a:lnSpc>
                <a:spcPct val="80000"/>
              </a:lnSpc>
              <a:buFont typeface="Wingdings" pitchFamily="2" charset="2"/>
              <a:buNone/>
            </a:pPr>
            <a:r>
              <a:rPr lang="fr-FR" dirty="0">
                <a:latin typeface="Times New Roman" pitchFamily="18" charset="0"/>
              </a:rPr>
              <a:t>Messieurs Michel FRAYSSE, René PEYROUX et Bernard PEYROUX</a:t>
            </a:r>
          </a:p>
          <a:p>
            <a:pPr lvl="1" algn="ctr" eaLnBrk="1" hangingPunct="1">
              <a:lnSpc>
                <a:spcPct val="80000"/>
              </a:lnSpc>
              <a:buFont typeface="Wingdings" pitchFamily="2" charset="2"/>
              <a:buNone/>
            </a:pPr>
            <a:endParaRPr lang="fr-FR" dirty="0">
              <a:latin typeface="Times New Roman" pitchFamily="18" charset="0"/>
            </a:endParaRPr>
          </a:p>
          <a:p>
            <a:pPr algn="ctr" eaLnBrk="1" hangingPunct="1">
              <a:lnSpc>
                <a:spcPct val="80000"/>
              </a:lnSpc>
              <a:buFont typeface="Wingdings" pitchFamily="2" charset="2"/>
              <a:buNone/>
            </a:pPr>
            <a:r>
              <a:rPr lang="fr-FR" sz="2800" dirty="0">
                <a:latin typeface="Times New Roman" pitchFamily="18" charset="0"/>
              </a:rPr>
              <a:t>La  Mairie et M. Jean-Paul DESNOT, Maire de Favars</a:t>
            </a:r>
          </a:p>
          <a:p>
            <a:pPr algn="ctr" eaLnBrk="1" hangingPunct="1">
              <a:lnSpc>
                <a:spcPct val="80000"/>
              </a:lnSpc>
              <a:buFont typeface="Wingdings" pitchFamily="2" charset="2"/>
              <a:buNone/>
            </a:pPr>
            <a:endParaRPr lang="fr-FR" sz="2800" dirty="0">
              <a:latin typeface="Times New Roman" pitchFamily="18" charset="0"/>
            </a:endParaRPr>
          </a:p>
          <a:p>
            <a:pPr algn="ctr" eaLnBrk="1" hangingPunct="1">
              <a:lnSpc>
                <a:spcPct val="80000"/>
              </a:lnSpc>
              <a:buFont typeface="Wingdings" pitchFamily="2" charset="2"/>
              <a:buNone/>
            </a:pPr>
            <a:r>
              <a:rPr lang="fr-FR" sz="2800" dirty="0">
                <a:latin typeface="Times New Roman" pitchFamily="18" charset="0"/>
              </a:rPr>
              <a:t>Les Archives départementales de la Corrèze</a:t>
            </a:r>
          </a:p>
          <a:p>
            <a:pPr algn="ctr" eaLnBrk="1" hangingPunct="1">
              <a:lnSpc>
                <a:spcPct val="80000"/>
              </a:lnSpc>
              <a:buFont typeface="Wingdings" pitchFamily="2" charset="2"/>
              <a:buNone/>
            </a:pPr>
            <a:endParaRPr lang="fr-FR" sz="2800" dirty="0">
              <a:latin typeface="Times New Roman" pitchFamily="18" charset="0"/>
            </a:endParaRPr>
          </a:p>
          <a:p>
            <a:pPr algn="ctr" eaLnBrk="1" hangingPunct="1">
              <a:lnSpc>
                <a:spcPct val="80000"/>
              </a:lnSpc>
              <a:buFont typeface="Wingdings" pitchFamily="2" charset="2"/>
              <a:buNone/>
            </a:pPr>
            <a:r>
              <a:rPr lang="fr-FR" sz="2800" dirty="0">
                <a:latin typeface="Times New Roman" pitchFamily="18" charset="0"/>
              </a:rPr>
              <a:t>Et tous les contributeurs (volontaires ou involontaires ) du net</a:t>
            </a:r>
            <a:r>
              <a:rPr lang="fr-FR" sz="2400" b="1" dirty="0">
                <a:latin typeface="Times New Roman" pitchFamily="18" charset="0"/>
              </a:rPr>
              <a:t>…</a:t>
            </a:r>
          </a:p>
          <a:p>
            <a:pPr algn="ctr" eaLnBrk="1" hangingPunct="1">
              <a:lnSpc>
                <a:spcPct val="80000"/>
              </a:lnSpc>
              <a:buFont typeface="Wingdings" pitchFamily="2" charset="2"/>
              <a:buNone/>
            </a:pPr>
            <a:endParaRPr lang="fr-FR" sz="2000" dirty="0"/>
          </a:p>
        </p:txBody>
      </p:sp>
      <p:sp>
        <p:nvSpPr>
          <p:cNvPr id="226307" name="Text Box 3"/>
          <p:cNvSpPr txBox="1">
            <a:spLocks noChangeArrowheads="1"/>
          </p:cNvSpPr>
          <p:nvPr/>
        </p:nvSpPr>
        <p:spPr bwMode="auto">
          <a:xfrm>
            <a:off x="3351015" y="5028183"/>
            <a:ext cx="5260421" cy="1949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defRPr/>
            </a:pPr>
            <a:r>
              <a:rPr lang="fr-FR" sz="18100" b="1" baseline="2000" dirty="0">
                <a:solidFill>
                  <a:srgbClr val="0000FF"/>
                </a:solidFill>
                <a:effectLst>
                  <a:outerShdw blurRad="38100" dist="38100" dir="2700000" algn="tl">
                    <a:srgbClr val="000000"/>
                  </a:outerShdw>
                </a:effectLst>
                <a:latin typeface="Times New Roman" pitchFamily="18" charset="0"/>
              </a:rPr>
              <a:t>F</a:t>
            </a:r>
            <a:r>
              <a:rPr lang="fr-FR" sz="18100" b="1" baseline="2000" dirty="0">
                <a:solidFill>
                  <a:srgbClr val="000000"/>
                </a:solidFill>
                <a:effectLst>
                  <a:outerShdw blurRad="38100" dist="38100" dir="2700000" algn="tl">
                    <a:srgbClr val="FFFFFF"/>
                  </a:outerShdw>
                </a:effectLst>
                <a:latin typeface="Times New Roman" pitchFamily="18" charset="0"/>
              </a:rPr>
              <a:t> </a:t>
            </a:r>
            <a:r>
              <a:rPr lang="fr-FR" sz="18100" b="1" baseline="2000" dirty="0">
                <a:solidFill>
                  <a:srgbClr val="FFFFFF"/>
                </a:solidFill>
                <a:effectLst>
                  <a:outerShdw blurRad="38100" dist="38100" dir="2700000" algn="tl">
                    <a:srgbClr val="000000"/>
                  </a:outerShdw>
                </a:effectLst>
                <a:latin typeface="Times New Roman" pitchFamily="18" charset="0"/>
              </a:rPr>
              <a:t>I</a:t>
            </a:r>
            <a:r>
              <a:rPr lang="fr-FR" sz="18100" b="1" baseline="2000" dirty="0">
                <a:solidFill>
                  <a:srgbClr val="000000"/>
                </a:solidFill>
                <a:effectLst>
                  <a:outerShdw blurRad="38100" dist="38100" dir="2700000" algn="tl">
                    <a:srgbClr val="FFFFFF"/>
                  </a:outerShdw>
                </a:effectLst>
                <a:latin typeface="Times New Roman" pitchFamily="18" charset="0"/>
              </a:rPr>
              <a:t> </a:t>
            </a:r>
            <a:r>
              <a:rPr lang="fr-FR" sz="18100" b="1" baseline="2000" dirty="0">
                <a:solidFill>
                  <a:srgbClr val="FC2626"/>
                </a:solidFill>
                <a:effectLst>
                  <a:outerShdw blurRad="38100" dist="38100" dir="2700000" algn="tl">
                    <a:srgbClr val="000000"/>
                  </a:outerShdw>
                </a:effectLst>
                <a:latin typeface="Times New Roman" pitchFamily="18" charset="0"/>
              </a:rPr>
              <a:t>N</a:t>
            </a:r>
          </a:p>
        </p:txBody>
      </p:sp>
    </p:spTree>
    <p:extLst>
      <p:ext uri="{BB962C8B-B14F-4D97-AF65-F5344CB8AC3E}">
        <p14:creationId xmlns:p14="http://schemas.microsoft.com/office/powerpoint/2010/main" val="3305843071"/>
      </p:ext>
    </p:extLst>
  </p:cSld>
  <p:clrMapOvr>
    <a:masterClrMapping/>
  </p:clrMapOvr>
  <p:transition spd="med" advClick="0" advTm="34000">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8" presetClass="entr" presetSubtype="0" fill="hold" grpId="0" nodeType="withEffect">
                                  <p:stCondLst>
                                    <p:cond delay="0"/>
                                  </p:stCondLst>
                                  <p:childTnLst>
                                    <p:set>
                                      <p:cBhvr>
                                        <p:cTn id="6" dur="1" fill="hold">
                                          <p:stCondLst>
                                            <p:cond delay="0"/>
                                          </p:stCondLst>
                                        </p:cTn>
                                        <p:tgtEl>
                                          <p:spTgt spid="226306"/>
                                        </p:tgtEl>
                                        <p:attrNameLst>
                                          <p:attrName>style.visibility</p:attrName>
                                        </p:attrNameLst>
                                      </p:cBhvr>
                                      <p:to>
                                        <p:strVal val="visible"/>
                                      </p:to>
                                    </p:set>
                                    <p:anim calcmode="lin" valueType="num">
                                      <p:cBhvr>
                                        <p:cTn id="7" dur="18000" fill="hold"/>
                                        <p:tgtEl>
                                          <p:spTgt spid="226306"/>
                                        </p:tgtEl>
                                        <p:attrNameLst>
                                          <p:attrName>ppt_x</p:attrName>
                                        </p:attrNameLst>
                                      </p:cBhvr>
                                      <p:tavLst>
                                        <p:tav tm="0">
                                          <p:val>
                                            <p:strVal val="#ppt_x"/>
                                          </p:val>
                                        </p:tav>
                                        <p:tav tm="100000">
                                          <p:val>
                                            <p:strVal val="#ppt_x"/>
                                          </p:val>
                                        </p:tav>
                                      </p:tavLst>
                                    </p:anim>
                                    <p:anim calcmode="lin" valueType="num">
                                      <p:cBhvr>
                                        <p:cTn id="8" dur="18000" fill="hold"/>
                                        <p:tgtEl>
                                          <p:spTgt spid="226306"/>
                                        </p:tgtEl>
                                        <p:attrNameLst>
                                          <p:attrName>ppt_y</p:attrName>
                                        </p:attrNameLst>
                                      </p:cBhvr>
                                      <p:tavLst>
                                        <p:tav tm="0">
                                          <p:val>
                                            <p:strVal val="#ppt_y+1"/>
                                          </p:val>
                                        </p:tav>
                                        <p:tav tm="100000">
                                          <p:val>
                                            <p:strVal val="#ppt_y-1"/>
                                          </p:val>
                                        </p:tav>
                                      </p:tavLst>
                                    </p:anim>
                                  </p:childTnLst>
                                </p:cTn>
                              </p:par>
                            </p:childTnLst>
                          </p:cTn>
                        </p:par>
                        <p:par>
                          <p:cTn id="9" fill="hold" nodeType="afterGroup">
                            <p:stCondLst>
                              <p:cond delay="18000"/>
                            </p:stCondLst>
                            <p:childTnLst>
                              <p:par>
                                <p:cTn id="10" presetID="45" presetClass="entr" presetSubtype="0" fill="hold" grpId="0" nodeType="afterEffect">
                                  <p:stCondLst>
                                    <p:cond delay="0"/>
                                  </p:stCondLst>
                                  <p:iterate type="wd">
                                    <p:tmPct val="42500"/>
                                  </p:iterate>
                                  <p:childTnLst>
                                    <p:set>
                                      <p:cBhvr>
                                        <p:cTn id="11" dur="1" fill="hold">
                                          <p:stCondLst>
                                            <p:cond delay="0"/>
                                          </p:stCondLst>
                                        </p:cTn>
                                        <p:tgtEl>
                                          <p:spTgt spid="226307"/>
                                        </p:tgtEl>
                                        <p:attrNameLst>
                                          <p:attrName>style.visibility</p:attrName>
                                        </p:attrNameLst>
                                      </p:cBhvr>
                                      <p:to>
                                        <p:strVal val="visible"/>
                                      </p:to>
                                    </p:set>
                                    <p:animEffect transition="in" filter="fade">
                                      <p:cBhvr>
                                        <p:cTn id="12" dur="2000"/>
                                        <p:tgtEl>
                                          <p:spTgt spid="226307"/>
                                        </p:tgtEl>
                                      </p:cBhvr>
                                    </p:animEffect>
                                    <p:anim calcmode="lin" valueType="num">
                                      <p:cBhvr>
                                        <p:cTn id="13" dur="2000" fill="hold"/>
                                        <p:tgtEl>
                                          <p:spTgt spid="226307"/>
                                        </p:tgtEl>
                                        <p:attrNameLst>
                                          <p:attrName>ppt_w</p:attrName>
                                        </p:attrNameLst>
                                      </p:cBhvr>
                                      <p:tavLst>
                                        <p:tav tm="0" fmla="#ppt_w*sin(2.5*pi*$)">
                                          <p:val>
                                            <p:fltVal val="0"/>
                                          </p:val>
                                        </p:tav>
                                        <p:tav tm="100000">
                                          <p:val>
                                            <p:fltVal val="1"/>
                                          </p:val>
                                        </p:tav>
                                      </p:tavLst>
                                    </p:anim>
                                    <p:anim calcmode="lin" valueType="num">
                                      <p:cBhvr>
                                        <p:cTn id="14" dur="2000" fill="hold"/>
                                        <p:tgtEl>
                                          <p:spTgt spid="226307"/>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21700"/>
                            </p:stCondLst>
                            <p:childTnLst>
                              <p:par>
                                <p:cTn id="16" presetID="1" presetClass="exit" presetSubtype="0" fill="hold" nodeType="afterEffect">
                                  <p:stCondLst>
                                    <p:cond delay="10000"/>
                                  </p:stCondLst>
                                  <p:iterate type="wd">
                                    <p:tmAbs val="300"/>
                                  </p:iterate>
                                  <p:childTnLst>
                                    <p:set>
                                      <p:cBhvr>
                                        <p:cTn id="17" dur="1" fill="hold">
                                          <p:stCondLst>
                                            <p:cond delay="0"/>
                                          </p:stCondLst>
                                        </p:cTn>
                                        <p:tgtEl>
                                          <p:spTgt spid="2263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P spid="22630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8" name="Rectangle 4"/>
          <p:cNvSpPr>
            <a:spLocks noGrp="1" noChangeArrowheads="1"/>
          </p:cNvSpPr>
          <p:nvPr>
            <p:ph type="title"/>
          </p:nvPr>
        </p:nvSpPr>
        <p:spPr>
          <a:xfrm>
            <a:off x="942974" y="314326"/>
            <a:ext cx="9464675" cy="1439863"/>
          </a:xfrm>
        </p:spPr>
        <p:txBody>
          <a:bodyPr/>
          <a:lstStyle/>
          <a:p>
            <a:pPr eaLnBrk="1" hangingPunct="1">
              <a:defRPr/>
            </a:pPr>
            <a:r>
              <a:rPr lang="fr-FR" sz="6600" b="1" baseline="2000" dirty="0">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Times New Roman" pitchFamily="18" charset="0"/>
              </a:rPr>
              <a:t>1914</a:t>
            </a:r>
            <a:br>
              <a:rPr lang="fr-FR" sz="6000" b="1" baseline="2000" dirty="0">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Times New Roman" pitchFamily="18" charset="0"/>
              </a:rPr>
            </a:br>
            <a:r>
              <a:rPr lang="fr-FR" sz="4800" b="1" baseline="2000" dirty="0">
                <a:effectLst>
                  <a:outerShdw blurRad="38100" dist="38100" dir="2700000" algn="tl">
                    <a:srgbClr val="FFFFFF"/>
                  </a:outerShdw>
                </a:effectLst>
                <a:latin typeface="Times New Roman" pitchFamily="18" charset="0"/>
              </a:rPr>
              <a:t>Session extraordinaire août 1914 - </a:t>
            </a:r>
            <a:r>
              <a:rPr lang="fr-FR" sz="4000" b="1" baseline="2000" dirty="0">
                <a:effectLst>
                  <a:outerShdw blurRad="38100" dist="38100" dir="2700000" algn="tl">
                    <a:srgbClr val="FFFFFF"/>
                  </a:outerShdw>
                </a:effectLst>
                <a:latin typeface="Times New Roman" pitchFamily="18" charset="0"/>
              </a:rPr>
              <a:t>9 août 1914</a:t>
            </a:r>
          </a:p>
        </p:txBody>
      </p:sp>
      <p:sp>
        <p:nvSpPr>
          <p:cNvPr id="108549" name="Rectangle 5"/>
          <p:cNvSpPr>
            <a:spLocks noGrp="1" noChangeArrowheads="1"/>
          </p:cNvSpPr>
          <p:nvPr>
            <p:ph idx="1"/>
          </p:nvPr>
        </p:nvSpPr>
        <p:spPr>
          <a:xfrm>
            <a:off x="1066801" y="1924050"/>
            <a:ext cx="10515600" cy="4535488"/>
          </a:xfrm>
        </p:spPr>
        <p:txBody>
          <a:bodyPr>
            <a:normAutofit lnSpcReduction="10000"/>
          </a:bodyPr>
          <a:lstStyle/>
          <a:p>
            <a:pPr eaLnBrk="1" hangingPunct="1">
              <a:lnSpc>
                <a:spcPct val="80000"/>
              </a:lnSpc>
            </a:pPr>
            <a:r>
              <a:rPr lang="fr-FR" sz="2800" dirty="0">
                <a:latin typeface="Times New Roman" pitchFamily="18" charset="0"/>
              </a:rPr>
              <a:t>Le Président expose qu’en présence de l’état grave où se trouve la France, le gouvernement fait appel au patriotisme de toutes les Municipalités pour veiller à la bonne exécution des ordres donnés</a:t>
            </a:r>
            <a:r>
              <a:rPr lang="fr-FR" sz="2000" dirty="0">
                <a:latin typeface="Times New Roman" pitchFamily="18" charset="0"/>
              </a:rPr>
              <a:t>.</a:t>
            </a:r>
          </a:p>
          <a:p>
            <a:pPr marL="0" indent="0" eaLnBrk="1" hangingPunct="1">
              <a:lnSpc>
                <a:spcPct val="80000"/>
              </a:lnSpc>
              <a:buNone/>
            </a:pPr>
            <a:endParaRPr lang="fr-FR" sz="1100" dirty="0">
              <a:latin typeface="Times New Roman" pitchFamily="18" charset="0"/>
            </a:endParaRPr>
          </a:p>
          <a:p>
            <a:pPr eaLnBrk="1" hangingPunct="1">
              <a:lnSpc>
                <a:spcPct val="80000"/>
              </a:lnSpc>
            </a:pPr>
            <a:r>
              <a:rPr lang="fr-FR" sz="2800" dirty="0">
                <a:latin typeface="Times New Roman" pitchFamily="18" charset="0"/>
              </a:rPr>
              <a:t>Le Président fait ressortir que même ceux qui ne prennent pas les armes peuvent eux aussi venir en aide à la Patrie dans les circonstances que nous traversons, encourager et secourir les malheureux, aider le gouvernement dans les opérations de ravitaillement, veiller au maintien de l’ordre public telles sont dit-il les tâches que l’on vous demande.</a:t>
            </a:r>
          </a:p>
          <a:p>
            <a:pPr marL="0" indent="0" eaLnBrk="1" hangingPunct="1">
              <a:lnSpc>
                <a:spcPct val="80000"/>
              </a:lnSpc>
              <a:buNone/>
            </a:pPr>
            <a:endParaRPr lang="fr-FR" sz="1100" dirty="0">
              <a:latin typeface="Times New Roman" pitchFamily="18" charset="0"/>
            </a:endParaRPr>
          </a:p>
          <a:p>
            <a:pPr eaLnBrk="1" hangingPunct="1">
              <a:lnSpc>
                <a:spcPct val="80000"/>
              </a:lnSpc>
            </a:pPr>
            <a:r>
              <a:rPr lang="fr-FR" sz="2800" dirty="0">
                <a:latin typeface="Times New Roman" pitchFamily="18" charset="0"/>
              </a:rPr>
              <a:t>Le Conseil debout et d’une seule voix, plein de patriotisme, se déclare prêt à accomplir toutes les missions, à faire tous les sacrifices que nécessitent les besoins de la Patrie</a:t>
            </a:r>
          </a:p>
        </p:txBody>
      </p:sp>
    </p:spTree>
    <p:extLst>
      <p:ext uri="{BB962C8B-B14F-4D97-AF65-F5344CB8AC3E}">
        <p14:creationId xmlns:p14="http://schemas.microsoft.com/office/powerpoint/2010/main" val="1521276233"/>
      </p:ext>
    </p:extLst>
  </p:cSld>
  <p:clrMapOvr>
    <a:masterClrMapping/>
  </p:clrMapOvr>
  <p:transition advClick="0" advTm="30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8548"/>
                                        </p:tgtEl>
                                        <p:attrNameLst>
                                          <p:attrName>style.visibility</p:attrName>
                                        </p:attrNameLst>
                                      </p:cBhvr>
                                      <p:to>
                                        <p:strVal val="visible"/>
                                      </p:to>
                                    </p:set>
                                    <p:anim calcmode="lin" valueType="num">
                                      <p:cBhvr additive="base">
                                        <p:cTn id="7" dur="2000" fill="hold"/>
                                        <p:tgtEl>
                                          <p:spTgt spid="108548"/>
                                        </p:tgtEl>
                                        <p:attrNameLst>
                                          <p:attrName>ppt_x</p:attrName>
                                        </p:attrNameLst>
                                      </p:cBhvr>
                                      <p:tavLst>
                                        <p:tav tm="0">
                                          <p:val>
                                            <p:strVal val="1+#ppt_w/2"/>
                                          </p:val>
                                        </p:tav>
                                        <p:tav tm="100000">
                                          <p:val>
                                            <p:strVal val="#ppt_x"/>
                                          </p:val>
                                        </p:tav>
                                      </p:tavLst>
                                    </p:anim>
                                    <p:anim calcmode="lin" valueType="num">
                                      <p:cBhvr additive="base">
                                        <p:cTn id="8" dur="2000" fill="hold"/>
                                        <p:tgtEl>
                                          <p:spTgt spid="10854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7" presetClass="entr" presetSubtype="0" fill="hold" nodeType="afterEffect">
                                  <p:stCondLst>
                                    <p:cond delay="2500"/>
                                  </p:stCondLst>
                                  <p:iterate type="lt">
                                    <p:tmPct val="50000"/>
                                  </p:iterate>
                                  <p:childTnLst>
                                    <p:set>
                                      <p:cBhvr>
                                        <p:cTn id="11" dur="1" fill="hold">
                                          <p:stCondLst>
                                            <p:cond delay="0"/>
                                          </p:stCondLst>
                                        </p:cTn>
                                        <p:tgtEl>
                                          <p:spTgt spid="108549">
                                            <p:txEl>
                                              <p:pRg st="0" end="0"/>
                                            </p:txEl>
                                          </p:spTgt>
                                        </p:tgtEl>
                                        <p:attrNameLst>
                                          <p:attrName>style.visibility</p:attrName>
                                        </p:attrNameLst>
                                      </p:cBhvr>
                                      <p:to>
                                        <p:strVal val="visible"/>
                                      </p:to>
                                    </p:set>
                                    <p:anim calcmode="discrete" valueType="clr">
                                      <p:cBhvr override="childStyle">
                                        <p:cTn id="12" dur="200"/>
                                        <p:tgtEl>
                                          <p:spTgt spid="108549">
                                            <p:txEl>
                                              <p:pRg st="0" end="0"/>
                                            </p:txEl>
                                          </p:spTgt>
                                        </p:tgtEl>
                                        <p:attrNameLst>
                                          <p:attrName>style.color</p:attrName>
                                        </p:attrNameLst>
                                      </p:cBhvr>
                                      <p:tavLst>
                                        <p:tav tm="0">
                                          <p:val>
                                            <p:clrVal>
                                              <a:schemeClr val="tx2"/>
                                            </p:clrVal>
                                          </p:val>
                                        </p:tav>
                                        <p:tav tm="50000">
                                          <p:val>
                                            <p:clrVal>
                                              <a:schemeClr val="tx2"/>
                                            </p:clrVal>
                                          </p:val>
                                        </p:tav>
                                      </p:tavLst>
                                    </p:anim>
                                    <p:anim calcmode="discrete" valueType="clr">
                                      <p:cBhvr>
                                        <p:cTn id="13" dur="200"/>
                                        <p:tgtEl>
                                          <p:spTgt spid="108549">
                                            <p:txEl>
                                              <p:pRg st="0" end="0"/>
                                            </p:txEl>
                                          </p:spTgt>
                                        </p:tgtEl>
                                        <p:attrNameLst>
                                          <p:attrName>fillcolor</p:attrName>
                                        </p:attrNameLst>
                                      </p:cBhvr>
                                      <p:tavLst>
                                        <p:tav tm="0">
                                          <p:val>
                                            <p:clrVal>
                                              <a:schemeClr val="accent2"/>
                                            </p:clrVal>
                                          </p:val>
                                        </p:tav>
                                        <p:tav tm="50000">
                                          <p:val>
                                            <p:clrVal>
                                              <a:schemeClr val="hlink"/>
                                            </p:clrVal>
                                          </p:val>
                                        </p:tav>
                                      </p:tavLst>
                                    </p:anim>
                                    <p:set>
                                      <p:cBhvr>
                                        <p:cTn id="14" dur="200"/>
                                        <p:tgtEl>
                                          <p:spTgt spid="108549">
                                            <p:txEl>
                                              <p:pRg st="0" end="0"/>
                                            </p:txEl>
                                          </p:spTgt>
                                        </p:tgtEl>
                                        <p:attrNameLst>
                                          <p:attrName>fill.type</p:attrName>
                                        </p:attrNameLst>
                                      </p:cBhvr>
                                      <p:to>
                                        <p:strVal val="solid"/>
                                      </p:to>
                                    </p:set>
                                  </p:childTnLst>
                                </p:cTn>
                              </p:par>
                            </p:childTnLst>
                          </p:cTn>
                        </p:par>
                        <p:par>
                          <p:cTn id="15" fill="hold" nodeType="afterGroup">
                            <p:stCondLst>
                              <p:cond delay="21200"/>
                            </p:stCondLst>
                            <p:childTnLst>
                              <p:par>
                                <p:cTn id="16" presetID="27" presetClass="entr" presetSubtype="0" fill="hold" nodeType="afterEffect">
                                  <p:stCondLst>
                                    <p:cond delay="0"/>
                                  </p:stCondLst>
                                  <p:iterate type="lt">
                                    <p:tmPct val="50000"/>
                                  </p:iterate>
                                  <p:childTnLst>
                                    <p:set>
                                      <p:cBhvr>
                                        <p:cTn id="17" dur="1" fill="hold">
                                          <p:stCondLst>
                                            <p:cond delay="0"/>
                                          </p:stCondLst>
                                        </p:cTn>
                                        <p:tgtEl>
                                          <p:spTgt spid="108549">
                                            <p:txEl>
                                              <p:pRg st="2" end="2"/>
                                            </p:txEl>
                                          </p:spTgt>
                                        </p:tgtEl>
                                        <p:attrNameLst>
                                          <p:attrName>style.visibility</p:attrName>
                                        </p:attrNameLst>
                                      </p:cBhvr>
                                      <p:to>
                                        <p:strVal val="visible"/>
                                      </p:to>
                                    </p:set>
                                    <p:anim calcmode="discrete" valueType="clr">
                                      <p:cBhvr override="childStyle">
                                        <p:cTn id="18" dur="200"/>
                                        <p:tgtEl>
                                          <p:spTgt spid="108549">
                                            <p:txEl>
                                              <p:pRg st="2" end="2"/>
                                            </p:txEl>
                                          </p:spTgt>
                                        </p:tgtEl>
                                        <p:attrNameLst>
                                          <p:attrName>style.color</p:attrName>
                                        </p:attrNameLst>
                                      </p:cBhvr>
                                      <p:tavLst>
                                        <p:tav tm="0">
                                          <p:val>
                                            <p:clrVal>
                                              <a:schemeClr val="tx2"/>
                                            </p:clrVal>
                                          </p:val>
                                        </p:tav>
                                        <p:tav tm="50000">
                                          <p:val>
                                            <p:clrVal>
                                              <a:schemeClr val="tx2"/>
                                            </p:clrVal>
                                          </p:val>
                                        </p:tav>
                                      </p:tavLst>
                                    </p:anim>
                                    <p:anim calcmode="discrete" valueType="clr">
                                      <p:cBhvr>
                                        <p:cTn id="19" dur="200"/>
                                        <p:tgtEl>
                                          <p:spTgt spid="108549">
                                            <p:txEl>
                                              <p:pRg st="2" end="2"/>
                                            </p:txEl>
                                          </p:spTgt>
                                        </p:tgtEl>
                                        <p:attrNameLst>
                                          <p:attrName>fillcolor</p:attrName>
                                        </p:attrNameLst>
                                      </p:cBhvr>
                                      <p:tavLst>
                                        <p:tav tm="0">
                                          <p:val>
                                            <p:clrVal>
                                              <a:schemeClr val="accent2"/>
                                            </p:clrVal>
                                          </p:val>
                                        </p:tav>
                                        <p:tav tm="50000">
                                          <p:val>
                                            <p:clrVal>
                                              <a:schemeClr val="hlink"/>
                                            </p:clrVal>
                                          </p:val>
                                        </p:tav>
                                      </p:tavLst>
                                    </p:anim>
                                    <p:set>
                                      <p:cBhvr>
                                        <p:cTn id="20" dur="200"/>
                                        <p:tgtEl>
                                          <p:spTgt spid="108549">
                                            <p:txEl>
                                              <p:pRg st="2" end="2"/>
                                            </p:txEl>
                                          </p:spTgt>
                                        </p:tgtEl>
                                        <p:attrNameLst>
                                          <p:attrName>fill.type</p:attrName>
                                        </p:attrNameLst>
                                      </p:cBhvr>
                                      <p:to>
                                        <p:strVal val="solid"/>
                                      </p:to>
                                    </p:set>
                                  </p:childTnLst>
                                </p:cTn>
                              </p:par>
                            </p:childTnLst>
                          </p:cTn>
                        </p:par>
                        <p:par>
                          <p:cTn id="21" fill="hold" nodeType="afterGroup">
                            <p:stCondLst>
                              <p:cond delay="50800"/>
                            </p:stCondLst>
                            <p:childTnLst>
                              <p:par>
                                <p:cTn id="22" presetID="27" presetClass="entr" presetSubtype="0" fill="hold" nodeType="afterEffect">
                                  <p:stCondLst>
                                    <p:cond delay="0"/>
                                  </p:stCondLst>
                                  <p:iterate type="lt">
                                    <p:tmPct val="50000"/>
                                  </p:iterate>
                                  <p:childTnLst>
                                    <p:set>
                                      <p:cBhvr>
                                        <p:cTn id="23" dur="1" fill="hold">
                                          <p:stCondLst>
                                            <p:cond delay="0"/>
                                          </p:stCondLst>
                                        </p:cTn>
                                        <p:tgtEl>
                                          <p:spTgt spid="108549">
                                            <p:txEl>
                                              <p:pRg st="4" end="4"/>
                                            </p:txEl>
                                          </p:spTgt>
                                        </p:tgtEl>
                                        <p:attrNameLst>
                                          <p:attrName>style.visibility</p:attrName>
                                        </p:attrNameLst>
                                      </p:cBhvr>
                                      <p:to>
                                        <p:strVal val="visible"/>
                                      </p:to>
                                    </p:set>
                                    <p:anim calcmode="discrete" valueType="clr">
                                      <p:cBhvr override="childStyle">
                                        <p:cTn id="24" dur="200"/>
                                        <p:tgtEl>
                                          <p:spTgt spid="108549">
                                            <p:txEl>
                                              <p:pRg st="4" end="4"/>
                                            </p:txEl>
                                          </p:spTgt>
                                        </p:tgtEl>
                                        <p:attrNameLst>
                                          <p:attrName>style.color</p:attrName>
                                        </p:attrNameLst>
                                      </p:cBhvr>
                                      <p:tavLst>
                                        <p:tav tm="0">
                                          <p:val>
                                            <p:clrVal>
                                              <a:schemeClr val="tx2"/>
                                            </p:clrVal>
                                          </p:val>
                                        </p:tav>
                                        <p:tav tm="50000">
                                          <p:val>
                                            <p:clrVal>
                                              <a:schemeClr val="tx2"/>
                                            </p:clrVal>
                                          </p:val>
                                        </p:tav>
                                      </p:tavLst>
                                    </p:anim>
                                    <p:anim calcmode="discrete" valueType="clr">
                                      <p:cBhvr>
                                        <p:cTn id="25" dur="200"/>
                                        <p:tgtEl>
                                          <p:spTgt spid="108549">
                                            <p:txEl>
                                              <p:pRg st="4" end="4"/>
                                            </p:txEl>
                                          </p:spTgt>
                                        </p:tgtEl>
                                        <p:attrNameLst>
                                          <p:attrName>fillcolor</p:attrName>
                                        </p:attrNameLst>
                                      </p:cBhvr>
                                      <p:tavLst>
                                        <p:tav tm="0">
                                          <p:val>
                                            <p:clrVal>
                                              <a:schemeClr val="accent2"/>
                                            </p:clrVal>
                                          </p:val>
                                        </p:tav>
                                        <p:tav tm="50000">
                                          <p:val>
                                            <p:clrVal>
                                              <a:schemeClr val="hlink"/>
                                            </p:clrVal>
                                          </p:val>
                                        </p:tav>
                                      </p:tavLst>
                                    </p:anim>
                                    <p:set>
                                      <p:cBhvr>
                                        <p:cTn id="26" dur="200"/>
                                        <p:tgtEl>
                                          <p:spTgt spid="108549">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047750" y="173038"/>
            <a:ext cx="7772400" cy="1143000"/>
          </a:xfrm>
        </p:spPr>
        <p:txBody>
          <a:bodyPr/>
          <a:lstStyle/>
          <a:p>
            <a:pPr eaLnBrk="1" hangingPunct="1">
              <a:defRPr/>
            </a:pPr>
            <a:r>
              <a:rPr lang="fr-FR" sz="6000" b="1" baseline="2000" dirty="0">
                <a:effectLst>
                  <a:outerShdw blurRad="38100" dist="38100" dir="2700000" algn="tl">
                    <a:srgbClr val="FFFFFF"/>
                  </a:outerShdw>
                </a:effectLst>
                <a:latin typeface="Times New Roman" pitchFamily="18" charset="0"/>
              </a:rPr>
              <a:t>9 août 1914</a:t>
            </a:r>
          </a:p>
        </p:txBody>
      </p:sp>
      <p:sp>
        <p:nvSpPr>
          <p:cNvPr id="109571" name="Rectangle 3"/>
          <p:cNvSpPr>
            <a:spLocks noGrp="1" noChangeArrowheads="1"/>
          </p:cNvSpPr>
          <p:nvPr>
            <p:ph idx="1"/>
          </p:nvPr>
        </p:nvSpPr>
        <p:spPr>
          <a:xfrm>
            <a:off x="1047750" y="1316038"/>
            <a:ext cx="10591800" cy="4787900"/>
          </a:xfrm>
        </p:spPr>
        <p:txBody>
          <a:bodyPr/>
          <a:lstStyle/>
          <a:p>
            <a:pPr eaLnBrk="1" hangingPunct="1">
              <a:lnSpc>
                <a:spcPct val="90000"/>
              </a:lnSpc>
            </a:pPr>
            <a:r>
              <a:rPr lang="fr-FR" sz="2800" b="1" dirty="0">
                <a:latin typeface="Times New Roman" pitchFamily="18" charset="0"/>
              </a:rPr>
              <a:t>M. FAURIE</a:t>
            </a:r>
            <a:r>
              <a:rPr lang="fr-FR" sz="2800" dirty="0">
                <a:latin typeface="Times New Roman" pitchFamily="18" charset="0"/>
              </a:rPr>
              <a:t>, secrétaire de mairie doit rejoindre son corps jeudi 13 août</a:t>
            </a:r>
          </a:p>
          <a:p>
            <a:pPr eaLnBrk="1" hangingPunct="1">
              <a:lnSpc>
                <a:spcPct val="90000"/>
              </a:lnSpc>
              <a:buFont typeface="Wingdings" pitchFamily="2" charset="2"/>
              <a:buNone/>
            </a:pPr>
            <a:endParaRPr lang="fr-FR" sz="2800" dirty="0">
              <a:latin typeface="Times New Roman" pitchFamily="18" charset="0"/>
            </a:endParaRPr>
          </a:p>
          <a:p>
            <a:pPr eaLnBrk="1" hangingPunct="1">
              <a:lnSpc>
                <a:spcPct val="90000"/>
              </a:lnSpc>
            </a:pPr>
            <a:r>
              <a:rPr lang="fr-FR" sz="2800" b="1" dirty="0">
                <a:latin typeface="Times New Roman" pitchFamily="18" charset="0"/>
              </a:rPr>
              <a:t>Madame FAURIE</a:t>
            </a:r>
            <a:r>
              <a:rPr lang="fr-FR" sz="2800" dirty="0">
                <a:latin typeface="Times New Roman" pitchFamily="18" charset="0"/>
              </a:rPr>
              <a:t>, sa femme voulant bien le remplacer et rester à Favars, le Conseil la remercie du dévouement qu' elle lui témoigne et prie M. Le Préfet de bien vouloir l’autoriser à remplir cette fonction</a:t>
            </a:r>
          </a:p>
          <a:p>
            <a:pPr eaLnBrk="1" hangingPunct="1">
              <a:lnSpc>
                <a:spcPct val="90000"/>
              </a:lnSpc>
              <a:buFont typeface="Wingdings" pitchFamily="2" charset="2"/>
              <a:buNone/>
            </a:pPr>
            <a:endParaRPr lang="fr-FR" sz="2000" dirty="0">
              <a:latin typeface="Times New Roman" pitchFamily="18" charset="0"/>
            </a:endParaRPr>
          </a:p>
          <a:p>
            <a:pPr eaLnBrk="1" hangingPunct="1">
              <a:lnSpc>
                <a:spcPct val="90000"/>
              </a:lnSpc>
            </a:pPr>
            <a:r>
              <a:rPr lang="fr-FR" sz="2800" dirty="0">
                <a:latin typeface="Times New Roman" pitchFamily="18" charset="0"/>
              </a:rPr>
              <a:t>Le Conseil donne pouvoir au Président pour secourir avec les fonds disponibles toute famille malheureuse nécessitant un secours immédiat ne permettant pas d’attendre la réunion du Conseil</a:t>
            </a:r>
          </a:p>
        </p:txBody>
      </p:sp>
    </p:spTree>
    <p:extLst>
      <p:ext uri="{BB962C8B-B14F-4D97-AF65-F5344CB8AC3E}">
        <p14:creationId xmlns:p14="http://schemas.microsoft.com/office/powerpoint/2010/main" val="3926236152"/>
      </p:ext>
    </p:extLst>
  </p:cSld>
  <p:clrMapOvr>
    <a:masterClrMapping/>
  </p:clrMapOvr>
  <p:transition advClick="0" advTm="2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9570"/>
                                        </p:tgtEl>
                                        <p:attrNameLst>
                                          <p:attrName>style.visibility</p:attrName>
                                        </p:attrNameLst>
                                      </p:cBhvr>
                                      <p:to>
                                        <p:strVal val="visible"/>
                                      </p:to>
                                    </p:set>
                                    <p:anim calcmode="lin" valueType="num">
                                      <p:cBhvr additive="base">
                                        <p:cTn id="7" dur="1000" fill="hold"/>
                                        <p:tgtEl>
                                          <p:spTgt spid="109570"/>
                                        </p:tgtEl>
                                        <p:attrNameLst>
                                          <p:attrName>ppt_x</p:attrName>
                                        </p:attrNameLst>
                                      </p:cBhvr>
                                      <p:tavLst>
                                        <p:tav tm="0">
                                          <p:val>
                                            <p:strVal val="1+#ppt_w/2"/>
                                          </p:val>
                                        </p:tav>
                                        <p:tav tm="100000">
                                          <p:val>
                                            <p:strVal val="#ppt_x"/>
                                          </p:val>
                                        </p:tav>
                                      </p:tavLst>
                                    </p:anim>
                                    <p:anim calcmode="lin" valueType="num">
                                      <p:cBhvr additive="base">
                                        <p:cTn id="8" dur="1000" fill="hold"/>
                                        <p:tgtEl>
                                          <p:spTgt spid="10957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6" presetClass="entr" presetSubtype="16" fill="hold" grpId="0" nodeType="afterEffect">
                                  <p:stCondLst>
                                    <p:cond delay="0"/>
                                  </p:stCondLst>
                                  <p:childTnLst>
                                    <p:set>
                                      <p:cBhvr>
                                        <p:cTn id="11" dur="1" fill="hold">
                                          <p:stCondLst>
                                            <p:cond delay="0"/>
                                          </p:stCondLst>
                                        </p:cTn>
                                        <p:tgtEl>
                                          <p:spTgt spid="109571">
                                            <p:txEl>
                                              <p:pRg st="0" end="0"/>
                                            </p:txEl>
                                          </p:spTgt>
                                        </p:tgtEl>
                                        <p:attrNameLst>
                                          <p:attrName>style.visibility</p:attrName>
                                        </p:attrNameLst>
                                      </p:cBhvr>
                                      <p:to>
                                        <p:strVal val="visible"/>
                                      </p:to>
                                    </p:set>
                                    <p:animEffect transition="in" filter="circle(in)">
                                      <p:cBhvr>
                                        <p:cTn id="12" dur="3000"/>
                                        <p:tgtEl>
                                          <p:spTgt spid="109571">
                                            <p:txEl>
                                              <p:pRg st="0" end="0"/>
                                            </p:txEl>
                                          </p:spTgt>
                                        </p:tgtEl>
                                      </p:cBhvr>
                                    </p:animEffect>
                                  </p:childTnLst>
                                </p:cTn>
                              </p:par>
                            </p:childTnLst>
                          </p:cTn>
                        </p:par>
                        <p:par>
                          <p:cTn id="13" fill="hold" nodeType="afterGroup">
                            <p:stCondLst>
                              <p:cond delay="4000"/>
                            </p:stCondLst>
                            <p:childTnLst>
                              <p:par>
                                <p:cTn id="14" presetID="6" presetClass="entr" presetSubtype="16" fill="hold" grpId="0" nodeType="afterEffect">
                                  <p:stCondLst>
                                    <p:cond delay="0"/>
                                  </p:stCondLst>
                                  <p:childTnLst>
                                    <p:set>
                                      <p:cBhvr>
                                        <p:cTn id="15" dur="1" fill="hold">
                                          <p:stCondLst>
                                            <p:cond delay="0"/>
                                          </p:stCondLst>
                                        </p:cTn>
                                        <p:tgtEl>
                                          <p:spTgt spid="109571">
                                            <p:txEl>
                                              <p:pRg st="2" end="2"/>
                                            </p:txEl>
                                          </p:spTgt>
                                        </p:tgtEl>
                                        <p:attrNameLst>
                                          <p:attrName>style.visibility</p:attrName>
                                        </p:attrNameLst>
                                      </p:cBhvr>
                                      <p:to>
                                        <p:strVal val="visible"/>
                                      </p:to>
                                    </p:set>
                                    <p:animEffect transition="in" filter="circle(in)">
                                      <p:cBhvr>
                                        <p:cTn id="16" dur="3000"/>
                                        <p:tgtEl>
                                          <p:spTgt spid="109571">
                                            <p:txEl>
                                              <p:pRg st="2" end="2"/>
                                            </p:txEl>
                                          </p:spTgt>
                                        </p:tgtEl>
                                      </p:cBhvr>
                                    </p:animEffect>
                                  </p:childTnLst>
                                </p:cTn>
                              </p:par>
                            </p:childTnLst>
                          </p:cTn>
                        </p:par>
                        <p:par>
                          <p:cTn id="17" fill="hold" nodeType="afterGroup">
                            <p:stCondLst>
                              <p:cond delay="7000"/>
                            </p:stCondLst>
                            <p:childTnLst>
                              <p:par>
                                <p:cTn id="18" presetID="6" presetClass="entr" presetSubtype="16" fill="hold" grpId="0" nodeType="afterEffect">
                                  <p:stCondLst>
                                    <p:cond delay="0"/>
                                  </p:stCondLst>
                                  <p:childTnLst>
                                    <p:set>
                                      <p:cBhvr>
                                        <p:cTn id="19" dur="1" fill="hold">
                                          <p:stCondLst>
                                            <p:cond delay="0"/>
                                          </p:stCondLst>
                                        </p:cTn>
                                        <p:tgtEl>
                                          <p:spTgt spid="109571">
                                            <p:txEl>
                                              <p:pRg st="4" end="4"/>
                                            </p:txEl>
                                          </p:spTgt>
                                        </p:tgtEl>
                                        <p:attrNameLst>
                                          <p:attrName>style.visibility</p:attrName>
                                        </p:attrNameLst>
                                      </p:cBhvr>
                                      <p:to>
                                        <p:strVal val="visible"/>
                                      </p:to>
                                    </p:set>
                                    <p:animEffect transition="in" filter="circle(in)">
                                      <p:cBhvr>
                                        <p:cTn id="20" dur="3000"/>
                                        <p:tgtEl>
                                          <p:spTgt spid="1095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p:bldP spid="109571"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914400" y="190500"/>
            <a:ext cx="10363200" cy="1143000"/>
          </a:xfrm>
        </p:spPr>
        <p:txBody>
          <a:bodyPr/>
          <a:lstStyle/>
          <a:p>
            <a:pPr eaLnBrk="1" hangingPunct="1">
              <a:defRPr/>
            </a:pPr>
            <a:r>
              <a:rPr lang="fr-FR" sz="6000" b="1" baseline="2000" dirty="0">
                <a:effectLst>
                  <a:outerShdw blurRad="38100" dist="38100" dir="2700000" algn="tl">
                    <a:srgbClr val="FFFFFF"/>
                  </a:outerShdw>
                </a:effectLst>
                <a:latin typeface="Times New Roman" pitchFamily="18" charset="0"/>
              </a:rPr>
              <a:t>9 août 1914</a:t>
            </a:r>
          </a:p>
        </p:txBody>
      </p:sp>
      <p:sp>
        <p:nvSpPr>
          <p:cNvPr id="110595" name="Rectangle 3"/>
          <p:cNvSpPr>
            <a:spLocks noGrp="1" noChangeArrowheads="1"/>
          </p:cNvSpPr>
          <p:nvPr>
            <p:ph idx="1"/>
          </p:nvPr>
        </p:nvSpPr>
        <p:spPr>
          <a:xfrm>
            <a:off x="1042987" y="1555750"/>
            <a:ext cx="10396537" cy="3746500"/>
          </a:xfrm>
        </p:spPr>
        <p:txBody>
          <a:bodyPr>
            <a:normAutofit fontScale="62500" lnSpcReduction="20000"/>
          </a:bodyPr>
          <a:lstStyle/>
          <a:p>
            <a:pPr eaLnBrk="1" hangingPunct="1">
              <a:lnSpc>
                <a:spcPts val="4000"/>
              </a:lnSpc>
            </a:pPr>
            <a:r>
              <a:rPr lang="fr-FR" sz="2800" dirty="0">
                <a:latin typeface="Times New Roman" pitchFamily="18" charset="0"/>
              </a:rPr>
              <a:t>En cas de troubles, de sinistre, d‘arrestation, le Conseil fait appel au dévouement de quelques hommes résolus prêts à prêter main forte à l’autorité Municipale. </a:t>
            </a:r>
            <a:r>
              <a:rPr lang="fr-FR" sz="2800" b="1" dirty="0">
                <a:latin typeface="Times New Roman" pitchFamily="18" charset="0"/>
              </a:rPr>
              <a:t>MM FARGES Jean, BERTIN, DELORD et AUJOL</a:t>
            </a:r>
            <a:r>
              <a:rPr lang="fr-FR" sz="2800" dirty="0">
                <a:latin typeface="Times New Roman" pitchFamily="18" charset="0"/>
              </a:rPr>
              <a:t> s’offrent pour remplir ce rôle et sont félicités</a:t>
            </a:r>
          </a:p>
          <a:p>
            <a:pPr eaLnBrk="1" hangingPunct="1">
              <a:lnSpc>
                <a:spcPct val="80000"/>
              </a:lnSpc>
              <a:buFont typeface="Wingdings" pitchFamily="2" charset="2"/>
              <a:buNone/>
            </a:pPr>
            <a:endParaRPr lang="fr-FR" sz="2000" dirty="0">
              <a:latin typeface="Times New Roman" pitchFamily="18" charset="0"/>
            </a:endParaRPr>
          </a:p>
          <a:p>
            <a:pPr eaLnBrk="1" hangingPunct="1">
              <a:lnSpc>
                <a:spcPts val="4000"/>
              </a:lnSpc>
            </a:pPr>
            <a:r>
              <a:rPr lang="fr-FR" sz="2800" dirty="0">
                <a:latin typeface="Times New Roman" pitchFamily="18" charset="0"/>
              </a:rPr>
              <a:t>Une affiche signée du Maire sera apposée et mentionnera que tout individu qui commettra un vol, qui menacera ceux qui restent, qui prononcera des paroles pouvant effrayer les femmes et les enfants restés seuls par suite du départ du chef de famille sera arrêté immédiatement et conduit à la gendarmerie</a:t>
            </a:r>
          </a:p>
          <a:p>
            <a:pPr eaLnBrk="1" hangingPunct="1">
              <a:lnSpc>
                <a:spcPct val="80000"/>
              </a:lnSpc>
            </a:pPr>
            <a:endParaRPr lang="fr-FR" sz="2000" dirty="0">
              <a:latin typeface="Times New Roman" pitchFamily="18" charset="0"/>
            </a:endParaRPr>
          </a:p>
        </p:txBody>
      </p:sp>
    </p:spTree>
    <p:extLst>
      <p:ext uri="{BB962C8B-B14F-4D97-AF65-F5344CB8AC3E}">
        <p14:creationId xmlns:p14="http://schemas.microsoft.com/office/powerpoint/2010/main" val="3269555921"/>
      </p:ext>
    </p:extLst>
  </p:cSld>
  <p:clrMapOvr>
    <a:masterClrMapping/>
  </p:clrMapOvr>
  <p:transition spd="slow" advClick="0" advTm="29000">
    <p:newsflash/>
    <p:sndAc>
      <p:stSnd>
        <p:snd r:embed="rId2" name="pus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0594"/>
                                        </p:tgtEl>
                                        <p:attrNameLst>
                                          <p:attrName>style.visibility</p:attrName>
                                        </p:attrNameLst>
                                      </p:cBhvr>
                                      <p:to>
                                        <p:strVal val="visible"/>
                                      </p:to>
                                    </p:set>
                                    <p:anim calcmode="lin" valueType="num">
                                      <p:cBhvr additive="base">
                                        <p:cTn id="7" dur="1000" fill="hold"/>
                                        <p:tgtEl>
                                          <p:spTgt spid="110594"/>
                                        </p:tgtEl>
                                        <p:attrNameLst>
                                          <p:attrName>ppt_x</p:attrName>
                                        </p:attrNameLst>
                                      </p:cBhvr>
                                      <p:tavLst>
                                        <p:tav tm="0">
                                          <p:val>
                                            <p:strVal val="1+#ppt_w/2"/>
                                          </p:val>
                                        </p:tav>
                                        <p:tav tm="100000">
                                          <p:val>
                                            <p:strVal val="#ppt_x"/>
                                          </p:val>
                                        </p:tav>
                                      </p:tavLst>
                                    </p:anim>
                                    <p:anim calcmode="lin" valueType="num">
                                      <p:cBhvr additive="base">
                                        <p:cTn id="8" dur="1000" fill="hold"/>
                                        <p:tgtEl>
                                          <p:spTgt spid="11059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40" presetClass="entr" presetSubtype="0" fill="hold" grpId="0" nodeType="afterEffect">
                                  <p:stCondLst>
                                    <p:cond delay="0"/>
                                  </p:stCondLst>
                                  <p:iterate type="lt">
                                    <p:tmPct val="10000"/>
                                  </p:iterate>
                                  <p:childTnLst>
                                    <p:set>
                                      <p:cBhvr>
                                        <p:cTn id="11" dur="1" fill="hold">
                                          <p:stCondLst>
                                            <p:cond delay="0"/>
                                          </p:stCondLst>
                                        </p:cTn>
                                        <p:tgtEl>
                                          <p:spTgt spid="110595">
                                            <p:txEl>
                                              <p:pRg st="0" end="0"/>
                                            </p:txEl>
                                          </p:spTgt>
                                        </p:tgtEl>
                                        <p:attrNameLst>
                                          <p:attrName>style.visibility</p:attrName>
                                        </p:attrNameLst>
                                      </p:cBhvr>
                                      <p:to>
                                        <p:strVal val="visible"/>
                                      </p:to>
                                    </p:set>
                                    <p:animEffect transition="in" filter="fade">
                                      <p:cBhvr>
                                        <p:cTn id="12" dur="500"/>
                                        <p:tgtEl>
                                          <p:spTgt spid="110595">
                                            <p:txEl>
                                              <p:pRg st="0" end="0"/>
                                            </p:txEl>
                                          </p:spTgt>
                                        </p:tgtEl>
                                      </p:cBhvr>
                                    </p:animEffect>
                                    <p:anim calcmode="lin" valueType="num">
                                      <p:cBhvr>
                                        <p:cTn id="13" dur="500" fill="hold"/>
                                        <p:tgtEl>
                                          <p:spTgt spid="110595">
                                            <p:txEl>
                                              <p:pRg st="0" end="0"/>
                                            </p:txEl>
                                          </p:spTgt>
                                        </p:tgtEl>
                                        <p:attrNameLst>
                                          <p:attrName>ppt_x</p:attrName>
                                        </p:attrNameLst>
                                      </p:cBhvr>
                                      <p:tavLst>
                                        <p:tav tm="0">
                                          <p:val>
                                            <p:strVal val="#ppt_x-.1"/>
                                          </p:val>
                                        </p:tav>
                                        <p:tav tm="100000">
                                          <p:val>
                                            <p:strVal val="#ppt_x"/>
                                          </p:val>
                                        </p:tav>
                                      </p:tavLst>
                                    </p:anim>
                                    <p:anim calcmode="lin" valueType="num">
                                      <p:cBhvr>
                                        <p:cTn id="14" dur="500" fill="hold"/>
                                        <p:tgtEl>
                                          <p:spTgt spid="110595">
                                            <p:txEl>
                                              <p:pRg st="0" end="0"/>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2000"/>
                            </p:stCondLst>
                            <p:childTnLst>
                              <p:par>
                                <p:cTn id="16" presetID="40" presetClass="entr" presetSubtype="0" fill="hold" grpId="0" nodeType="afterEffect">
                                  <p:stCondLst>
                                    <p:cond delay="0"/>
                                  </p:stCondLst>
                                  <p:iterate type="lt">
                                    <p:tmPct val="10000"/>
                                  </p:iterate>
                                  <p:childTnLst>
                                    <p:set>
                                      <p:cBhvr>
                                        <p:cTn id="17" dur="1" fill="hold">
                                          <p:stCondLst>
                                            <p:cond delay="0"/>
                                          </p:stCondLst>
                                        </p:cTn>
                                        <p:tgtEl>
                                          <p:spTgt spid="110595">
                                            <p:txEl>
                                              <p:pRg st="2" end="2"/>
                                            </p:txEl>
                                          </p:spTgt>
                                        </p:tgtEl>
                                        <p:attrNameLst>
                                          <p:attrName>style.visibility</p:attrName>
                                        </p:attrNameLst>
                                      </p:cBhvr>
                                      <p:to>
                                        <p:strVal val="visible"/>
                                      </p:to>
                                    </p:set>
                                    <p:animEffect transition="in" filter="fade">
                                      <p:cBhvr>
                                        <p:cTn id="18" dur="500"/>
                                        <p:tgtEl>
                                          <p:spTgt spid="110595">
                                            <p:txEl>
                                              <p:pRg st="2" end="2"/>
                                            </p:txEl>
                                          </p:spTgt>
                                        </p:tgtEl>
                                      </p:cBhvr>
                                    </p:animEffect>
                                    <p:anim calcmode="lin" valueType="num">
                                      <p:cBhvr>
                                        <p:cTn id="19" dur="500" fill="hold"/>
                                        <p:tgtEl>
                                          <p:spTgt spid="110595">
                                            <p:txEl>
                                              <p:pRg st="2" end="2"/>
                                            </p:txEl>
                                          </p:spTgt>
                                        </p:tgtEl>
                                        <p:attrNameLst>
                                          <p:attrName>ppt_x</p:attrName>
                                        </p:attrNameLst>
                                      </p:cBhvr>
                                      <p:tavLst>
                                        <p:tav tm="0">
                                          <p:val>
                                            <p:strVal val="#ppt_x-.1"/>
                                          </p:val>
                                        </p:tav>
                                        <p:tav tm="100000">
                                          <p:val>
                                            <p:strVal val="#ppt_x"/>
                                          </p:val>
                                        </p:tav>
                                      </p:tavLst>
                                    </p:anim>
                                    <p:anim calcmode="lin" valueType="num">
                                      <p:cBhvr>
                                        <p:cTn id="20" dur="500" fill="hold"/>
                                        <p:tgtEl>
                                          <p:spTgt spid="11059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p:bldP spid="110595" grpId="0" build="p"/>
    </p:bldLst>
  </p:timing>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30</TotalTime>
  <Words>4522</Words>
  <Application>Microsoft Office PowerPoint</Application>
  <PresentationFormat>Grand écran</PresentationFormat>
  <Paragraphs>362</Paragraphs>
  <Slides>65</Slides>
  <Notes>0</Notes>
  <HiddenSlides>0</HiddenSlides>
  <MMClips>3</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65</vt:i4>
      </vt:variant>
    </vt:vector>
  </HeadingPairs>
  <TitlesOfParts>
    <vt:vector size="71" baseType="lpstr">
      <vt:lpstr>Times New Roman</vt:lpstr>
      <vt:lpstr>Century Gothic</vt:lpstr>
      <vt:lpstr>Arial</vt:lpstr>
      <vt:lpstr>Wingdings</vt:lpstr>
      <vt:lpstr>Wingdings 3</vt:lpstr>
      <vt:lpstr>Brin</vt:lpstr>
      <vt:lpstr>Présentation PowerPoint</vt:lpstr>
      <vt:lpstr>Le Conseil Municipal de FAVARS</vt:lpstr>
      <vt:lpstr>Le Conseil Municipal de FAVARS</vt:lpstr>
      <vt:lpstr>Présentation PowerPoint</vt:lpstr>
      <vt:lpstr>Nous sommes le dimanche 2 août 1914 </vt:lpstr>
      <vt:lpstr>Le Conseil Municipal de FAVARS</vt:lpstr>
      <vt:lpstr>1914 Session extraordinaire août 1914 - 9 août 1914</vt:lpstr>
      <vt:lpstr>9 août 1914</vt:lpstr>
      <vt:lpstr>9 août 1914</vt:lpstr>
      <vt:lpstr>9 août 1914</vt:lpstr>
      <vt:lpstr>Session extraordinaire -  15 septembre 1914 </vt:lpstr>
      <vt:lpstr>Session ordinaire novembre 1914 22 novembre 1914</vt:lpstr>
      <vt:lpstr>22 novembre 1914</vt:lpstr>
      <vt:lpstr>22 novembre 1914</vt:lpstr>
      <vt:lpstr>1915 </vt:lpstr>
      <vt:lpstr>7 février 1915</vt:lpstr>
      <vt:lpstr>7 février 1915</vt:lpstr>
      <vt:lpstr>Session extraordinaire - 18 avril 1915</vt:lpstr>
      <vt:lpstr>Présentation PowerPoint</vt:lpstr>
      <vt:lpstr>Session ordinaire 5 septembre 1915</vt:lpstr>
      <vt:lpstr>5 septembre 1915</vt:lpstr>
      <vt:lpstr>Bureau de bienfaisance 5 septembre 1915</vt:lpstr>
      <vt:lpstr>Session ordinaire de novembre 1915 12 décembre 1915</vt:lpstr>
      <vt:lpstr>1916 Session ordinaire de février - 20 février 1916</vt:lpstr>
      <vt:lpstr>Session ordinaire de mai 1916 4 juin 1916</vt:lpstr>
      <vt:lpstr>4 juin 1916</vt:lpstr>
      <vt:lpstr>4 juin 1916</vt:lpstr>
      <vt:lpstr>4 juin 1916</vt:lpstr>
      <vt:lpstr>4 juin 1916</vt:lpstr>
      <vt:lpstr>Session ordinaire d’août 1916 3 septembre 1916</vt:lpstr>
      <vt:lpstr>3 septembre 1916</vt:lpstr>
      <vt:lpstr>3 septembre 1916</vt:lpstr>
      <vt:lpstr>Session ordinaire d’octobre 1916 - 26 octobre 1916</vt:lpstr>
      <vt:lpstr>Présentation PowerPoint</vt:lpstr>
      <vt:lpstr>Session ordinaire de novembre 1916 - 26 novembre 1916</vt:lpstr>
      <vt:lpstr>26 novembre 1916</vt:lpstr>
      <vt:lpstr>1917 Session ordinaire de février 1917  -  25 février 1917</vt:lpstr>
      <vt:lpstr>25 février 1917</vt:lpstr>
      <vt:lpstr>25 février 1917</vt:lpstr>
      <vt:lpstr>25 février 1917</vt:lpstr>
      <vt:lpstr>Session ordinaire de mai 1917 24 juin 1917</vt:lpstr>
      <vt:lpstr>24 juin 1917</vt:lpstr>
      <vt:lpstr>Session ordinaire d’août 1917 2 septembre 1917</vt:lpstr>
      <vt:lpstr>2 septembre 1917</vt:lpstr>
      <vt:lpstr>2 septembre 1917</vt:lpstr>
      <vt:lpstr>2 septembre 1917</vt:lpstr>
      <vt:lpstr>Session extraordinaire octobre 1917 - 7 octobre 1917</vt:lpstr>
      <vt:lpstr>7 octobre 1917</vt:lpstr>
      <vt:lpstr>7 octobre 1917</vt:lpstr>
      <vt:lpstr>Session ordinaire de novembre 1917 - 2 décembre 1917</vt:lpstr>
      <vt:lpstr>2 décembre 1917</vt:lpstr>
      <vt:lpstr>Session ordinaire de février 1918 9 mars 1918</vt:lpstr>
      <vt:lpstr>9 mars 1918</vt:lpstr>
      <vt:lpstr>Session extraordinaire mai 1918 31 mai 1918</vt:lpstr>
      <vt:lpstr>31 mai 1918</vt:lpstr>
      <vt:lpstr>Présentation PowerPoint</vt:lpstr>
      <vt:lpstr>Session ordinaire de mai 1918 23 juin 1918</vt:lpstr>
      <vt:lpstr>23 juin 1918</vt:lpstr>
      <vt:lpstr>23 juin 1918</vt:lpstr>
      <vt:lpstr>Lundi 11 novembre 1918</vt:lpstr>
      <vt:lpstr>Épilogue</vt:lpstr>
      <vt:lpstr>1919 10 décembre 1919</vt:lpstr>
      <vt:lpstr>11 mars 1923</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Gérard LAMBERT</dc:creator>
  <cp:lastModifiedBy>amelie rivière</cp:lastModifiedBy>
  <cp:revision>10</cp:revision>
  <dcterms:created xsi:type="dcterms:W3CDTF">2014-01-29T17:16:41Z</dcterms:created>
  <dcterms:modified xsi:type="dcterms:W3CDTF">2021-05-15T08:08:52Z</dcterms:modified>
</cp:coreProperties>
</file>